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9" r:id="rId4"/>
    <p:sldId id="261" r:id="rId5"/>
    <p:sldId id="278" r:id="rId6"/>
    <p:sldId id="263" r:id="rId7"/>
    <p:sldId id="264" r:id="rId8"/>
    <p:sldId id="268" r:id="rId9"/>
    <p:sldId id="269" r:id="rId10"/>
    <p:sldId id="265" r:id="rId11"/>
    <p:sldId id="266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5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67FE8D-BCF2-4090-9F00-60B63BD9A2DF}" v="355" dt="2019-11-30T11:46:14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1" autoAdjust="0"/>
    <p:restoredTop sz="94660"/>
  </p:normalViewPr>
  <p:slideViewPr>
    <p:cSldViewPr snapToGrid="0">
      <p:cViewPr>
        <p:scale>
          <a:sx n="100" d="100"/>
          <a:sy n="100" d="100"/>
        </p:scale>
        <p:origin x="94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지원" userId="ae5a5567fc39b898" providerId="LiveId" clId="{6667FE8D-BCF2-4090-9F00-60B63BD9A2DF}"/>
    <pc:docChg chg="undo custSel addSld delSld modSld sldOrd">
      <pc:chgData name="이 지원" userId="ae5a5567fc39b898" providerId="LiveId" clId="{6667FE8D-BCF2-4090-9F00-60B63BD9A2DF}" dt="2019-11-30T11:46:25.096" v="4892" actId="47"/>
      <pc:docMkLst>
        <pc:docMk/>
      </pc:docMkLst>
      <pc:sldChg chg="addSp delSp modSp">
        <pc:chgData name="이 지원" userId="ae5a5567fc39b898" providerId="LiveId" clId="{6667FE8D-BCF2-4090-9F00-60B63BD9A2DF}" dt="2019-11-30T10:59:27.313" v="3030" actId="113"/>
        <pc:sldMkLst>
          <pc:docMk/>
          <pc:sldMk cId="201811030" sldId="256"/>
        </pc:sldMkLst>
        <pc:spChg chg="del">
          <ac:chgData name="이 지원" userId="ae5a5567fc39b898" providerId="LiveId" clId="{6667FE8D-BCF2-4090-9F00-60B63BD9A2DF}" dt="2019-11-30T09:46:26.420" v="1803" actId="478"/>
          <ac:spMkLst>
            <pc:docMk/>
            <pc:sldMk cId="201811030" sldId="256"/>
            <ac:spMk id="2" creationId="{E3AB9339-EA8A-460B-B2CD-8D37F2E21D09}"/>
          </ac:spMkLst>
        </pc:spChg>
        <pc:spChg chg="del mod">
          <ac:chgData name="이 지원" userId="ae5a5567fc39b898" providerId="LiveId" clId="{6667FE8D-BCF2-4090-9F00-60B63BD9A2DF}" dt="2019-11-30T09:46:21.745" v="1801" actId="478"/>
          <ac:spMkLst>
            <pc:docMk/>
            <pc:sldMk cId="201811030" sldId="256"/>
            <ac:spMk id="3" creationId="{C7306304-2F20-4EBD-96D0-2BC30E8E9451}"/>
          </ac:spMkLst>
        </pc:spChg>
        <pc:spChg chg="add del mod">
          <ac:chgData name="이 지원" userId="ae5a5567fc39b898" providerId="LiveId" clId="{6667FE8D-BCF2-4090-9F00-60B63BD9A2DF}" dt="2019-11-30T09:45:46.207" v="1708"/>
          <ac:spMkLst>
            <pc:docMk/>
            <pc:sldMk cId="201811030" sldId="256"/>
            <ac:spMk id="4" creationId="{C3E51209-A00E-45D9-8110-71B6C060EBFA}"/>
          </ac:spMkLst>
        </pc:spChg>
        <pc:spChg chg="add mod">
          <ac:chgData name="이 지원" userId="ae5a5567fc39b898" providerId="LiveId" clId="{6667FE8D-BCF2-4090-9F00-60B63BD9A2DF}" dt="2019-11-30T10:59:21.142" v="3029" actId="404"/>
          <ac:spMkLst>
            <pc:docMk/>
            <pc:sldMk cId="201811030" sldId="256"/>
            <ac:spMk id="5" creationId="{5B02C473-70B3-4F20-9EAF-20D7F7234E93}"/>
          </ac:spMkLst>
        </pc:spChg>
        <pc:spChg chg="add del mod">
          <ac:chgData name="이 지원" userId="ae5a5567fc39b898" providerId="LiveId" clId="{6667FE8D-BCF2-4090-9F00-60B63BD9A2DF}" dt="2019-11-30T09:46:23.996" v="1802" actId="478"/>
          <ac:spMkLst>
            <pc:docMk/>
            <pc:sldMk cId="201811030" sldId="256"/>
            <ac:spMk id="7" creationId="{E8EB0FAF-409A-474B-9E89-DF68AF54EBC2}"/>
          </ac:spMkLst>
        </pc:spChg>
        <pc:spChg chg="add mod">
          <ac:chgData name="이 지원" userId="ae5a5567fc39b898" providerId="LiveId" clId="{6667FE8D-BCF2-4090-9F00-60B63BD9A2DF}" dt="2019-11-30T09:48:36.108" v="1893" actId="14100"/>
          <ac:spMkLst>
            <pc:docMk/>
            <pc:sldMk cId="201811030" sldId="256"/>
            <ac:spMk id="8" creationId="{B7B26897-00E1-43BD-9274-DBF8EF57E61F}"/>
          </ac:spMkLst>
        </pc:spChg>
        <pc:spChg chg="add mod">
          <ac:chgData name="이 지원" userId="ae5a5567fc39b898" providerId="LiveId" clId="{6667FE8D-BCF2-4090-9F00-60B63BD9A2DF}" dt="2019-11-30T10:59:27.313" v="3030" actId="113"/>
          <ac:spMkLst>
            <pc:docMk/>
            <pc:sldMk cId="201811030" sldId="256"/>
            <ac:spMk id="10" creationId="{F90090E6-24C9-47DD-910E-CCDB12B536E9}"/>
          </ac:spMkLst>
        </pc:spChg>
      </pc:sldChg>
      <pc:sldChg chg="addSp delSp del">
        <pc:chgData name="이 지원" userId="ae5a5567fc39b898" providerId="LiveId" clId="{6667FE8D-BCF2-4090-9F00-60B63BD9A2DF}" dt="2019-11-30T11:46:25.096" v="4892" actId="47"/>
        <pc:sldMkLst>
          <pc:docMk/>
          <pc:sldMk cId="939125630" sldId="258"/>
        </pc:sldMkLst>
        <pc:picChg chg="add del">
          <ac:chgData name="이 지원" userId="ae5a5567fc39b898" providerId="LiveId" clId="{6667FE8D-BCF2-4090-9F00-60B63BD9A2DF}" dt="2019-11-30T08:52:25.604" v="408" actId="478"/>
          <ac:picMkLst>
            <pc:docMk/>
            <pc:sldMk cId="939125630" sldId="258"/>
            <ac:picMk id="1026" creationId="{39D1BF58-DA10-47A4-B82A-1E238E8B2A47}"/>
          </ac:picMkLst>
        </pc:picChg>
      </pc:sldChg>
      <pc:sldChg chg="addSp modSp ord">
        <pc:chgData name="이 지원" userId="ae5a5567fc39b898" providerId="LiveId" clId="{6667FE8D-BCF2-4090-9F00-60B63BD9A2DF}" dt="2019-11-30T11:29:32.146" v="3692" actId="1076"/>
        <pc:sldMkLst>
          <pc:docMk/>
          <pc:sldMk cId="3684223351" sldId="259"/>
        </pc:sldMkLst>
        <pc:spChg chg="add mod">
          <ac:chgData name="이 지원" userId="ae5a5567fc39b898" providerId="LiveId" clId="{6667FE8D-BCF2-4090-9F00-60B63BD9A2DF}" dt="2019-11-30T11:29:32.146" v="3692" actId="1076"/>
          <ac:spMkLst>
            <pc:docMk/>
            <pc:sldMk cId="3684223351" sldId="259"/>
            <ac:spMk id="3" creationId="{E47F5BD4-C9AC-475C-8070-4E197C756862}"/>
          </ac:spMkLst>
        </pc:spChg>
      </pc:sldChg>
      <pc:sldChg chg="addSp delSp modSp">
        <pc:chgData name="이 지원" userId="ae5a5567fc39b898" providerId="LiveId" clId="{6667FE8D-BCF2-4090-9F00-60B63BD9A2DF}" dt="2019-11-30T09:27:31.664" v="1255" actId="208"/>
        <pc:sldMkLst>
          <pc:docMk/>
          <pc:sldMk cId="1938620544" sldId="261"/>
        </pc:sldMkLst>
        <pc:spChg chg="mod">
          <ac:chgData name="이 지원" userId="ae5a5567fc39b898" providerId="LiveId" clId="{6667FE8D-BCF2-4090-9F00-60B63BD9A2DF}" dt="2019-11-30T08:44:47.507" v="2" actId="1076"/>
          <ac:spMkLst>
            <pc:docMk/>
            <pc:sldMk cId="1938620544" sldId="261"/>
            <ac:spMk id="9" creationId="{148B6A8A-89B7-443A-8917-2F9E33FBD0C2}"/>
          </ac:spMkLst>
        </pc:spChg>
        <pc:spChg chg="del">
          <ac:chgData name="이 지원" userId="ae5a5567fc39b898" providerId="LiveId" clId="{6667FE8D-BCF2-4090-9F00-60B63BD9A2DF}" dt="2019-11-30T08:44:16.129" v="0" actId="478"/>
          <ac:spMkLst>
            <pc:docMk/>
            <pc:sldMk cId="1938620544" sldId="261"/>
            <ac:spMk id="10" creationId="{61902B9C-D8DD-4811-AA6E-D563B747E244}"/>
          </ac:spMkLst>
        </pc:spChg>
        <pc:spChg chg="add mod">
          <ac:chgData name="이 지원" userId="ae5a5567fc39b898" providerId="LiveId" clId="{6667FE8D-BCF2-4090-9F00-60B63BD9A2DF}" dt="2019-11-30T09:27:31.664" v="1255" actId="208"/>
          <ac:spMkLst>
            <pc:docMk/>
            <pc:sldMk cId="1938620544" sldId="261"/>
            <ac:spMk id="11" creationId="{1AD849EA-1278-4D19-A355-1CC196461F23}"/>
          </ac:spMkLst>
        </pc:spChg>
        <pc:picChg chg="add mod">
          <ac:chgData name="이 지원" userId="ae5a5567fc39b898" providerId="LiveId" clId="{6667FE8D-BCF2-4090-9F00-60B63BD9A2DF}" dt="2019-11-30T08:57:45.729" v="661" actId="1076"/>
          <ac:picMkLst>
            <pc:docMk/>
            <pc:sldMk cId="1938620544" sldId="261"/>
            <ac:picMk id="3" creationId="{1C5CE8B8-035C-4FB9-98D3-3BD8FFBF5604}"/>
          </ac:picMkLst>
        </pc:picChg>
        <pc:picChg chg="del">
          <ac:chgData name="이 지원" userId="ae5a5567fc39b898" providerId="LiveId" clId="{6667FE8D-BCF2-4090-9F00-60B63BD9A2DF}" dt="2019-11-30T08:44:16.129" v="0" actId="478"/>
          <ac:picMkLst>
            <pc:docMk/>
            <pc:sldMk cId="1938620544" sldId="261"/>
            <ac:picMk id="5" creationId="{A9F7C393-94BF-456B-93BF-8B718ADA348A}"/>
          </ac:picMkLst>
        </pc:picChg>
        <pc:picChg chg="add mod">
          <ac:chgData name="이 지원" userId="ae5a5567fc39b898" providerId="LiveId" clId="{6667FE8D-BCF2-4090-9F00-60B63BD9A2DF}" dt="2019-11-30T08:57:45.729" v="661" actId="1076"/>
          <ac:picMkLst>
            <pc:docMk/>
            <pc:sldMk cId="1938620544" sldId="261"/>
            <ac:picMk id="6" creationId="{1B7455D1-328C-470A-9990-2315A5910503}"/>
          </ac:picMkLst>
        </pc:picChg>
        <pc:picChg chg="mod">
          <ac:chgData name="이 지원" userId="ae5a5567fc39b898" providerId="LiveId" clId="{6667FE8D-BCF2-4090-9F00-60B63BD9A2DF}" dt="2019-11-30T08:44:47.507" v="2" actId="1076"/>
          <ac:picMkLst>
            <pc:docMk/>
            <pc:sldMk cId="1938620544" sldId="261"/>
            <ac:picMk id="7" creationId="{A5B6F3DF-9FF7-40F5-B2BC-1A5776ED720B}"/>
          </ac:picMkLst>
        </pc:picChg>
      </pc:sldChg>
      <pc:sldChg chg="addSp delSp modSp add del">
        <pc:chgData name="이 지원" userId="ae5a5567fc39b898" providerId="LiveId" clId="{6667FE8D-BCF2-4090-9F00-60B63BD9A2DF}" dt="2019-11-30T09:25:27.464" v="1189" actId="47"/>
        <pc:sldMkLst>
          <pc:docMk/>
          <pc:sldMk cId="3197549753" sldId="262"/>
        </pc:sldMkLst>
        <pc:spChg chg="add mod">
          <ac:chgData name="이 지원" userId="ae5a5567fc39b898" providerId="LiveId" clId="{6667FE8D-BCF2-4090-9F00-60B63BD9A2DF}" dt="2019-11-30T09:22:20.779" v="1067" actId="1076"/>
          <ac:spMkLst>
            <pc:docMk/>
            <pc:sldMk cId="3197549753" sldId="262"/>
            <ac:spMk id="2" creationId="{85D2F644-DF80-4CAE-B571-E04B0D041F8A}"/>
          </ac:spMkLst>
        </pc:spChg>
        <pc:spChg chg="add mod">
          <ac:chgData name="이 지원" userId="ae5a5567fc39b898" providerId="LiveId" clId="{6667FE8D-BCF2-4090-9F00-60B63BD9A2DF}" dt="2019-11-30T09:22:25.541" v="1068" actId="1076"/>
          <ac:spMkLst>
            <pc:docMk/>
            <pc:sldMk cId="3197549753" sldId="262"/>
            <ac:spMk id="4" creationId="{269E1EDB-54A2-44C6-B122-151D3421EFA6}"/>
          </ac:spMkLst>
        </pc:spChg>
        <pc:spChg chg="add mod">
          <ac:chgData name="이 지원" userId="ae5a5567fc39b898" providerId="LiveId" clId="{6667FE8D-BCF2-4090-9F00-60B63BD9A2DF}" dt="2019-11-30T09:22:13.766" v="1066" actId="1076"/>
          <ac:spMkLst>
            <pc:docMk/>
            <pc:sldMk cId="3197549753" sldId="262"/>
            <ac:spMk id="5" creationId="{9070C943-2591-4D65-8576-B6C4CE6B9900}"/>
          </ac:spMkLst>
        </pc:spChg>
        <pc:spChg chg="mod">
          <ac:chgData name="이 지원" userId="ae5a5567fc39b898" providerId="LiveId" clId="{6667FE8D-BCF2-4090-9F00-60B63BD9A2DF}" dt="2019-11-30T09:24:04.697" v="1153" actId="20577"/>
          <ac:spMkLst>
            <pc:docMk/>
            <pc:sldMk cId="3197549753" sldId="262"/>
            <ac:spMk id="8" creationId="{E1956692-7AD7-482D-BA19-F5554228F275}"/>
          </ac:spMkLst>
        </pc:spChg>
        <pc:spChg chg="del">
          <ac:chgData name="이 지원" userId="ae5a5567fc39b898" providerId="LiveId" clId="{6667FE8D-BCF2-4090-9F00-60B63BD9A2DF}" dt="2019-11-30T08:52:07.348" v="402" actId="478"/>
          <ac:spMkLst>
            <pc:docMk/>
            <pc:sldMk cId="3197549753" sldId="262"/>
            <ac:spMk id="9" creationId="{148B6A8A-89B7-443A-8917-2F9E33FBD0C2}"/>
          </ac:spMkLst>
        </pc:spChg>
        <pc:spChg chg="del">
          <ac:chgData name="이 지원" userId="ae5a5567fc39b898" providerId="LiveId" clId="{6667FE8D-BCF2-4090-9F00-60B63BD9A2DF}" dt="2019-11-30T08:52:07.348" v="402" actId="478"/>
          <ac:spMkLst>
            <pc:docMk/>
            <pc:sldMk cId="3197549753" sldId="262"/>
            <ac:spMk id="11" creationId="{1AD849EA-1278-4D19-A355-1CC196461F23}"/>
          </ac:spMkLst>
        </pc:spChg>
        <pc:spChg chg="add mod">
          <ac:chgData name="이 지원" userId="ae5a5567fc39b898" providerId="LiveId" clId="{6667FE8D-BCF2-4090-9F00-60B63BD9A2DF}" dt="2019-11-30T09:22:57.418" v="1070" actId="1076"/>
          <ac:spMkLst>
            <pc:docMk/>
            <pc:sldMk cId="3197549753" sldId="262"/>
            <ac:spMk id="18" creationId="{274B7418-A8D7-4889-A531-919D31D39EED}"/>
          </ac:spMkLst>
        </pc:spChg>
        <pc:picChg chg="del">
          <ac:chgData name="이 지원" userId="ae5a5567fc39b898" providerId="LiveId" clId="{6667FE8D-BCF2-4090-9F00-60B63BD9A2DF}" dt="2019-11-30T08:52:07.348" v="402" actId="478"/>
          <ac:picMkLst>
            <pc:docMk/>
            <pc:sldMk cId="3197549753" sldId="262"/>
            <ac:picMk id="3" creationId="{1C5CE8B8-035C-4FB9-98D3-3BD8FFBF5604}"/>
          </ac:picMkLst>
        </pc:picChg>
        <pc:picChg chg="del">
          <ac:chgData name="이 지원" userId="ae5a5567fc39b898" providerId="LiveId" clId="{6667FE8D-BCF2-4090-9F00-60B63BD9A2DF}" dt="2019-11-30T08:52:07.348" v="402" actId="478"/>
          <ac:picMkLst>
            <pc:docMk/>
            <pc:sldMk cId="3197549753" sldId="262"/>
            <ac:picMk id="6" creationId="{1B7455D1-328C-470A-9990-2315A5910503}"/>
          </ac:picMkLst>
        </pc:picChg>
        <pc:picChg chg="del">
          <ac:chgData name="이 지원" userId="ae5a5567fc39b898" providerId="LiveId" clId="{6667FE8D-BCF2-4090-9F00-60B63BD9A2DF}" dt="2019-11-30T08:52:07.348" v="402" actId="478"/>
          <ac:picMkLst>
            <pc:docMk/>
            <pc:sldMk cId="3197549753" sldId="262"/>
            <ac:picMk id="7" creationId="{A5B6F3DF-9FF7-40F5-B2BC-1A5776ED720B}"/>
          </ac:picMkLst>
        </pc:picChg>
        <pc:picChg chg="add mod">
          <ac:chgData name="이 지원" userId="ae5a5567fc39b898" providerId="LiveId" clId="{6667FE8D-BCF2-4090-9F00-60B63BD9A2DF}" dt="2019-11-30T09:22:13.766" v="1066" actId="1076"/>
          <ac:picMkLst>
            <pc:docMk/>
            <pc:sldMk cId="3197549753" sldId="262"/>
            <ac:picMk id="10" creationId="{FC95116E-A00E-4E13-BEE5-2D97497A56EA}"/>
          </ac:picMkLst>
        </pc:picChg>
        <pc:picChg chg="add mod">
          <ac:chgData name="이 지원" userId="ae5a5567fc39b898" providerId="LiveId" clId="{6667FE8D-BCF2-4090-9F00-60B63BD9A2DF}" dt="2019-11-30T09:22:59.157" v="1071" actId="1076"/>
          <ac:picMkLst>
            <pc:docMk/>
            <pc:sldMk cId="3197549753" sldId="262"/>
            <ac:picMk id="13" creationId="{137D1CB7-CE99-46F6-ACAE-9902F11EF923}"/>
          </ac:picMkLst>
        </pc:picChg>
        <pc:cxnChg chg="add mod">
          <ac:chgData name="이 지원" userId="ae5a5567fc39b898" providerId="LiveId" clId="{6667FE8D-BCF2-4090-9F00-60B63BD9A2DF}" dt="2019-11-30T09:22:57.418" v="1070" actId="1076"/>
          <ac:cxnSpMkLst>
            <pc:docMk/>
            <pc:sldMk cId="3197549753" sldId="262"/>
            <ac:cxnSpMk id="15" creationId="{E680EFB0-ABA5-4CC0-9729-CB29E441E3FE}"/>
          </ac:cxnSpMkLst>
        </pc:cxnChg>
      </pc:sldChg>
      <pc:sldChg chg="addSp delSp modSp add">
        <pc:chgData name="이 지원" userId="ae5a5567fc39b898" providerId="LiveId" clId="{6667FE8D-BCF2-4090-9F00-60B63BD9A2DF}" dt="2019-11-30T10:22:37.522" v="2369" actId="1076"/>
        <pc:sldMkLst>
          <pc:docMk/>
          <pc:sldMk cId="1573949129" sldId="263"/>
        </pc:sldMkLst>
        <pc:spChg chg="add del mod">
          <ac:chgData name="이 지원" userId="ae5a5567fc39b898" providerId="LiveId" clId="{6667FE8D-BCF2-4090-9F00-60B63BD9A2DF}" dt="2019-11-30T09:23:32.838" v="1128" actId="20577"/>
          <ac:spMkLst>
            <pc:docMk/>
            <pc:sldMk cId="1573949129" sldId="263"/>
            <ac:spMk id="8" creationId="{E1956692-7AD7-482D-BA19-F5554228F275}"/>
          </ac:spMkLst>
        </pc:spChg>
        <pc:spChg chg="del">
          <ac:chgData name="이 지원" userId="ae5a5567fc39b898" providerId="LiveId" clId="{6667FE8D-BCF2-4090-9F00-60B63BD9A2DF}" dt="2019-11-30T08:54:48.224" v="440" actId="478"/>
          <ac:spMkLst>
            <pc:docMk/>
            <pc:sldMk cId="1573949129" sldId="263"/>
            <ac:spMk id="9" creationId="{148B6A8A-89B7-443A-8917-2F9E33FBD0C2}"/>
          </ac:spMkLst>
        </pc:spChg>
        <pc:spChg chg="mod">
          <ac:chgData name="이 지원" userId="ae5a5567fc39b898" providerId="LiveId" clId="{6667FE8D-BCF2-4090-9F00-60B63BD9A2DF}" dt="2019-11-30T10:22:37.522" v="2369" actId="1076"/>
          <ac:spMkLst>
            <pc:docMk/>
            <pc:sldMk cId="1573949129" sldId="263"/>
            <ac:spMk id="11" creationId="{1AD849EA-1278-4D19-A355-1CC196461F23}"/>
          </ac:spMkLst>
        </pc:spChg>
        <pc:picChg chg="mod">
          <ac:chgData name="이 지원" userId="ae5a5567fc39b898" providerId="LiveId" clId="{6667FE8D-BCF2-4090-9F00-60B63BD9A2DF}" dt="2019-11-30T10:22:35.954" v="2368" actId="1076"/>
          <ac:picMkLst>
            <pc:docMk/>
            <pc:sldMk cId="1573949129" sldId="263"/>
            <ac:picMk id="3" creationId="{1C5CE8B8-035C-4FB9-98D3-3BD8FFBF5604}"/>
          </ac:picMkLst>
        </pc:picChg>
        <pc:picChg chg="mod">
          <ac:chgData name="이 지원" userId="ae5a5567fc39b898" providerId="LiveId" clId="{6667FE8D-BCF2-4090-9F00-60B63BD9A2DF}" dt="2019-11-30T10:22:35.954" v="2368" actId="1076"/>
          <ac:picMkLst>
            <pc:docMk/>
            <pc:sldMk cId="1573949129" sldId="263"/>
            <ac:picMk id="6" creationId="{1B7455D1-328C-470A-9990-2315A5910503}"/>
          </ac:picMkLst>
        </pc:picChg>
        <pc:picChg chg="del">
          <ac:chgData name="이 지원" userId="ae5a5567fc39b898" providerId="LiveId" clId="{6667FE8D-BCF2-4090-9F00-60B63BD9A2DF}" dt="2019-11-30T08:54:48.224" v="440" actId="478"/>
          <ac:picMkLst>
            <pc:docMk/>
            <pc:sldMk cId="1573949129" sldId="263"/>
            <ac:picMk id="7" creationId="{A5B6F3DF-9FF7-40F5-B2BC-1A5776ED720B}"/>
          </ac:picMkLst>
        </pc:picChg>
      </pc:sldChg>
      <pc:sldChg chg="modSp add ord">
        <pc:chgData name="이 지원" userId="ae5a5567fc39b898" providerId="LiveId" clId="{6667FE8D-BCF2-4090-9F00-60B63BD9A2DF}" dt="2019-11-30T09:25:25.205" v="1188"/>
        <pc:sldMkLst>
          <pc:docMk/>
          <pc:sldMk cId="3248115069" sldId="264"/>
        </pc:sldMkLst>
        <pc:spChg chg="mod">
          <ac:chgData name="이 지원" userId="ae5a5567fc39b898" providerId="LiveId" clId="{6667FE8D-BCF2-4090-9F00-60B63BD9A2DF}" dt="2019-11-30T09:25:21.499" v="1187" actId="1076"/>
          <ac:spMkLst>
            <pc:docMk/>
            <pc:sldMk cId="3248115069" sldId="264"/>
            <ac:spMk id="18" creationId="{274B7418-A8D7-4889-A531-919D31D39EED}"/>
          </ac:spMkLst>
        </pc:spChg>
      </pc:sldChg>
      <pc:sldChg chg="addSp delSp modSp add">
        <pc:chgData name="이 지원" userId="ae5a5567fc39b898" providerId="LiveId" clId="{6667FE8D-BCF2-4090-9F00-60B63BD9A2DF}" dt="2019-11-30T10:48:06.486" v="2632" actId="20577"/>
        <pc:sldMkLst>
          <pc:docMk/>
          <pc:sldMk cId="2781699001" sldId="265"/>
        </pc:sldMkLst>
        <pc:spChg chg="del">
          <ac:chgData name="이 지원" userId="ae5a5567fc39b898" providerId="LiveId" clId="{6667FE8D-BCF2-4090-9F00-60B63BD9A2DF}" dt="2019-11-30T09:26:05.319" v="1212" actId="478"/>
          <ac:spMkLst>
            <pc:docMk/>
            <pc:sldMk cId="2781699001" sldId="265"/>
            <ac:spMk id="2" creationId="{85D2F644-DF80-4CAE-B571-E04B0D041F8A}"/>
          </ac:spMkLst>
        </pc:spChg>
        <pc:spChg chg="add mod">
          <ac:chgData name="이 지원" userId="ae5a5567fc39b898" providerId="LiveId" clId="{6667FE8D-BCF2-4090-9F00-60B63BD9A2DF}" dt="2019-11-30T09:44:06.428" v="1696" actId="1076"/>
          <ac:spMkLst>
            <pc:docMk/>
            <pc:sldMk cId="2781699001" sldId="265"/>
            <ac:spMk id="3" creationId="{A2986E88-26ED-439F-B541-6A7484ACDEF9}"/>
          </ac:spMkLst>
        </pc:spChg>
        <pc:spChg chg="mod">
          <ac:chgData name="이 지원" userId="ae5a5567fc39b898" providerId="LiveId" clId="{6667FE8D-BCF2-4090-9F00-60B63BD9A2DF}" dt="2019-11-30T10:47:52.431" v="2618" actId="20577"/>
          <ac:spMkLst>
            <pc:docMk/>
            <pc:sldMk cId="2781699001" sldId="265"/>
            <ac:spMk id="4" creationId="{269E1EDB-54A2-44C6-B122-151D3421EFA6}"/>
          </ac:spMkLst>
        </pc:spChg>
        <pc:spChg chg="del mod">
          <ac:chgData name="이 지원" userId="ae5a5567fc39b898" providerId="LiveId" clId="{6667FE8D-BCF2-4090-9F00-60B63BD9A2DF}" dt="2019-11-30T09:30:25.298" v="1338" actId="478"/>
          <ac:spMkLst>
            <pc:docMk/>
            <pc:sldMk cId="2781699001" sldId="265"/>
            <ac:spMk id="5" creationId="{9070C943-2591-4D65-8576-B6C4CE6B9900}"/>
          </ac:spMkLst>
        </pc:spChg>
        <pc:spChg chg="add del mod">
          <ac:chgData name="이 지원" userId="ae5a5567fc39b898" providerId="LiveId" clId="{6667FE8D-BCF2-4090-9F00-60B63BD9A2DF}" dt="2019-11-30T09:27:46.916" v="1258"/>
          <ac:spMkLst>
            <pc:docMk/>
            <pc:sldMk cId="2781699001" sldId="265"/>
            <ac:spMk id="6" creationId="{0469BA10-55B1-4F59-89FD-D5399B6E64B3}"/>
          </ac:spMkLst>
        </pc:spChg>
        <pc:spChg chg="mod">
          <ac:chgData name="이 지원" userId="ae5a5567fc39b898" providerId="LiveId" clId="{6667FE8D-BCF2-4090-9F00-60B63BD9A2DF}" dt="2019-11-30T10:08:46.085" v="1914" actId="20577"/>
          <ac:spMkLst>
            <pc:docMk/>
            <pc:sldMk cId="2781699001" sldId="265"/>
            <ac:spMk id="8" creationId="{E1956692-7AD7-482D-BA19-F5554228F275}"/>
          </ac:spMkLst>
        </pc:spChg>
        <pc:spChg chg="add del">
          <ac:chgData name="이 지원" userId="ae5a5567fc39b898" providerId="LiveId" clId="{6667FE8D-BCF2-4090-9F00-60B63BD9A2DF}" dt="2019-11-30T09:27:53.070" v="1260"/>
          <ac:spMkLst>
            <pc:docMk/>
            <pc:sldMk cId="2781699001" sldId="265"/>
            <ac:spMk id="12" creationId="{DD01B511-F282-4B33-887B-5BD7A5BF41E0}"/>
          </ac:spMkLst>
        </pc:spChg>
        <pc:spChg chg="add mod">
          <ac:chgData name="이 지원" userId="ae5a5567fc39b898" providerId="LiveId" clId="{6667FE8D-BCF2-4090-9F00-60B63BD9A2DF}" dt="2019-11-30T10:48:06.486" v="2632" actId="20577"/>
          <ac:spMkLst>
            <pc:docMk/>
            <pc:sldMk cId="2781699001" sldId="265"/>
            <ac:spMk id="14" creationId="{114B7BAF-AE8F-4353-B2A8-8BAF2017840D}"/>
          </ac:spMkLst>
        </pc:spChg>
        <pc:spChg chg="del">
          <ac:chgData name="이 지원" userId="ae5a5567fc39b898" providerId="LiveId" clId="{6667FE8D-BCF2-4090-9F00-60B63BD9A2DF}" dt="2019-11-30T09:26:20.123" v="1217" actId="478"/>
          <ac:spMkLst>
            <pc:docMk/>
            <pc:sldMk cId="2781699001" sldId="265"/>
            <ac:spMk id="18" creationId="{274B7418-A8D7-4889-A531-919D31D39EED}"/>
          </ac:spMkLst>
        </pc:spChg>
        <pc:picChg chg="del">
          <ac:chgData name="이 지원" userId="ae5a5567fc39b898" providerId="LiveId" clId="{6667FE8D-BCF2-4090-9F00-60B63BD9A2DF}" dt="2019-11-30T09:26:07.070" v="1213" actId="478"/>
          <ac:picMkLst>
            <pc:docMk/>
            <pc:sldMk cId="2781699001" sldId="265"/>
            <ac:picMk id="10" creationId="{FC95116E-A00E-4E13-BEE5-2D97497A56EA}"/>
          </ac:picMkLst>
        </pc:picChg>
        <pc:picChg chg="del">
          <ac:chgData name="이 지원" userId="ae5a5567fc39b898" providerId="LiveId" clId="{6667FE8D-BCF2-4090-9F00-60B63BD9A2DF}" dt="2019-11-30T09:26:52.291" v="1225" actId="478"/>
          <ac:picMkLst>
            <pc:docMk/>
            <pc:sldMk cId="2781699001" sldId="265"/>
            <ac:picMk id="13" creationId="{137D1CB7-CE99-46F6-ACAE-9902F11EF923}"/>
          </ac:picMkLst>
        </pc:picChg>
        <pc:cxnChg chg="del mod">
          <ac:chgData name="이 지원" userId="ae5a5567fc39b898" providerId="LiveId" clId="{6667FE8D-BCF2-4090-9F00-60B63BD9A2DF}" dt="2019-11-30T09:43:53.492" v="1693" actId="478"/>
          <ac:cxnSpMkLst>
            <pc:docMk/>
            <pc:sldMk cId="2781699001" sldId="265"/>
            <ac:cxnSpMk id="15" creationId="{E680EFB0-ABA5-4CC0-9729-CB29E441E3FE}"/>
          </ac:cxnSpMkLst>
        </pc:cxnChg>
        <pc:cxnChg chg="add">
          <ac:chgData name="이 지원" userId="ae5a5567fc39b898" providerId="LiveId" clId="{6667FE8D-BCF2-4090-9F00-60B63BD9A2DF}" dt="2019-11-30T09:43:43.631" v="1692"/>
          <ac:cxnSpMkLst>
            <pc:docMk/>
            <pc:sldMk cId="2781699001" sldId="265"/>
            <ac:cxnSpMk id="16" creationId="{57608120-7B69-48C1-BEFC-35293B42E193}"/>
          </ac:cxnSpMkLst>
        </pc:cxnChg>
      </pc:sldChg>
      <pc:sldChg chg="addSp delSp modSp add">
        <pc:chgData name="이 지원" userId="ae5a5567fc39b898" providerId="LiveId" clId="{6667FE8D-BCF2-4090-9F00-60B63BD9A2DF}" dt="2019-11-30T10:28:42.144" v="2471" actId="1076"/>
        <pc:sldMkLst>
          <pc:docMk/>
          <pc:sldMk cId="1124297576" sldId="266"/>
        </pc:sldMkLst>
        <pc:spChg chg="del">
          <ac:chgData name="이 지원" userId="ae5a5567fc39b898" providerId="LiveId" clId="{6667FE8D-BCF2-4090-9F00-60B63BD9A2DF}" dt="2019-11-30T09:35:49.809" v="1369" actId="478"/>
          <ac:spMkLst>
            <pc:docMk/>
            <pc:sldMk cId="1124297576" sldId="266"/>
            <ac:spMk id="2" creationId="{85D2F644-DF80-4CAE-B571-E04B0D041F8A}"/>
          </ac:spMkLst>
        </pc:spChg>
        <pc:spChg chg="del">
          <ac:chgData name="이 지원" userId="ae5a5567fc39b898" providerId="LiveId" clId="{6667FE8D-BCF2-4090-9F00-60B63BD9A2DF}" dt="2019-11-30T09:35:54.846" v="1370" actId="478"/>
          <ac:spMkLst>
            <pc:docMk/>
            <pc:sldMk cId="1124297576" sldId="266"/>
            <ac:spMk id="4" creationId="{269E1EDB-54A2-44C6-B122-151D3421EFA6}"/>
          </ac:spMkLst>
        </pc:spChg>
        <pc:spChg chg="del">
          <ac:chgData name="이 지원" userId="ae5a5567fc39b898" providerId="LiveId" clId="{6667FE8D-BCF2-4090-9F00-60B63BD9A2DF}" dt="2019-11-30T09:35:49.809" v="1369" actId="478"/>
          <ac:spMkLst>
            <pc:docMk/>
            <pc:sldMk cId="1124297576" sldId="266"/>
            <ac:spMk id="5" creationId="{9070C943-2591-4D65-8576-B6C4CE6B9900}"/>
          </ac:spMkLst>
        </pc:spChg>
        <pc:spChg chg="mod">
          <ac:chgData name="이 지원" userId="ae5a5567fc39b898" providerId="LiveId" clId="{6667FE8D-BCF2-4090-9F00-60B63BD9A2DF}" dt="2019-11-30T10:10:08.016" v="1915"/>
          <ac:spMkLst>
            <pc:docMk/>
            <pc:sldMk cId="1124297576" sldId="266"/>
            <ac:spMk id="8" creationId="{E1956692-7AD7-482D-BA19-F5554228F275}"/>
          </ac:spMkLst>
        </pc:spChg>
        <pc:spChg chg="add mod">
          <ac:chgData name="이 지원" userId="ae5a5567fc39b898" providerId="LiveId" clId="{6667FE8D-BCF2-4090-9F00-60B63BD9A2DF}" dt="2019-11-30T09:43:28.928" v="1691" actId="1076"/>
          <ac:spMkLst>
            <pc:docMk/>
            <pc:sldMk cId="1124297576" sldId="266"/>
            <ac:spMk id="11" creationId="{739CC21A-57C3-4D61-B54E-C49FFEE4F2BB}"/>
          </ac:spMkLst>
        </pc:spChg>
        <pc:spChg chg="add del">
          <ac:chgData name="이 지원" userId="ae5a5567fc39b898" providerId="LiveId" clId="{6667FE8D-BCF2-4090-9F00-60B63BD9A2DF}" dt="2019-11-30T09:40:19.352" v="1549" actId="478"/>
          <ac:spMkLst>
            <pc:docMk/>
            <pc:sldMk cId="1124297576" sldId="266"/>
            <ac:spMk id="14" creationId="{86278FD3-3E11-4830-A870-43B71E4AC610}"/>
          </ac:spMkLst>
        </pc:spChg>
        <pc:spChg chg="add mod">
          <ac:chgData name="이 지원" userId="ae5a5567fc39b898" providerId="LiveId" clId="{6667FE8D-BCF2-4090-9F00-60B63BD9A2DF}" dt="2019-11-30T10:28:42.144" v="2471" actId="1076"/>
          <ac:spMkLst>
            <pc:docMk/>
            <pc:sldMk cId="1124297576" sldId="266"/>
            <ac:spMk id="16" creationId="{2D279CA7-6927-4831-9B60-C4C28DDEBE9F}"/>
          </ac:spMkLst>
        </pc:spChg>
        <pc:spChg chg="add del">
          <ac:chgData name="이 지원" userId="ae5a5567fc39b898" providerId="LiveId" clId="{6667FE8D-BCF2-4090-9F00-60B63BD9A2DF}" dt="2019-11-30T09:42:04.147" v="1656"/>
          <ac:spMkLst>
            <pc:docMk/>
            <pc:sldMk cId="1124297576" sldId="266"/>
            <ac:spMk id="17" creationId="{248D9624-8FEB-4D76-964B-8BF490521024}"/>
          </ac:spMkLst>
        </pc:spChg>
        <pc:spChg chg="del mod">
          <ac:chgData name="이 지원" userId="ae5a5567fc39b898" providerId="LiveId" clId="{6667FE8D-BCF2-4090-9F00-60B63BD9A2DF}" dt="2019-11-30T09:36:58.123" v="1409" actId="478"/>
          <ac:spMkLst>
            <pc:docMk/>
            <pc:sldMk cId="1124297576" sldId="266"/>
            <ac:spMk id="18" creationId="{274B7418-A8D7-4889-A531-919D31D39EED}"/>
          </ac:spMkLst>
        </pc:spChg>
        <pc:spChg chg="add">
          <ac:chgData name="이 지원" userId="ae5a5567fc39b898" providerId="LiveId" clId="{6667FE8D-BCF2-4090-9F00-60B63BD9A2DF}" dt="2019-11-30T10:27:08.445" v="2463"/>
          <ac:spMkLst>
            <pc:docMk/>
            <pc:sldMk cId="1124297576" sldId="266"/>
            <ac:spMk id="19" creationId="{90CD5153-84B6-40C2-A67F-506A6C7FC6EF}"/>
          </ac:spMkLst>
        </pc:spChg>
        <pc:graphicFrameChg chg="add del">
          <ac:chgData name="이 지원" userId="ae5a5567fc39b898" providerId="LiveId" clId="{6667FE8D-BCF2-4090-9F00-60B63BD9A2DF}" dt="2019-11-30T09:38:47.250" v="1465"/>
          <ac:graphicFrameMkLst>
            <pc:docMk/>
            <pc:sldMk cId="1124297576" sldId="266"/>
            <ac:graphicFrameMk id="3" creationId="{E0A4896A-E344-4B44-BFF2-8C1B8A68596E}"/>
          </ac:graphicFrameMkLst>
        </pc:graphicFrameChg>
        <pc:picChg chg="del">
          <ac:chgData name="이 지원" userId="ae5a5567fc39b898" providerId="LiveId" clId="{6667FE8D-BCF2-4090-9F00-60B63BD9A2DF}" dt="2019-11-30T09:35:49.809" v="1369" actId="478"/>
          <ac:picMkLst>
            <pc:docMk/>
            <pc:sldMk cId="1124297576" sldId="266"/>
            <ac:picMk id="10" creationId="{FC95116E-A00E-4E13-BEE5-2D97497A56EA}"/>
          </ac:picMkLst>
        </pc:picChg>
        <pc:picChg chg="del">
          <ac:chgData name="이 지원" userId="ae5a5567fc39b898" providerId="LiveId" clId="{6667FE8D-BCF2-4090-9F00-60B63BD9A2DF}" dt="2019-11-30T09:40:20.981" v="1550" actId="478"/>
          <ac:picMkLst>
            <pc:docMk/>
            <pc:sldMk cId="1124297576" sldId="266"/>
            <ac:picMk id="13" creationId="{137D1CB7-CE99-46F6-ACAE-9902F11EF923}"/>
          </ac:picMkLst>
        </pc:picChg>
        <pc:cxnChg chg="add mod">
          <ac:chgData name="이 지원" userId="ae5a5567fc39b898" providerId="LiveId" clId="{6667FE8D-BCF2-4090-9F00-60B63BD9A2DF}" dt="2019-11-30T09:43:28.928" v="1691" actId="1076"/>
          <ac:cxnSpMkLst>
            <pc:docMk/>
            <pc:sldMk cId="1124297576" sldId="266"/>
            <ac:cxnSpMk id="12" creationId="{E78A1C61-1842-420F-98B2-1157A75BE408}"/>
          </ac:cxnSpMkLst>
        </pc:cxnChg>
        <pc:cxnChg chg="del">
          <ac:chgData name="이 지원" userId="ae5a5567fc39b898" providerId="LiveId" clId="{6667FE8D-BCF2-4090-9F00-60B63BD9A2DF}" dt="2019-11-30T09:36:58.852" v="1410" actId="478"/>
          <ac:cxnSpMkLst>
            <pc:docMk/>
            <pc:sldMk cId="1124297576" sldId="266"/>
            <ac:cxnSpMk id="15" creationId="{E680EFB0-ABA5-4CC0-9729-CB29E441E3FE}"/>
          </ac:cxnSpMkLst>
        </pc:cxnChg>
      </pc:sldChg>
      <pc:sldChg chg="modSp add del ord">
        <pc:chgData name="이 지원" userId="ae5a5567fc39b898" providerId="LiveId" clId="{6667FE8D-BCF2-4090-9F00-60B63BD9A2DF}" dt="2019-11-30T10:31:19.060" v="2545" actId="47"/>
        <pc:sldMkLst>
          <pc:docMk/>
          <pc:sldMk cId="3598813360" sldId="267"/>
        </pc:sldMkLst>
        <pc:spChg chg="mod">
          <ac:chgData name="이 지원" userId="ae5a5567fc39b898" providerId="LiveId" clId="{6667FE8D-BCF2-4090-9F00-60B63BD9A2DF}" dt="2019-11-30T10:10:11.311" v="1916"/>
          <ac:spMkLst>
            <pc:docMk/>
            <pc:sldMk cId="3598813360" sldId="267"/>
            <ac:spMk id="8" creationId="{E1956692-7AD7-482D-BA19-F5554228F275}"/>
          </ac:spMkLst>
        </pc:spChg>
        <pc:spChg chg="mod">
          <ac:chgData name="이 지원" userId="ae5a5567fc39b898" providerId="LiveId" clId="{6667FE8D-BCF2-4090-9F00-60B63BD9A2DF}" dt="2019-11-30T10:28:32.895" v="2470" actId="1076"/>
          <ac:spMkLst>
            <pc:docMk/>
            <pc:sldMk cId="3598813360" sldId="267"/>
            <ac:spMk id="16" creationId="{2D279CA7-6927-4831-9B60-C4C28DDEBE9F}"/>
          </ac:spMkLst>
        </pc:spChg>
      </pc:sldChg>
      <pc:sldChg chg="addSp delSp modSp add ord">
        <pc:chgData name="이 지원" userId="ae5a5567fc39b898" providerId="LiveId" clId="{6667FE8D-BCF2-4090-9F00-60B63BD9A2DF}" dt="2019-11-30T10:23:19.435" v="2375" actId="1076"/>
        <pc:sldMkLst>
          <pc:docMk/>
          <pc:sldMk cId="197880216" sldId="268"/>
        </pc:sldMkLst>
        <pc:spChg chg="add del mod">
          <ac:chgData name="이 지원" userId="ae5a5567fc39b898" providerId="LiveId" clId="{6667FE8D-BCF2-4090-9F00-60B63BD9A2DF}" dt="2019-11-30T10:13:30.858" v="1945" actId="478"/>
          <ac:spMkLst>
            <pc:docMk/>
            <pc:sldMk cId="197880216" sldId="268"/>
            <ac:spMk id="3" creationId="{C453A3E7-BD8D-4D81-BA75-8BC1CD0AA831}"/>
          </ac:spMkLst>
        </pc:spChg>
        <pc:spChg chg="del">
          <ac:chgData name="이 지원" userId="ae5a5567fc39b898" providerId="LiveId" clId="{6667FE8D-BCF2-4090-9F00-60B63BD9A2DF}" dt="2019-11-30T10:11:34.621" v="1918" actId="478"/>
          <ac:spMkLst>
            <pc:docMk/>
            <pc:sldMk cId="197880216" sldId="268"/>
            <ac:spMk id="4" creationId="{269E1EDB-54A2-44C6-B122-151D3421EFA6}"/>
          </ac:spMkLst>
        </pc:spChg>
        <pc:spChg chg="add mod">
          <ac:chgData name="이 지원" userId="ae5a5567fc39b898" providerId="LiveId" clId="{6667FE8D-BCF2-4090-9F00-60B63BD9A2DF}" dt="2019-11-30T10:23:19.435" v="2375" actId="1076"/>
          <ac:spMkLst>
            <pc:docMk/>
            <pc:sldMk cId="197880216" sldId="268"/>
            <ac:spMk id="11" creationId="{DA0C5F53-BC77-4E2F-AE25-0DD8E38C506F}"/>
          </ac:spMkLst>
        </pc:spChg>
        <pc:spChg chg="add mod">
          <ac:chgData name="이 지원" userId="ae5a5567fc39b898" providerId="LiveId" clId="{6667FE8D-BCF2-4090-9F00-60B63BD9A2DF}" dt="2019-11-30T10:23:19.435" v="2375" actId="1076"/>
          <ac:spMkLst>
            <pc:docMk/>
            <pc:sldMk cId="197880216" sldId="268"/>
            <ac:spMk id="12" creationId="{5081EAD7-F724-4518-8CB5-1CCAD8A1C56B}"/>
          </ac:spMkLst>
        </pc:spChg>
        <pc:spChg chg="del">
          <ac:chgData name="이 지원" userId="ae5a5567fc39b898" providerId="LiveId" clId="{6667FE8D-BCF2-4090-9F00-60B63BD9A2DF}" dt="2019-11-30T10:11:34.621" v="1918" actId="478"/>
          <ac:spMkLst>
            <pc:docMk/>
            <pc:sldMk cId="197880216" sldId="268"/>
            <ac:spMk id="18" creationId="{274B7418-A8D7-4889-A531-919D31D39EED}"/>
          </ac:spMkLst>
        </pc:spChg>
        <pc:picChg chg="del">
          <ac:chgData name="이 지원" userId="ae5a5567fc39b898" providerId="LiveId" clId="{6667FE8D-BCF2-4090-9F00-60B63BD9A2DF}" dt="2019-11-30T10:11:34.621" v="1918" actId="478"/>
          <ac:picMkLst>
            <pc:docMk/>
            <pc:sldMk cId="197880216" sldId="268"/>
            <ac:picMk id="13" creationId="{137D1CB7-CE99-46F6-ACAE-9902F11EF923}"/>
          </ac:picMkLst>
        </pc:picChg>
        <pc:cxnChg chg="del">
          <ac:chgData name="이 지원" userId="ae5a5567fc39b898" providerId="LiveId" clId="{6667FE8D-BCF2-4090-9F00-60B63BD9A2DF}" dt="2019-11-30T10:11:34.621" v="1918" actId="478"/>
          <ac:cxnSpMkLst>
            <pc:docMk/>
            <pc:sldMk cId="197880216" sldId="268"/>
            <ac:cxnSpMk id="15" creationId="{E680EFB0-ABA5-4CC0-9729-CB29E441E3FE}"/>
          </ac:cxnSpMkLst>
        </pc:cxnChg>
      </pc:sldChg>
      <pc:sldChg chg="addSp delSp modSp add">
        <pc:chgData name="이 지원" userId="ae5a5567fc39b898" providerId="LiveId" clId="{6667FE8D-BCF2-4090-9F00-60B63BD9A2DF}" dt="2019-11-30T10:50:23.847" v="2800" actId="20577"/>
        <pc:sldMkLst>
          <pc:docMk/>
          <pc:sldMk cId="2840376181" sldId="269"/>
        </pc:sldMkLst>
        <pc:spChg chg="del">
          <ac:chgData name="이 지원" userId="ae5a5567fc39b898" providerId="LiveId" clId="{6667FE8D-BCF2-4090-9F00-60B63BD9A2DF}" dt="2019-11-30T10:23:27.911" v="2376" actId="478"/>
          <ac:spMkLst>
            <pc:docMk/>
            <pc:sldMk cId="2840376181" sldId="269"/>
            <ac:spMk id="2" creationId="{85D2F644-DF80-4CAE-B571-E04B0D041F8A}"/>
          </ac:spMkLst>
        </pc:spChg>
        <pc:spChg chg="del">
          <ac:chgData name="이 지원" userId="ae5a5567fc39b898" providerId="LiveId" clId="{6667FE8D-BCF2-4090-9F00-60B63BD9A2DF}" dt="2019-11-30T10:23:27.911" v="2376" actId="478"/>
          <ac:spMkLst>
            <pc:docMk/>
            <pc:sldMk cId="2840376181" sldId="269"/>
            <ac:spMk id="5" creationId="{9070C943-2591-4D65-8576-B6C4CE6B9900}"/>
          </ac:spMkLst>
        </pc:spChg>
        <pc:spChg chg="mod">
          <ac:chgData name="이 지원" userId="ae5a5567fc39b898" providerId="LiveId" clId="{6667FE8D-BCF2-4090-9F00-60B63BD9A2DF}" dt="2019-11-30T10:30:48.604" v="2543" actId="1076"/>
          <ac:spMkLst>
            <pc:docMk/>
            <pc:sldMk cId="2840376181" sldId="269"/>
            <ac:spMk id="8" creationId="{E1956692-7AD7-482D-BA19-F5554228F275}"/>
          </ac:spMkLst>
        </pc:spChg>
        <pc:spChg chg="add mod">
          <ac:chgData name="이 지원" userId="ae5a5567fc39b898" providerId="LiveId" clId="{6667FE8D-BCF2-4090-9F00-60B63BD9A2DF}" dt="2019-11-30T10:50:06.061" v="2780"/>
          <ac:spMkLst>
            <pc:docMk/>
            <pc:sldMk cId="2840376181" sldId="269"/>
            <ac:spMk id="9" creationId="{695BA62F-963E-45F8-83E2-352B9C4F1A8F}"/>
          </ac:spMkLst>
        </pc:spChg>
        <pc:spChg chg="mod">
          <ac:chgData name="이 지원" userId="ae5a5567fc39b898" providerId="LiveId" clId="{6667FE8D-BCF2-4090-9F00-60B63BD9A2DF}" dt="2019-11-30T10:24:25.973" v="2384" actId="1076"/>
          <ac:spMkLst>
            <pc:docMk/>
            <pc:sldMk cId="2840376181" sldId="269"/>
            <ac:spMk id="11" creationId="{DA0C5F53-BC77-4E2F-AE25-0DD8E38C506F}"/>
          </ac:spMkLst>
        </pc:spChg>
        <pc:spChg chg="del">
          <ac:chgData name="이 지원" userId="ae5a5567fc39b898" providerId="LiveId" clId="{6667FE8D-BCF2-4090-9F00-60B63BD9A2DF}" dt="2019-11-30T10:22:53.698" v="2370" actId="478"/>
          <ac:spMkLst>
            <pc:docMk/>
            <pc:sldMk cId="2840376181" sldId="269"/>
            <ac:spMk id="12" creationId="{5081EAD7-F724-4518-8CB5-1CCAD8A1C56B}"/>
          </ac:spMkLst>
        </pc:spChg>
        <pc:spChg chg="add mod">
          <ac:chgData name="이 지원" userId="ae5a5567fc39b898" providerId="LiveId" clId="{6667FE8D-BCF2-4090-9F00-60B63BD9A2DF}" dt="2019-11-30T10:24:42.357" v="2404" actId="20577"/>
          <ac:spMkLst>
            <pc:docMk/>
            <pc:sldMk cId="2840376181" sldId="269"/>
            <ac:spMk id="14" creationId="{092F385D-92C0-4688-8AD7-305BE15C1991}"/>
          </ac:spMkLst>
        </pc:spChg>
        <pc:spChg chg="add mod">
          <ac:chgData name="이 지원" userId="ae5a5567fc39b898" providerId="LiveId" clId="{6667FE8D-BCF2-4090-9F00-60B63BD9A2DF}" dt="2019-11-30T10:50:19.596" v="2799" actId="20577"/>
          <ac:spMkLst>
            <pc:docMk/>
            <pc:sldMk cId="2840376181" sldId="269"/>
            <ac:spMk id="15" creationId="{4B0D0B9A-DAAB-41A5-B5F4-6DF649576531}"/>
          </ac:spMkLst>
        </pc:spChg>
        <pc:spChg chg="add mod">
          <ac:chgData name="이 지원" userId="ae5a5567fc39b898" providerId="LiveId" clId="{6667FE8D-BCF2-4090-9F00-60B63BD9A2DF}" dt="2019-11-30T10:50:23.847" v="2800" actId="20577"/>
          <ac:spMkLst>
            <pc:docMk/>
            <pc:sldMk cId="2840376181" sldId="269"/>
            <ac:spMk id="16" creationId="{16F78CA1-C23D-4846-B17E-BA348C83590A}"/>
          </ac:spMkLst>
        </pc:spChg>
        <pc:picChg chg="del">
          <ac:chgData name="이 지원" userId="ae5a5567fc39b898" providerId="LiveId" clId="{6667FE8D-BCF2-4090-9F00-60B63BD9A2DF}" dt="2019-11-30T10:23:27.911" v="2376" actId="478"/>
          <ac:picMkLst>
            <pc:docMk/>
            <pc:sldMk cId="2840376181" sldId="269"/>
            <ac:picMk id="10" creationId="{FC95116E-A00E-4E13-BEE5-2D97497A56EA}"/>
          </ac:picMkLst>
        </pc:picChg>
        <pc:cxnChg chg="add">
          <ac:chgData name="이 지원" userId="ae5a5567fc39b898" providerId="LiveId" clId="{6667FE8D-BCF2-4090-9F00-60B63BD9A2DF}" dt="2019-11-30T10:23:47.559" v="2381"/>
          <ac:cxnSpMkLst>
            <pc:docMk/>
            <pc:sldMk cId="2840376181" sldId="269"/>
            <ac:cxnSpMk id="13" creationId="{30929DC8-7FFB-428E-BCC5-B00FA9DBFC06}"/>
          </ac:cxnSpMkLst>
        </pc:cxnChg>
      </pc:sldChg>
      <pc:sldChg chg="add del">
        <pc:chgData name="이 지원" userId="ae5a5567fc39b898" providerId="LiveId" clId="{6667FE8D-BCF2-4090-9F00-60B63BD9A2DF}" dt="2019-11-30T10:11:41.958" v="1920"/>
        <pc:sldMkLst>
          <pc:docMk/>
          <pc:sldMk cId="4025721867" sldId="269"/>
        </pc:sldMkLst>
      </pc:sldChg>
      <pc:sldChg chg="addSp delSp modSp add ord">
        <pc:chgData name="이 지원" userId="ae5a5567fc39b898" providerId="LiveId" clId="{6667FE8D-BCF2-4090-9F00-60B63BD9A2DF}" dt="2019-11-30T10:56:22.961" v="2855" actId="1076"/>
        <pc:sldMkLst>
          <pc:docMk/>
          <pc:sldMk cId="340384936" sldId="270"/>
        </pc:sldMkLst>
        <pc:spChg chg="add mod">
          <ac:chgData name="이 지원" userId="ae5a5567fc39b898" providerId="LiveId" clId="{6667FE8D-BCF2-4090-9F00-60B63BD9A2DF}" dt="2019-11-30T10:55:31.684" v="2840" actId="1076"/>
          <ac:spMkLst>
            <pc:docMk/>
            <pc:sldMk cId="340384936" sldId="270"/>
            <ac:spMk id="2" creationId="{541F128C-A853-44B7-A862-720B6698D54F}"/>
          </ac:spMkLst>
        </pc:spChg>
        <pc:spChg chg="mod">
          <ac:chgData name="이 지원" userId="ae5a5567fc39b898" providerId="LiveId" clId="{6667FE8D-BCF2-4090-9F00-60B63BD9A2DF}" dt="2019-11-30T10:46:12.756" v="2585" actId="20577"/>
          <ac:spMkLst>
            <pc:docMk/>
            <pc:sldMk cId="340384936" sldId="270"/>
            <ac:spMk id="8" creationId="{E1956692-7AD7-482D-BA19-F5554228F275}"/>
          </ac:spMkLst>
        </pc:spChg>
        <pc:spChg chg="del">
          <ac:chgData name="이 지원" userId="ae5a5567fc39b898" providerId="LiveId" clId="{6667FE8D-BCF2-4090-9F00-60B63BD9A2DF}" dt="2019-11-30T10:46:36.322" v="2588" actId="478"/>
          <ac:spMkLst>
            <pc:docMk/>
            <pc:sldMk cId="340384936" sldId="270"/>
            <ac:spMk id="9" creationId="{695BA62F-963E-45F8-83E2-352B9C4F1A8F}"/>
          </ac:spMkLst>
        </pc:spChg>
        <pc:spChg chg="del">
          <ac:chgData name="이 지원" userId="ae5a5567fc39b898" providerId="LiveId" clId="{6667FE8D-BCF2-4090-9F00-60B63BD9A2DF}" dt="2019-11-30T10:46:34.851" v="2587" actId="478"/>
          <ac:spMkLst>
            <pc:docMk/>
            <pc:sldMk cId="340384936" sldId="270"/>
            <ac:spMk id="11" creationId="{DA0C5F53-BC77-4E2F-AE25-0DD8E38C506F}"/>
          </ac:spMkLst>
        </pc:spChg>
        <pc:spChg chg="add mod">
          <ac:chgData name="이 지원" userId="ae5a5567fc39b898" providerId="LiveId" clId="{6667FE8D-BCF2-4090-9F00-60B63BD9A2DF}" dt="2019-11-30T10:56:22.961" v="2855" actId="1076"/>
          <ac:spMkLst>
            <pc:docMk/>
            <pc:sldMk cId="340384936" sldId="270"/>
            <ac:spMk id="12" creationId="{5E0BC689-4EFA-4549-BA6E-D79094293AF8}"/>
          </ac:spMkLst>
        </pc:spChg>
        <pc:spChg chg="mod">
          <ac:chgData name="이 지원" userId="ae5a5567fc39b898" providerId="LiveId" clId="{6667FE8D-BCF2-4090-9F00-60B63BD9A2DF}" dt="2019-11-30T10:56:11.375" v="2854" actId="20577"/>
          <ac:spMkLst>
            <pc:docMk/>
            <pc:sldMk cId="340384936" sldId="270"/>
            <ac:spMk id="14" creationId="{092F385D-92C0-4688-8AD7-305BE15C1991}"/>
          </ac:spMkLst>
        </pc:spChg>
        <pc:spChg chg="del mod">
          <ac:chgData name="이 지원" userId="ae5a5567fc39b898" providerId="LiveId" clId="{6667FE8D-BCF2-4090-9F00-60B63BD9A2DF}" dt="2019-11-30T10:46:37.418" v="2590" actId="478"/>
          <ac:spMkLst>
            <pc:docMk/>
            <pc:sldMk cId="340384936" sldId="270"/>
            <ac:spMk id="15" creationId="{4B0D0B9A-DAAB-41A5-B5F4-6DF649576531}"/>
          </ac:spMkLst>
        </pc:spChg>
        <pc:spChg chg="del">
          <ac:chgData name="이 지원" userId="ae5a5567fc39b898" providerId="LiveId" clId="{6667FE8D-BCF2-4090-9F00-60B63BD9A2DF}" dt="2019-11-30T10:46:38.689" v="2591" actId="478"/>
          <ac:spMkLst>
            <pc:docMk/>
            <pc:sldMk cId="340384936" sldId="270"/>
            <ac:spMk id="16" creationId="{16F78CA1-C23D-4846-B17E-BA348C83590A}"/>
          </ac:spMkLst>
        </pc:spChg>
        <pc:spChg chg="add mod">
          <ac:chgData name="이 지원" userId="ae5a5567fc39b898" providerId="LiveId" clId="{6667FE8D-BCF2-4090-9F00-60B63BD9A2DF}" dt="2019-11-30T10:55:31.684" v="2840" actId="1076"/>
          <ac:spMkLst>
            <pc:docMk/>
            <pc:sldMk cId="340384936" sldId="270"/>
            <ac:spMk id="22" creationId="{F55A5851-E04B-4349-B0C1-345CDCD96E6D}"/>
          </ac:spMkLst>
        </pc:spChg>
        <pc:picChg chg="add mod">
          <ac:chgData name="이 지원" userId="ae5a5567fc39b898" providerId="LiveId" clId="{6667FE8D-BCF2-4090-9F00-60B63BD9A2DF}" dt="2019-11-30T10:56:22.961" v="2855" actId="1076"/>
          <ac:picMkLst>
            <pc:docMk/>
            <pc:sldMk cId="340384936" sldId="270"/>
            <ac:picMk id="4" creationId="{FC768D38-5EC7-48EF-B92E-D7E883982B0E}"/>
          </ac:picMkLst>
        </pc:picChg>
        <pc:picChg chg="add del mod">
          <ac:chgData name="이 지원" userId="ae5a5567fc39b898" providerId="LiveId" clId="{6667FE8D-BCF2-4090-9F00-60B63BD9A2DF}" dt="2019-11-30T10:53:49.623" v="2812" actId="478"/>
          <ac:picMkLst>
            <pc:docMk/>
            <pc:sldMk cId="340384936" sldId="270"/>
            <ac:picMk id="7" creationId="{7C9FBE27-18DB-4321-8468-987D8ADD8135}"/>
          </ac:picMkLst>
        </pc:picChg>
        <pc:picChg chg="add mod">
          <ac:chgData name="이 지원" userId="ae5a5567fc39b898" providerId="LiveId" clId="{6667FE8D-BCF2-4090-9F00-60B63BD9A2DF}" dt="2019-11-30T10:55:31.684" v="2840" actId="1076"/>
          <ac:picMkLst>
            <pc:docMk/>
            <pc:sldMk cId="340384936" sldId="270"/>
            <ac:picMk id="17" creationId="{0BD55995-7B6C-42F0-8C29-649F3D9EA025}"/>
          </ac:picMkLst>
        </pc:picChg>
        <pc:picChg chg="add mod">
          <ac:chgData name="이 지원" userId="ae5a5567fc39b898" providerId="LiveId" clId="{6667FE8D-BCF2-4090-9F00-60B63BD9A2DF}" dt="2019-11-30T10:55:31.684" v="2840" actId="1076"/>
          <ac:picMkLst>
            <pc:docMk/>
            <pc:sldMk cId="340384936" sldId="270"/>
            <ac:picMk id="19" creationId="{394E9C67-CF48-4C70-BA5D-07B21DFB4C4C}"/>
          </ac:picMkLst>
        </pc:picChg>
        <pc:picChg chg="add mod">
          <ac:chgData name="이 지원" userId="ae5a5567fc39b898" providerId="LiveId" clId="{6667FE8D-BCF2-4090-9F00-60B63BD9A2DF}" dt="2019-11-30T10:55:31.684" v="2840" actId="1076"/>
          <ac:picMkLst>
            <pc:docMk/>
            <pc:sldMk cId="340384936" sldId="270"/>
            <ac:picMk id="21" creationId="{8D77827D-9FBD-4692-9D1E-1C6B88EEA502}"/>
          </ac:picMkLst>
        </pc:picChg>
      </pc:sldChg>
      <pc:sldChg chg="addSp delSp modSp add">
        <pc:chgData name="이 지원" userId="ae5a5567fc39b898" providerId="LiveId" clId="{6667FE8D-BCF2-4090-9F00-60B63BD9A2DF}" dt="2019-11-30T11:40:23.048" v="4558" actId="15"/>
        <pc:sldMkLst>
          <pc:docMk/>
          <pc:sldMk cId="3791942735" sldId="271"/>
        </pc:sldMkLst>
        <pc:spChg chg="del">
          <ac:chgData name="이 지원" userId="ae5a5567fc39b898" providerId="LiveId" clId="{6667FE8D-BCF2-4090-9F00-60B63BD9A2DF}" dt="2019-11-30T11:01:39.783" v="3032" actId="478"/>
          <ac:spMkLst>
            <pc:docMk/>
            <pc:sldMk cId="3791942735" sldId="271"/>
            <ac:spMk id="2" creationId="{541F128C-A853-44B7-A862-720B6698D54F}"/>
          </ac:spMkLst>
        </pc:spChg>
        <pc:spChg chg="add mod">
          <ac:chgData name="이 지원" userId="ae5a5567fc39b898" providerId="LiveId" clId="{6667FE8D-BCF2-4090-9F00-60B63BD9A2DF}" dt="2019-11-30T11:40:23.048" v="4558" actId="15"/>
          <ac:spMkLst>
            <pc:docMk/>
            <pc:sldMk cId="3791942735" sldId="271"/>
            <ac:spMk id="7" creationId="{341A3F2D-3349-4FDB-99B2-0DCF74BBFEA8}"/>
          </ac:spMkLst>
        </pc:spChg>
        <pc:spChg chg="mod">
          <ac:chgData name="이 지원" userId="ae5a5567fc39b898" providerId="LiveId" clId="{6667FE8D-BCF2-4090-9F00-60B63BD9A2DF}" dt="2019-11-30T11:03:49.270" v="3035"/>
          <ac:spMkLst>
            <pc:docMk/>
            <pc:sldMk cId="3791942735" sldId="271"/>
            <ac:spMk id="8" creationId="{E1956692-7AD7-482D-BA19-F5554228F275}"/>
          </ac:spMkLst>
        </pc:spChg>
        <pc:spChg chg="del">
          <ac:chgData name="이 지원" userId="ae5a5567fc39b898" providerId="LiveId" clId="{6667FE8D-BCF2-4090-9F00-60B63BD9A2DF}" dt="2019-11-30T11:01:39.783" v="3032" actId="478"/>
          <ac:spMkLst>
            <pc:docMk/>
            <pc:sldMk cId="3791942735" sldId="271"/>
            <ac:spMk id="12" creationId="{5E0BC689-4EFA-4549-BA6E-D79094293AF8}"/>
          </ac:spMkLst>
        </pc:spChg>
        <pc:spChg chg="del">
          <ac:chgData name="이 지원" userId="ae5a5567fc39b898" providerId="LiveId" clId="{6667FE8D-BCF2-4090-9F00-60B63BD9A2DF}" dt="2019-11-30T11:01:39.783" v="3032" actId="478"/>
          <ac:spMkLst>
            <pc:docMk/>
            <pc:sldMk cId="3791942735" sldId="271"/>
            <ac:spMk id="14" creationId="{092F385D-92C0-4688-8AD7-305BE15C1991}"/>
          </ac:spMkLst>
        </pc:spChg>
        <pc:spChg chg="del">
          <ac:chgData name="이 지원" userId="ae5a5567fc39b898" providerId="LiveId" clId="{6667FE8D-BCF2-4090-9F00-60B63BD9A2DF}" dt="2019-11-30T11:01:39.783" v="3032" actId="478"/>
          <ac:spMkLst>
            <pc:docMk/>
            <pc:sldMk cId="3791942735" sldId="271"/>
            <ac:spMk id="22" creationId="{F55A5851-E04B-4349-B0C1-345CDCD96E6D}"/>
          </ac:spMkLst>
        </pc:spChg>
        <pc:picChg chg="del">
          <ac:chgData name="이 지원" userId="ae5a5567fc39b898" providerId="LiveId" clId="{6667FE8D-BCF2-4090-9F00-60B63BD9A2DF}" dt="2019-11-30T11:01:39.783" v="3032" actId="478"/>
          <ac:picMkLst>
            <pc:docMk/>
            <pc:sldMk cId="3791942735" sldId="271"/>
            <ac:picMk id="4" creationId="{FC768D38-5EC7-48EF-B92E-D7E883982B0E}"/>
          </ac:picMkLst>
        </pc:picChg>
        <pc:picChg chg="add mod">
          <ac:chgData name="이 지원" userId="ae5a5567fc39b898" providerId="LiveId" clId="{6667FE8D-BCF2-4090-9F00-60B63BD9A2DF}" dt="2019-11-30T11:17:08.670" v="3150" actId="1076"/>
          <ac:picMkLst>
            <pc:docMk/>
            <pc:sldMk cId="3791942735" sldId="271"/>
            <ac:picMk id="5" creationId="{8CD15806-DF88-4133-8B52-FECDAD1129BD}"/>
          </ac:picMkLst>
        </pc:picChg>
        <pc:picChg chg="add del mod">
          <ac:chgData name="이 지원" userId="ae5a5567fc39b898" providerId="LiveId" clId="{6667FE8D-BCF2-4090-9F00-60B63BD9A2DF}" dt="2019-11-30T11:13:38.670" v="3055" actId="478"/>
          <ac:picMkLst>
            <pc:docMk/>
            <pc:sldMk cId="3791942735" sldId="271"/>
            <ac:picMk id="15" creationId="{722B02F3-C9A8-423A-B258-75B3471C2555}"/>
          </ac:picMkLst>
        </pc:picChg>
        <pc:picChg chg="add del mod">
          <ac:chgData name="이 지원" userId="ae5a5567fc39b898" providerId="LiveId" clId="{6667FE8D-BCF2-4090-9F00-60B63BD9A2DF}" dt="2019-11-30T11:17:13.987" v="3153"/>
          <ac:picMkLst>
            <pc:docMk/>
            <pc:sldMk cId="3791942735" sldId="271"/>
            <ac:picMk id="16" creationId="{CCDCBB93-3CD2-42EA-A636-21743ED74EF8}"/>
          </ac:picMkLst>
        </pc:picChg>
        <pc:picChg chg="del">
          <ac:chgData name="이 지원" userId="ae5a5567fc39b898" providerId="LiveId" clId="{6667FE8D-BCF2-4090-9F00-60B63BD9A2DF}" dt="2019-11-30T11:01:39.783" v="3032" actId="478"/>
          <ac:picMkLst>
            <pc:docMk/>
            <pc:sldMk cId="3791942735" sldId="271"/>
            <ac:picMk id="17" creationId="{0BD55995-7B6C-42F0-8C29-649F3D9EA025}"/>
          </ac:picMkLst>
        </pc:picChg>
        <pc:picChg chg="del">
          <ac:chgData name="이 지원" userId="ae5a5567fc39b898" providerId="LiveId" clId="{6667FE8D-BCF2-4090-9F00-60B63BD9A2DF}" dt="2019-11-30T11:01:39.783" v="3032" actId="478"/>
          <ac:picMkLst>
            <pc:docMk/>
            <pc:sldMk cId="3791942735" sldId="271"/>
            <ac:picMk id="19" creationId="{394E9C67-CF48-4C70-BA5D-07B21DFB4C4C}"/>
          </ac:picMkLst>
        </pc:picChg>
        <pc:picChg chg="del">
          <ac:chgData name="이 지원" userId="ae5a5567fc39b898" providerId="LiveId" clId="{6667FE8D-BCF2-4090-9F00-60B63BD9A2DF}" dt="2019-11-30T11:01:39.783" v="3032" actId="478"/>
          <ac:picMkLst>
            <pc:docMk/>
            <pc:sldMk cId="3791942735" sldId="271"/>
            <ac:picMk id="21" creationId="{8D77827D-9FBD-4692-9D1E-1C6B88EEA502}"/>
          </ac:picMkLst>
        </pc:picChg>
        <pc:cxnChg chg="del">
          <ac:chgData name="이 지원" userId="ae5a5567fc39b898" providerId="LiveId" clId="{6667FE8D-BCF2-4090-9F00-60B63BD9A2DF}" dt="2019-11-30T11:01:39.783" v="3032" actId="478"/>
          <ac:cxnSpMkLst>
            <pc:docMk/>
            <pc:sldMk cId="3791942735" sldId="271"/>
            <ac:cxnSpMk id="13" creationId="{30929DC8-7FFB-428E-BCC5-B00FA9DBFC06}"/>
          </ac:cxnSpMkLst>
        </pc:cxnChg>
      </pc:sldChg>
      <pc:sldChg chg="addSp delSp modSp add">
        <pc:chgData name="이 지원" userId="ae5a5567fc39b898" providerId="LiveId" clId="{6667FE8D-BCF2-4090-9F00-60B63BD9A2DF}" dt="2019-11-30T11:40:27.728" v="4560" actId="15"/>
        <pc:sldMkLst>
          <pc:docMk/>
          <pc:sldMk cId="73646630" sldId="272"/>
        </pc:sldMkLst>
        <pc:spChg chg="mod">
          <ac:chgData name="이 지원" userId="ae5a5567fc39b898" providerId="LiveId" clId="{6667FE8D-BCF2-4090-9F00-60B63BD9A2DF}" dt="2019-11-30T11:13:10.331" v="3044"/>
          <ac:spMkLst>
            <pc:docMk/>
            <pc:sldMk cId="73646630" sldId="272"/>
            <ac:spMk id="8" creationId="{E1956692-7AD7-482D-BA19-F5554228F275}"/>
          </ac:spMkLst>
        </pc:spChg>
        <pc:spChg chg="add mod">
          <ac:chgData name="이 지원" userId="ae5a5567fc39b898" providerId="LiveId" clId="{6667FE8D-BCF2-4090-9F00-60B63BD9A2DF}" dt="2019-11-30T11:40:27.728" v="4560" actId="15"/>
          <ac:spMkLst>
            <pc:docMk/>
            <pc:sldMk cId="73646630" sldId="272"/>
            <ac:spMk id="13" creationId="{2A9EAACD-FF58-4D8E-BD6F-B65F718C35D8}"/>
          </ac:spMkLst>
        </pc:spChg>
        <pc:picChg chg="add del mod">
          <ac:chgData name="이 지원" userId="ae5a5567fc39b898" providerId="LiveId" clId="{6667FE8D-BCF2-4090-9F00-60B63BD9A2DF}" dt="2019-11-30T11:13:30.653" v="3053" actId="478"/>
          <ac:picMkLst>
            <pc:docMk/>
            <pc:sldMk cId="73646630" sldId="272"/>
            <ac:picMk id="3" creationId="{A0F72DFD-A5DE-440E-A682-6E172CF169CC}"/>
          </ac:picMkLst>
        </pc:picChg>
        <pc:picChg chg="del">
          <ac:chgData name="이 지원" userId="ae5a5567fc39b898" providerId="LiveId" clId="{6667FE8D-BCF2-4090-9F00-60B63BD9A2DF}" dt="2019-11-30T11:13:12.676" v="3045" actId="478"/>
          <ac:picMkLst>
            <pc:docMk/>
            <pc:sldMk cId="73646630" sldId="272"/>
            <ac:picMk id="5" creationId="{8CD15806-DF88-4133-8B52-FECDAD1129BD}"/>
          </ac:picMkLst>
        </pc:picChg>
        <pc:picChg chg="add del">
          <ac:chgData name="이 지원" userId="ae5a5567fc39b898" providerId="LiveId" clId="{6667FE8D-BCF2-4090-9F00-60B63BD9A2DF}" dt="2019-11-30T11:13:42.154" v="3057" actId="478"/>
          <ac:picMkLst>
            <pc:docMk/>
            <pc:sldMk cId="73646630" sldId="272"/>
            <ac:picMk id="7" creationId="{9276350D-BF6F-42DA-91B6-0172406C7DA5}"/>
          </ac:picMkLst>
        </pc:picChg>
        <pc:picChg chg="add del">
          <ac:chgData name="이 지원" userId="ae5a5567fc39b898" providerId="LiveId" clId="{6667FE8D-BCF2-4090-9F00-60B63BD9A2DF}" dt="2019-11-30T11:16:44.345" v="3143"/>
          <ac:picMkLst>
            <pc:docMk/>
            <pc:sldMk cId="73646630" sldId="272"/>
            <ac:picMk id="9" creationId="{0C8B479C-1E4E-4F85-BBB1-AB0DA0F5DFB4}"/>
          </ac:picMkLst>
        </pc:picChg>
        <pc:picChg chg="add del mod">
          <ac:chgData name="이 지원" userId="ae5a5567fc39b898" providerId="LiveId" clId="{6667FE8D-BCF2-4090-9F00-60B63BD9A2DF}" dt="2019-11-30T11:14:57.438" v="3099" actId="478"/>
          <ac:picMkLst>
            <pc:docMk/>
            <pc:sldMk cId="73646630" sldId="272"/>
            <ac:picMk id="10" creationId="{5E4B12A4-1418-4BF5-A737-33B8C750CC36}"/>
          </ac:picMkLst>
        </pc:picChg>
        <pc:picChg chg="add">
          <ac:chgData name="이 지원" userId="ae5a5567fc39b898" providerId="LiveId" clId="{6667FE8D-BCF2-4090-9F00-60B63BD9A2DF}" dt="2019-11-30T11:17:15.322" v="3154"/>
          <ac:picMkLst>
            <pc:docMk/>
            <pc:sldMk cId="73646630" sldId="272"/>
            <ac:picMk id="11" creationId="{B0876F99-FBD9-467C-8176-ABAD04631F94}"/>
          </ac:picMkLst>
        </pc:picChg>
        <pc:picChg chg="add del mod">
          <ac:chgData name="이 지원" userId="ae5a5567fc39b898" providerId="LiveId" clId="{6667FE8D-BCF2-4090-9F00-60B63BD9A2DF}" dt="2019-11-30T11:17:53.622" v="3163"/>
          <ac:picMkLst>
            <pc:docMk/>
            <pc:sldMk cId="73646630" sldId="272"/>
            <ac:picMk id="12" creationId="{19D0B825-857C-4F9B-8B1D-4314707D41FC}"/>
          </ac:picMkLst>
        </pc:picChg>
      </pc:sldChg>
      <pc:sldChg chg="addSp delSp modSp add">
        <pc:chgData name="이 지원" userId="ae5a5567fc39b898" providerId="LiveId" clId="{6667FE8D-BCF2-4090-9F00-60B63BD9A2DF}" dt="2019-11-30T11:40:16.208" v="4556" actId="15"/>
        <pc:sldMkLst>
          <pc:docMk/>
          <pc:sldMk cId="798148441" sldId="273"/>
        </pc:sldMkLst>
        <pc:spChg chg="mod">
          <ac:chgData name="이 지원" userId="ae5a5567fc39b898" providerId="LiveId" clId="{6667FE8D-BCF2-4090-9F00-60B63BD9A2DF}" dt="2019-11-30T11:15:07.258" v="3105" actId="20577"/>
          <ac:spMkLst>
            <pc:docMk/>
            <pc:sldMk cId="798148441" sldId="273"/>
            <ac:spMk id="8" creationId="{E1956692-7AD7-482D-BA19-F5554228F275}"/>
          </ac:spMkLst>
        </pc:spChg>
        <pc:spChg chg="add mod">
          <ac:chgData name="이 지원" userId="ae5a5567fc39b898" providerId="LiveId" clId="{6667FE8D-BCF2-4090-9F00-60B63BD9A2DF}" dt="2019-11-30T11:40:16.208" v="4556" actId="15"/>
          <ac:spMkLst>
            <pc:docMk/>
            <pc:sldMk cId="798148441" sldId="273"/>
            <ac:spMk id="17" creationId="{160884AC-1A60-415B-8DD0-7F0890908BBA}"/>
          </ac:spMkLst>
        </pc:spChg>
        <pc:picChg chg="add del mod">
          <ac:chgData name="이 지원" userId="ae5a5567fc39b898" providerId="LiveId" clId="{6667FE8D-BCF2-4090-9F00-60B63BD9A2DF}" dt="2019-11-30T11:14:32.979" v="3088" actId="478"/>
          <ac:picMkLst>
            <pc:docMk/>
            <pc:sldMk cId="798148441" sldId="273"/>
            <ac:picMk id="3" creationId="{AA370D2C-F76F-49FC-90B8-00FF5678C0AC}"/>
          </ac:picMkLst>
        </pc:picChg>
        <pc:picChg chg="add del mod">
          <ac:chgData name="이 지원" userId="ae5a5567fc39b898" providerId="LiveId" clId="{6667FE8D-BCF2-4090-9F00-60B63BD9A2DF}" dt="2019-11-30T11:14:31.723" v="3087" actId="478"/>
          <ac:picMkLst>
            <pc:docMk/>
            <pc:sldMk cId="798148441" sldId="273"/>
            <ac:picMk id="5" creationId="{B403F6EF-4334-426F-A81B-306838EC7E89}"/>
          </ac:picMkLst>
        </pc:picChg>
        <pc:picChg chg="del">
          <ac:chgData name="이 지원" userId="ae5a5567fc39b898" providerId="LiveId" clId="{6667FE8D-BCF2-4090-9F00-60B63BD9A2DF}" dt="2019-11-30T11:14:23.716" v="3077" actId="478"/>
          <ac:picMkLst>
            <pc:docMk/>
            <pc:sldMk cId="798148441" sldId="273"/>
            <ac:picMk id="9" creationId="{0C8B479C-1E4E-4F85-BBB1-AB0DA0F5DFB4}"/>
          </ac:picMkLst>
        </pc:picChg>
        <pc:picChg chg="add del mod">
          <ac:chgData name="이 지원" userId="ae5a5567fc39b898" providerId="LiveId" clId="{6667FE8D-BCF2-4090-9F00-60B63BD9A2DF}" dt="2019-11-30T11:14:29.672" v="3085" actId="478"/>
          <ac:picMkLst>
            <pc:docMk/>
            <pc:sldMk cId="798148441" sldId="273"/>
            <ac:picMk id="10" creationId="{92D46CA6-BF95-4B51-AD7B-E8F5AF3FC6CB}"/>
          </ac:picMkLst>
        </pc:picChg>
        <pc:picChg chg="add del mod">
          <ac:chgData name="이 지원" userId="ae5a5567fc39b898" providerId="LiveId" clId="{6667FE8D-BCF2-4090-9F00-60B63BD9A2DF}" dt="2019-11-30T11:14:53.966" v="3097" actId="478"/>
          <ac:picMkLst>
            <pc:docMk/>
            <pc:sldMk cId="798148441" sldId="273"/>
            <ac:picMk id="12" creationId="{D2A4D4B4-EFC4-49BA-8F47-CB6DC28D3F31}"/>
          </ac:picMkLst>
        </pc:picChg>
        <pc:picChg chg="add del">
          <ac:chgData name="이 지원" userId="ae5a5567fc39b898" providerId="LiveId" clId="{6667FE8D-BCF2-4090-9F00-60B63BD9A2DF}" dt="2019-11-30T11:17:47.274" v="3159"/>
          <ac:picMkLst>
            <pc:docMk/>
            <pc:sldMk cId="798148441" sldId="273"/>
            <ac:picMk id="13" creationId="{0D9B88B8-DACC-4E36-A5BA-23E135BB7748}"/>
          </ac:picMkLst>
        </pc:picChg>
        <pc:picChg chg="add del mod">
          <ac:chgData name="이 지원" userId="ae5a5567fc39b898" providerId="LiveId" clId="{6667FE8D-BCF2-4090-9F00-60B63BD9A2DF}" dt="2019-11-30T11:17:22.303" v="3155"/>
          <ac:picMkLst>
            <pc:docMk/>
            <pc:sldMk cId="798148441" sldId="273"/>
            <ac:picMk id="14" creationId="{1BB8EE0C-10BD-4121-A998-60C1F5F271F7}"/>
          </ac:picMkLst>
        </pc:picChg>
        <pc:picChg chg="add">
          <ac:chgData name="이 지원" userId="ae5a5567fc39b898" providerId="LiveId" clId="{6667FE8D-BCF2-4090-9F00-60B63BD9A2DF}" dt="2019-11-30T11:17:54.668" v="3164"/>
          <ac:picMkLst>
            <pc:docMk/>
            <pc:sldMk cId="798148441" sldId="273"/>
            <ac:picMk id="15" creationId="{21CC23EC-AFEB-48BB-9D55-EBA9016E623E}"/>
          </ac:picMkLst>
        </pc:picChg>
        <pc:picChg chg="add del mod">
          <ac:chgData name="이 지원" userId="ae5a5567fc39b898" providerId="LiveId" clId="{6667FE8D-BCF2-4090-9F00-60B63BD9A2DF}" dt="2019-11-30T11:18:07.943" v="3170"/>
          <ac:picMkLst>
            <pc:docMk/>
            <pc:sldMk cId="798148441" sldId="273"/>
            <ac:picMk id="16" creationId="{9D1250DE-8ABE-44BF-AEDD-AD3782514C32}"/>
          </ac:picMkLst>
        </pc:picChg>
      </pc:sldChg>
      <pc:sldChg chg="add del">
        <pc:chgData name="이 지원" userId="ae5a5567fc39b898" providerId="LiveId" clId="{6667FE8D-BCF2-4090-9F00-60B63BD9A2DF}" dt="2019-11-30T11:14:21.530" v="3076" actId="47"/>
        <pc:sldMkLst>
          <pc:docMk/>
          <pc:sldMk cId="3699761926" sldId="274"/>
        </pc:sldMkLst>
      </pc:sldChg>
      <pc:sldChg chg="addSp delSp modSp add">
        <pc:chgData name="이 지원" userId="ae5a5567fc39b898" providerId="LiveId" clId="{6667FE8D-BCF2-4090-9F00-60B63BD9A2DF}" dt="2019-11-30T11:44:56.591" v="4843" actId="20577"/>
        <pc:sldMkLst>
          <pc:docMk/>
          <pc:sldMk cId="1303832260" sldId="275"/>
        </pc:sldMkLst>
        <pc:spChg chg="mod">
          <ac:chgData name="이 지원" userId="ae5a5567fc39b898" providerId="LiveId" clId="{6667FE8D-BCF2-4090-9F00-60B63BD9A2DF}" dt="2019-11-30T11:15:22.097" v="3111" actId="20577"/>
          <ac:spMkLst>
            <pc:docMk/>
            <pc:sldMk cId="1303832260" sldId="275"/>
            <ac:spMk id="8" creationId="{E1956692-7AD7-482D-BA19-F5554228F275}"/>
          </ac:spMkLst>
        </pc:spChg>
        <pc:spChg chg="add mod">
          <ac:chgData name="이 지원" userId="ae5a5567fc39b898" providerId="LiveId" clId="{6667FE8D-BCF2-4090-9F00-60B63BD9A2DF}" dt="2019-11-30T11:44:56.591" v="4843" actId="20577"/>
          <ac:spMkLst>
            <pc:docMk/>
            <pc:sldMk cId="1303832260" sldId="275"/>
            <ac:spMk id="20" creationId="{37062433-ED34-4A3D-88F7-504BFF68CB7D}"/>
          </ac:spMkLst>
        </pc:spChg>
        <pc:picChg chg="add del mod">
          <ac:chgData name="이 지원" userId="ae5a5567fc39b898" providerId="LiveId" clId="{6667FE8D-BCF2-4090-9F00-60B63BD9A2DF}" dt="2019-11-30T11:14:18.232" v="3074" actId="478"/>
          <ac:picMkLst>
            <pc:docMk/>
            <pc:sldMk cId="1303832260" sldId="275"/>
            <ac:picMk id="3" creationId="{D78DF9CD-A6C6-4836-AE16-73FE58C2049D}"/>
          </ac:picMkLst>
        </pc:picChg>
        <pc:picChg chg="add del mod">
          <ac:chgData name="이 지원" userId="ae5a5567fc39b898" providerId="LiveId" clId="{6667FE8D-BCF2-4090-9F00-60B63BD9A2DF}" dt="2019-11-30T11:14:17.346" v="3073" actId="478"/>
          <ac:picMkLst>
            <pc:docMk/>
            <pc:sldMk cId="1303832260" sldId="275"/>
            <ac:picMk id="5" creationId="{18D399E6-22E6-41F5-A309-4ABB7A0D7D96}"/>
          </ac:picMkLst>
        </pc:picChg>
        <pc:picChg chg="del">
          <ac:chgData name="이 지원" userId="ae5a5567fc39b898" providerId="LiveId" clId="{6667FE8D-BCF2-4090-9F00-60B63BD9A2DF}" dt="2019-11-30T11:14:20.639" v="3075" actId="478"/>
          <ac:picMkLst>
            <pc:docMk/>
            <pc:sldMk cId="1303832260" sldId="275"/>
            <ac:picMk id="9" creationId="{0C8B479C-1E4E-4F85-BBB1-AB0DA0F5DFB4}"/>
          </ac:picMkLst>
        </pc:picChg>
        <pc:picChg chg="add del mod">
          <ac:chgData name="이 지원" userId="ae5a5567fc39b898" providerId="LiveId" clId="{6667FE8D-BCF2-4090-9F00-60B63BD9A2DF}" dt="2019-11-30T11:14:15.959" v="3072" actId="478"/>
          <ac:picMkLst>
            <pc:docMk/>
            <pc:sldMk cId="1303832260" sldId="275"/>
            <ac:picMk id="10" creationId="{95F05E1C-ADB5-49D8-9939-E0AE9E9EE810}"/>
          </ac:picMkLst>
        </pc:picChg>
        <pc:picChg chg="add del mod">
          <ac:chgData name="이 지원" userId="ae5a5567fc39b898" providerId="LiveId" clId="{6667FE8D-BCF2-4090-9F00-60B63BD9A2DF}" dt="2019-11-30T11:15:46.869" v="3125" actId="478"/>
          <ac:picMkLst>
            <pc:docMk/>
            <pc:sldMk cId="1303832260" sldId="275"/>
            <ac:picMk id="12" creationId="{5F2BD1D0-B6AC-4D22-9A81-7E94B26F2FBC}"/>
          </ac:picMkLst>
        </pc:picChg>
        <pc:picChg chg="add del">
          <ac:chgData name="이 지원" userId="ae5a5567fc39b898" providerId="LiveId" clId="{6667FE8D-BCF2-4090-9F00-60B63BD9A2DF}" dt="2019-11-30T11:17:28.679" v="3156"/>
          <ac:picMkLst>
            <pc:docMk/>
            <pc:sldMk cId="1303832260" sldId="275"/>
            <ac:picMk id="13" creationId="{7B2EC69D-A44D-4836-A285-730FE62CDCEA}"/>
          </ac:picMkLst>
        </pc:picChg>
        <pc:picChg chg="add del mod">
          <ac:chgData name="이 지원" userId="ae5a5567fc39b898" providerId="LiveId" clId="{6667FE8D-BCF2-4090-9F00-60B63BD9A2DF}" dt="2019-11-30T11:16:09.970" v="3138"/>
          <ac:picMkLst>
            <pc:docMk/>
            <pc:sldMk cId="1303832260" sldId="275"/>
            <ac:picMk id="15" creationId="{9B2103B6-AC58-4E45-ADC5-815D446FC175}"/>
          </ac:picMkLst>
        </pc:picChg>
        <pc:picChg chg="add del mod">
          <ac:chgData name="이 지원" userId="ae5a5567fc39b898" providerId="LiveId" clId="{6667FE8D-BCF2-4090-9F00-60B63BD9A2DF}" dt="2019-11-30T11:17:57.139" v="3165"/>
          <ac:picMkLst>
            <pc:docMk/>
            <pc:sldMk cId="1303832260" sldId="275"/>
            <ac:picMk id="17" creationId="{88DB9ACB-8F27-4974-8F67-0B63468E6DC7}"/>
          </ac:picMkLst>
        </pc:picChg>
        <pc:picChg chg="add">
          <ac:chgData name="이 지원" userId="ae5a5567fc39b898" providerId="LiveId" clId="{6667FE8D-BCF2-4090-9F00-60B63BD9A2DF}" dt="2019-11-30T11:18:09.217" v="3171"/>
          <ac:picMkLst>
            <pc:docMk/>
            <pc:sldMk cId="1303832260" sldId="275"/>
            <ac:picMk id="18" creationId="{9E4B328D-9517-4001-84DF-7DEF09D90E82}"/>
          </ac:picMkLst>
        </pc:picChg>
        <pc:picChg chg="add del mod">
          <ac:chgData name="이 지원" userId="ae5a5567fc39b898" providerId="LiveId" clId="{6667FE8D-BCF2-4090-9F00-60B63BD9A2DF}" dt="2019-11-30T11:18:18.871" v="3176"/>
          <ac:picMkLst>
            <pc:docMk/>
            <pc:sldMk cId="1303832260" sldId="275"/>
            <ac:picMk id="19" creationId="{549641FB-7019-45A8-80C1-443F11B23F0C}"/>
          </ac:picMkLst>
        </pc:picChg>
      </pc:sldChg>
      <pc:sldChg chg="addSp delSp modSp add">
        <pc:chgData name="이 지원" userId="ae5a5567fc39b898" providerId="LiveId" clId="{6667FE8D-BCF2-4090-9F00-60B63BD9A2DF}" dt="2019-11-30T11:46:15.876" v="4891" actId="20577"/>
        <pc:sldMkLst>
          <pc:docMk/>
          <pc:sldMk cId="2327066610" sldId="276"/>
        </pc:sldMkLst>
        <pc:spChg chg="add mod">
          <ac:chgData name="이 지원" userId="ae5a5567fc39b898" providerId="LiveId" clId="{6667FE8D-BCF2-4090-9F00-60B63BD9A2DF}" dt="2019-11-30T11:46:15.876" v="4891" actId="20577"/>
          <ac:spMkLst>
            <pc:docMk/>
            <pc:sldMk cId="2327066610" sldId="276"/>
            <ac:spMk id="7" creationId="{D618F111-02EC-4C0C-9273-914E52D0EC0A}"/>
          </ac:spMkLst>
        </pc:spChg>
        <pc:spChg chg="mod">
          <ac:chgData name="이 지원" userId="ae5a5567fc39b898" providerId="LiveId" clId="{6667FE8D-BCF2-4090-9F00-60B63BD9A2DF}" dt="2019-11-30T11:15:29.423" v="3116" actId="20577"/>
          <ac:spMkLst>
            <pc:docMk/>
            <pc:sldMk cId="2327066610" sldId="276"/>
            <ac:spMk id="8" creationId="{E1956692-7AD7-482D-BA19-F5554228F275}"/>
          </ac:spMkLst>
        </pc:spChg>
        <pc:picChg chg="add del">
          <ac:chgData name="이 지원" userId="ae5a5567fc39b898" providerId="LiveId" clId="{6667FE8D-BCF2-4090-9F00-60B63BD9A2DF}" dt="2019-11-30T11:18:12.859" v="3172"/>
          <ac:picMkLst>
            <pc:docMk/>
            <pc:sldMk cId="2327066610" sldId="276"/>
            <ac:picMk id="4" creationId="{3099C880-CF21-4836-82C5-92287611E482}"/>
          </ac:picMkLst>
        </pc:picChg>
        <pc:picChg chg="add">
          <ac:chgData name="이 지원" userId="ae5a5567fc39b898" providerId="LiveId" clId="{6667FE8D-BCF2-4090-9F00-60B63BD9A2DF}" dt="2019-11-30T11:18:19.953" v="3177"/>
          <ac:picMkLst>
            <pc:docMk/>
            <pc:sldMk cId="2327066610" sldId="276"/>
            <ac:picMk id="5" creationId="{2BB94373-C892-45B6-8420-D1A591A0D1D8}"/>
          </ac:picMkLst>
        </pc:picChg>
      </pc:sldChg>
      <pc:sldChg chg="addSp delSp modSp add ord">
        <pc:chgData name="이 지원" userId="ae5a5567fc39b898" providerId="LiveId" clId="{6667FE8D-BCF2-4090-9F00-60B63BD9A2DF}" dt="2019-11-30T11:29:04.900" v="3671"/>
        <pc:sldMkLst>
          <pc:docMk/>
          <pc:sldMk cId="163001900" sldId="277"/>
        </pc:sldMkLst>
        <pc:spChg chg="add del mod">
          <ac:chgData name="이 지원" userId="ae5a5567fc39b898" providerId="LiveId" clId="{6667FE8D-BCF2-4090-9F00-60B63BD9A2DF}" dt="2019-11-30T11:27:19.295" v="3655" actId="478"/>
          <ac:spMkLst>
            <pc:docMk/>
            <pc:sldMk cId="163001900" sldId="277"/>
            <ac:spMk id="2" creationId="{A1CADFBC-4505-405C-A7E3-BE185D074DE9}"/>
          </ac:spMkLst>
        </pc:spChg>
        <pc:spChg chg="add mod">
          <ac:chgData name="이 지원" userId="ae5a5567fc39b898" providerId="LiveId" clId="{6667FE8D-BCF2-4090-9F00-60B63BD9A2DF}" dt="2019-11-30T11:28:52.381" v="3670" actId="1076"/>
          <ac:spMkLst>
            <pc:docMk/>
            <pc:sldMk cId="163001900" sldId="277"/>
            <ac:spMk id="7" creationId="{55165CA0-431C-4396-82CB-9D1ECDC1F915}"/>
          </ac:spMkLst>
        </pc:spChg>
        <pc:spChg chg="mod">
          <ac:chgData name="이 지원" userId="ae5a5567fc39b898" providerId="LiveId" clId="{6667FE8D-BCF2-4090-9F00-60B63BD9A2DF}" dt="2019-11-30T11:27:12.078" v="3653" actId="20577"/>
          <ac:spMkLst>
            <pc:docMk/>
            <pc:sldMk cId="163001900" sldId="277"/>
            <ac:spMk id="8" creationId="{E1956692-7AD7-482D-BA19-F5554228F275}"/>
          </ac:spMkLst>
        </pc:spChg>
        <pc:spChg chg="add del">
          <ac:chgData name="이 지원" userId="ae5a5567fc39b898" providerId="LiveId" clId="{6667FE8D-BCF2-4090-9F00-60B63BD9A2DF}" dt="2019-11-30T11:27:36.504" v="3657" actId="478"/>
          <ac:spMkLst>
            <pc:docMk/>
            <pc:sldMk cId="163001900" sldId="277"/>
            <ac:spMk id="9" creationId="{D2AA296D-FA43-42AB-A2A1-039468B35BD6}"/>
          </ac:spMkLst>
        </pc:spChg>
        <pc:spChg chg="add mod">
          <ac:chgData name="이 지원" userId="ae5a5567fc39b898" providerId="LiveId" clId="{6667FE8D-BCF2-4090-9F00-60B63BD9A2DF}" dt="2019-11-30T11:28:40.532" v="3668" actId="1076"/>
          <ac:spMkLst>
            <pc:docMk/>
            <pc:sldMk cId="163001900" sldId="277"/>
            <ac:spMk id="10" creationId="{5295AC81-3379-4367-A276-BD684F0DF227}"/>
          </ac:spMkLst>
        </pc:spChg>
        <pc:picChg chg="del">
          <ac:chgData name="이 지원" userId="ae5a5567fc39b898" providerId="LiveId" clId="{6667FE8D-BCF2-4090-9F00-60B63BD9A2DF}" dt="2019-11-30T11:27:00.754" v="3622" actId="478"/>
          <ac:picMkLst>
            <pc:docMk/>
            <pc:sldMk cId="163001900" sldId="277"/>
            <ac:picMk id="5" creationId="{2BB94373-C892-45B6-8420-D1A591A0D1D8}"/>
          </ac:picMkLst>
        </pc:picChg>
        <pc:cxnChg chg="add del">
          <ac:chgData name="이 지원" userId="ae5a5567fc39b898" providerId="LiveId" clId="{6667FE8D-BCF2-4090-9F00-60B63BD9A2DF}" dt="2019-11-30T11:27:36.504" v="3657" actId="478"/>
          <ac:cxnSpMkLst>
            <pc:docMk/>
            <pc:sldMk cId="163001900" sldId="277"/>
            <ac:cxnSpMk id="11" creationId="{B842B315-E8AA-49CC-9F84-A20555DE1CD3}"/>
          </ac:cxnSpMkLst>
        </pc:cxnChg>
        <pc:cxnChg chg="add mod">
          <ac:chgData name="이 지원" userId="ae5a5567fc39b898" providerId="LiveId" clId="{6667FE8D-BCF2-4090-9F00-60B63BD9A2DF}" dt="2019-11-30T11:28:52.381" v="3670" actId="1076"/>
          <ac:cxnSpMkLst>
            <pc:docMk/>
            <pc:sldMk cId="163001900" sldId="277"/>
            <ac:cxnSpMk id="12" creationId="{0BFE384F-29C9-4DA7-97D1-2F9AC6B51026}"/>
          </ac:cxnSpMkLst>
        </pc:cxnChg>
      </pc:sldChg>
      <pc:sldChg chg="add del">
        <pc:chgData name="이 지원" userId="ae5a5567fc39b898" providerId="LiveId" clId="{6667FE8D-BCF2-4090-9F00-60B63BD9A2DF}" dt="2019-11-30T11:16:06.588" v="3136"/>
        <pc:sldMkLst>
          <pc:docMk/>
          <pc:sldMk cId="2310829554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C71DF-D158-4B07-BEB6-01CE3B032A57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7EA3B-0E68-4C7D-B892-06749F0EE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188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91CE6-BC24-4335-BC15-5413FCFE5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BFFA40-D419-4334-9FDA-8D9B8E1CE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996180-8621-4A98-98B6-0EF839C84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CB4C-B663-470E-99AB-68D45F63F74C}" type="datetime1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586B1C-B740-4AE2-B770-E7AB0FB2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4A9C3-1A90-4459-A6EA-CB0F578F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CFC6-4986-4069-A40F-E2C1A4A86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60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FF32D-A3F8-497E-AF92-FA504DD55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65B965-87FE-4C1B-AA46-00798A07D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639FD-4266-4A1D-9B2E-43DA48D4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CE8F-81B2-4353-B787-BFDA4A09335A}" type="datetime1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A7769B-D3D6-4F58-8B43-024F9145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5B6FF-3089-4276-805B-4F6D1C7B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CFC6-4986-4069-A40F-E2C1A4A86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64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6FBB0E-C6EE-4E13-B8E1-3C81F2CEA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3A451-CE1E-4EC2-8D2B-9A15B8917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61367-ECCA-4997-9A5E-0323B4F8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F609-CF75-4AA8-B849-FEEFD89E8ED7}" type="datetime1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A14404-9623-4702-8ECD-6B6796EB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E3C674-CD08-49B5-B7E4-78FABA58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CFC6-4986-4069-A40F-E2C1A4A86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51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F01B6-B1D7-4512-96D5-BF9BFCC1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B90F7-3216-46F6-A3B0-38E6B4E1E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09E78F-4383-43BD-92FE-9E9CC6A0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7020-AC64-4788-B9E5-6018E1B18AFD}" type="datetime1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22E19-FC7C-4B07-B06C-C82AEE8E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AA7E80-3ABF-432E-AFF1-3E3FAE90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CFC6-4986-4069-A40F-E2C1A4A86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76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98039-AF71-470C-BA33-3D058E3C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2713C2-5E6C-440B-A224-0BCCFF93A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1653F-DEA6-4E9D-915D-9A26AF88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9FAE-7583-4F44-82E7-DB8B8DCA933F}" type="datetime1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CEBE58-2DF6-4364-8618-E32EDF41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B6AA5D-5EEA-4D80-AC9D-1B61C37B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CFC6-4986-4069-A40F-E2C1A4A86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8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09B62-6F60-4761-9324-FCB099D6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AF050-7E3F-4518-B6CB-FA66A58BE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B164C9-8773-4ECE-9DFC-84007030D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EFE5FA-D6FD-4F6C-87A3-32A54260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365A-B4C0-467A-BFF4-6EB6ABB1ED3E}" type="datetime1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35E52C-2ED5-4FB7-B8E4-A0752ADE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42573E-015E-4EEE-A346-6D7D4557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CFC6-4986-4069-A40F-E2C1A4A86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59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87AAF-FD7B-4C6F-967F-8F7BB1310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FA0CB6-3A6D-412E-92CA-BCC14CFD8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BDC3FE-6407-4452-BC14-EF973C42F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8D8CAC-FAD2-47A5-99D7-4B060DF79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6A11D1-06C7-4FFD-99C2-F295B98C8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9CA61E-66FC-4C69-B87D-7482F666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4B37-9D92-4531-AC61-CABB217017E0}" type="datetime1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DD13F4-C83D-4AB6-AB04-7E5788AD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A0BE36-F741-4562-8865-7C5CBA96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CFC6-4986-4069-A40F-E2C1A4A86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55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F9BC1-DCEE-4E17-AFC6-92137975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038700-F250-4734-8E81-368A220B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FB38-C7E2-4F31-8816-40238BFE9276}" type="datetime1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C6AB5A-93FB-4D0C-A207-F2FA7EA0A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0531BC-2499-48F5-AE15-570D6CD3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CFC6-4986-4069-A40F-E2C1A4A86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31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6459BF-D105-4DB4-9108-BCA23F9E4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43AF-6938-4C17-ACB7-438D03B71592}" type="datetime1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1EB7BD-5A0D-4CF3-93CC-0FC81884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31D40B-EEC6-4D83-875B-87540F06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CFC6-4986-4069-A40F-E2C1A4A86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5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CF7A4-D0DA-4503-9264-D8A1AA9CF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0EF032-C604-4102-8B95-EFC8C6776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E79F97-1FEC-4960-BEA3-94F406943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06BD1C-959D-40F2-9F2B-D25134ADF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0934-6C5A-48D2-8E38-C7A9B340A1A8}" type="datetime1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42CB15-C5DE-4C78-AD76-67139D0D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B43CF5-AECB-4F0B-B172-F1EF3685D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CFC6-4986-4069-A40F-E2C1A4A86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40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5A3C3-4254-4462-8A77-BA2C36B51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701AA6-9F6C-4714-B26E-5AA9B6729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ABCAAC-9C2C-40C7-85EB-702A1BBBC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430A67-8215-4D97-84F6-17A8ED3A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8542-C4DF-4F04-91E6-C2218749DE7C}" type="datetime1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2F293A-9868-4C5D-BC63-44AB28B7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E5854C-0C91-493F-82EE-18F900AF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CFC6-4986-4069-A40F-E2C1A4A86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37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EAB510-602D-4E91-AAC1-A6B465502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13272C-14AC-49E1-92AB-EB71FD3F5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A78F3-284F-46E6-B6B9-2C58FBB9A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5C70-91A2-4E7E-B70E-2EA8491B64E3}" type="datetime1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564FE9-F2B5-4F6F-8E48-2BB851E9E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F4D6D-3B16-47B7-A0CA-CED245DE7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BCFC6-4986-4069-A40F-E2C1A4A86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12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.sv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02C473-70B3-4F20-9EAF-20D7F7234E93}"/>
              </a:ext>
            </a:extLst>
          </p:cNvPr>
          <p:cNvSpPr txBox="1"/>
          <p:nvPr/>
        </p:nvSpPr>
        <p:spPr>
          <a:xfrm>
            <a:off x="3226443" y="5162308"/>
            <a:ext cx="573911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/>
              <a:t>글로벌소프트웨어학과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2017315018 </a:t>
            </a:r>
            <a:r>
              <a:rPr lang="ko-KR" altLang="en-US" dirty="0" err="1"/>
              <a:t>방제호</a:t>
            </a:r>
            <a:r>
              <a:rPr lang="en-US" altLang="ko-KR" dirty="0"/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2017315023 </a:t>
            </a:r>
            <a:r>
              <a:rPr lang="ko-KR" altLang="en-US" dirty="0"/>
              <a:t>이지원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26897-00E1-43BD-9274-DBF8EF57E61F}"/>
              </a:ext>
            </a:extLst>
          </p:cNvPr>
          <p:cNvSpPr txBox="1"/>
          <p:nvPr/>
        </p:nvSpPr>
        <p:spPr>
          <a:xfrm>
            <a:off x="208345" y="150471"/>
            <a:ext cx="3900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소셜네트워크분석</a:t>
            </a:r>
            <a:r>
              <a:rPr lang="en-US" altLang="ko-KR" sz="1400" dirty="0"/>
              <a:t> Social Network </a:t>
            </a:r>
            <a:r>
              <a:rPr lang="en-US" altLang="ko-KR" sz="1400" dirty="0" err="1"/>
              <a:t>Analaysis</a:t>
            </a:r>
            <a:endParaRPr lang="ko-KR" altLang="en-US" sz="14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43759-2AFB-4DBA-A58A-F8736DA4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CFC6-4986-4069-A40F-E2C1A4A86873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0090E6-24C9-47DD-910E-CCDB12B536E9}"/>
              </a:ext>
            </a:extLst>
          </p:cNvPr>
          <p:cNvSpPr txBox="1"/>
          <p:nvPr/>
        </p:nvSpPr>
        <p:spPr>
          <a:xfrm>
            <a:off x="1255776" y="1664712"/>
            <a:ext cx="9509760" cy="2767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800" b="1" dirty="0"/>
              <a:t>Mini Project</a:t>
            </a:r>
          </a:p>
          <a:p>
            <a:pPr algn="ctr">
              <a:lnSpc>
                <a:spcPct val="150000"/>
              </a:lnSpc>
            </a:pPr>
            <a:r>
              <a:rPr lang="ko-KR" altLang="en-US" sz="3200" b="1" dirty="0"/>
              <a:t>회사의 관심분야</a:t>
            </a:r>
          </a:p>
        </p:txBody>
      </p:sp>
    </p:spTree>
    <p:extLst>
      <p:ext uri="{BB962C8B-B14F-4D97-AF65-F5344CB8AC3E}">
        <p14:creationId xmlns:p14="http://schemas.microsoft.com/office/powerpoint/2010/main" val="20181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1956692-7AD7-482D-BA19-F5554228F275}"/>
              </a:ext>
            </a:extLst>
          </p:cNvPr>
          <p:cNvSpPr txBox="1"/>
          <p:nvPr/>
        </p:nvSpPr>
        <p:spPr>
          <a:xfrm>
            <a:off x="2610993" y="694944"/>
            <a:ext cx="697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Data Preprocessing – </a:t>
            </a:r>
            <a:r>
              <a:rPr lang="ko-KR" altLang="en-US" sz="2800" b="1" dirty="0"/>
              <a:t>기업분야별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E1EDB-54A2-44C6-B122-151D3421EFA6}"/>
              </a:ext>
            </a:extLst>
          </p:cNvPr>
          <p:cNvSpPr txBox="1"/>
          <p:nvPr/>
        </p:nvSpPr>
        <p:spPr>
          <a:xfrm>
            <a:off x="2034056" y="2754427"/>
            <a:ext cx="30236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pPr marL="342900" indent="-342900">
              <a:buAutoNum type="arabicPeriod"/>
            </a:pPr>
            <a:r>
              <a:rPr lang="en-US" altLang="ko-KR" sz="2000" b="1" dirty="0" smtClean="0">
                <a:solidFill>
                  <a:srgbClr val="FF0000"/>
                </a:solidFill>
              </a:rPr>
              <a:t>Google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2000" b="1" dirty="0" smtClean="0">
                <a:solidFill>
                  <a:srgbClr val="FF0000"/>
                </a:solidFill>
              </a:rPr>
              <a:t>Yahoo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2000" b="1" dirty="0" smtClean="0">
                <a:solidFill>
                  <a:srgbClr val="7030A0"/>
                </a:solidFill>
              </a:rPr>
              <a:t>Microsoft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2000" b="1" dirty="0" smtClean="0">
                <a:solidFill>
                  <a:srgbClr val="7030A0"/>
                </a:solidFill>
              </a:rPr>
              <a:t>Apple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2000" b="1" dirty="0" smtClean="0">
                <a:solidFill>
                  <a:srgbClr val="7030A0"/>
                </a:solidFill>
              </a:rPr>
              <a:t>IBM</a:t>
            </a:r>
            <a:endParaRPr lang="en-US" altLang="ko-KR" sz="2000" b="1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2000" b="1" dirty="0">
                <a:solidFill>
                  <a:schemeClr val="accent1"/>
                </a:solidFill>
              </a:rPr>
              <a:t>Facebook</a:t>
            </a:r>
          </a:p>
          <a:p>
            <a:pPr marL="342900" indent="-342900">
              <a:buAutoNum type="arabicPeriod"/>
            </a:pPr>
            <a:r>
              <a:rPr lang="en-US" altLang="ko-KR" sz="2000" b="1" dirty="0" smtClean="0">
                <a:solidFill>
                  <a:schemeClr val="accent1"/>
                </a:solidFill>
              </a:rPr>
              <a:t>Twitter</a:t>
            </a:r>
            <a:endParaRPr lang="en-US" altLang="ko-KR" sz="20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986E88-26ED-439F-B541-6A7484ACDEF9}"/>
              </a:ext>
            </a:extLst>
          </p:cNvPr>
          <p:cNvSpPr txBox="1"/>
          <p:nvPr/>
        </p:nvSpPr>
        <p:spPr>
          <a:xfrm>
            <a:off x="5057672" y="3563016"/>
            <a:ext cx="2023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Grouping</a:t>
            </a:r>
            <a:endParaRPr lang="ko-KR" alt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4B7BAF-AE8F-4353-B2A8-8BAF2017840D}"/>
              </a:ext>
            </a:extLst>
          </p:cNvPr>
          <p:cNvSpPr txBox="1"/>
          <p:nvPr/>
        </p:nvSpPr>
        <p:spPr>
          <a:xfrm>
            <a:off x="7923282" y="3154537"/>
            <a:ext cx="30236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Category</a:t>
            </a:r>
            <a:r>
              <a:rPr lang="ko-KR" altLang="en-US" sz="2800" b="1" dirty="0"/>
              <a:t> </a:t>
            </a:r>
            <a:endParaRPr lang="en-US" altLang="ko-KR" sz="2800" b="1" dirty="0"/>
          </a:p>
          <a:p>
            <a:endParaRPr lang="en-US" altLang="ko-KR" sz="1000" dirty="0"/>
          </a:p>
          <a:p>
            <a:pPr marL="342900" indent="-342900">
              <a:buAutoNum type="arabicPeriod"/>
            </a:pPr>
            <a:r>
              <a:rPr lang="en-US" altLang="ko-KR" b="1" dirty="0" smtClean="0">
                <a:solidFill>
                  <a:srgbClr val="FF0000"/>
                </a:solidFill>
              </a:rPr>
              <a:t>Internet Search</a:t>
            </a:r>
            <a:r>
              <a:rPr lang="en-US" altLang="ko-KR" sz="2000" dirty="0" smtClean="0"/>
              <a:t> 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b="1" dirty="0" smtClean="0">
                <a:solidFill>
                  <a:srgbClr val="7030A0"/>
                </a:solidFill>
              </a:rPr>
              <a:t>Computing platform</a:t>
            </a:r>
            <a:r>
              <a:rPr lang="en-US" altLang="ko-KR" sz="2000" dirty="0" smtClean="0"/>
              <a:t> 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b="1" dirty="0">
                <a:solidFill>
                  <a:schemeClr val="accent1"/>
                </a:solidFill>
              </a:rPr>
              <a:t>SNS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7608120-7B69-48C1-BEFC-35293B42E193}"/>
              </a:ext>
            </a:extLst>
          </p:cNvPr>
          <p:cNvCxnSpPr>
            <a:cxnSpLocks/>
          </p:cNvCxnSpPr>
          <p:nvPr/>
        </p:nvCxnSpPr>
        <p:spPr>
          <a:xfrm flipV="1">
            <a:off x="4722392" y="3954756"/>
            <a:ext cx="2694432" cy="16740"/>
          </a:xfrm>
          <a:prstGeom prst="straightConnector1">
            <a:avLst/>
          </a:prstGeom>
          <a:ln w="38100">
            <a:solidFill>
              <a:srgbClr val="20B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067ACB-765C-40CD-AD38-41620A14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CFC6-4986-4069-A40F-E2C1A4A8687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574850" y="2401794"/>
            <a:ext cx="260699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500" b="1" dirty="0" err="1"/>
              <a:t>ParentCompany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278169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1956692-7AD7-482D-BA19-F5554228F275}"/>
              </a:ext>
            </a:extLst>
          </p:cNvPr>
          <p:cNvSpPr txBox="1"/>
          <p:nvPr/>
        </p:nvSpPr>
        <p:spPr>
          <a:xfrm>
            <a:off x="2610993" y="694944"/>
            <a:ext cx="697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Data Preprocessing – </a:t>
            </a:r>
            <a:r>
              <a:rPr lang="ko-KR" altLang="en-US" sz="2800" b="1" dirty="0"/>
              <a:t>연도별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9CC21A-57C3-4D61-B54E-C49FFEE4F2BB}"/>
              </a:ext>
            </a:extLst>
          </p:cNvPr>
          <p:cNvSpPr txBox="1"/>
          <p:nvPr/>
        </p:nvSpPr>
        <p:spPr>
          <a:xfrm>
            <a:off x="1543205" y="2247947"/>
            <a:ext cx="317918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1980s~2018</a:t>
            </a:r>
            <a:endParaRPr lang="en-US" altLang="ko-KR" sz="2800" b="1" dirty="0"/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2000" dirty="0"/>
              <a:t>2015</a:t>
            </a:r>
          </a:p>
          <a:p>
            <a:pPr algn="ctr"/>
            <a:r>
              <a:rPr lang="en-US" altLang="ko-KR" sz="2000" dirty="0"/>
              <a:t>2010</a:t>
            </a:r>
          </a:p>
          <a:p>
            <a:pPr algn="ctr"/>
            <a:r>
              <a:rPr lang="en-US" altLang="ko-KR" sz="2000" dirty="0"/>
              <a:t>1988</a:t>
            </a:r>
          </a:p>
          <a:p>
            <a:pPr algn="ctr"/>
            <a:r>
              <a:rPr lang="en-US" altLang="ko-KR" sz="2000" dirty="0"/>
              <a:t>2005</a:t>
            </a:r>
          </a:p>
          <a:p>
            <a:pPr algn="ctr"/>
            <a:r>
              <a:rPr lang="en-US" altLang="ko-KR" sz="2000" dirty="0"/>
              <a:t>2001</a:t>
            </a:r>
          </a:p>
          <a:p>
            <a:pPr algn="ctr"/>
            <a:r>
              <a:rPr lang="en-US" altLang="ko-KR" sz="2000" dirty="0"/>
              <a:t>1994</a:t>
            </a:r>
          </a:p>
          <a:p>
            <a:pPr algn="ctr"/>
            <a:r>
              <a:rPr lang="en-US" altLang="ko-KR" sz="2000" dirty="0"/>
              <a:t>1992</a:t>
            </a:r>
          </a:p>
          <a:p>
            <a:pPr algn="ctr"/>
            <a:r>
              <a:rPr lang="en-US" altLang="ko-KR" sz="2000" dirty="0"/>
              <a:t>1991</a:t>
            </a:r>
          </a:p>
          <a:p>
            <a:pPr algn="ctr"/>
            <a:r>
              <a:rPr lang="en-US" altLang="ko-KR" sz="2000" dirty="0"/>
              <a:t>…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78A1C61-1842-420F-98B2-1157A75BE408}"/>
              </a:ext>
            </a:extLst>
          </p:cNvPr>
          <p:cNvCxnSpPr>
            <a:cxnSpLocks/>
          </p:cNvCxnSpPr>
          <p:nvPr/>
        </p:nvCxnSpPr>
        <p:spPr>
          <a:xfrm flipV="1">
            <a:off x="4722392" y="3954756"/>
            <a:ext cx="2694432" cy="16740"/>
          </a:xfrm>
          <a:prstGeom prst="straightConnector1">
            <a:avLst/>
          </a:prstGeom>
          <a:ln w="38100">
            <a:solidFill>
              <a:srgbClr val="20B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279CA7-6927-4831-9B60-C4C28DDEBE9F}"/>
              </a:ext>
            </a:extLst>
          </p:cNvPr>
          <p:cNvSpPr txBox="1"/>
          <p:nvPr/>
        </p:nvSpPr>
        <p:spPr>
          <a:xfrm>
            <a:off x="8069199" y="2679261"/>
            <a:ext cx="30236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연도별 분류</a:t>
            </a:r>
            <a:endParaRPr lang="en-US" altLang="ko-KR" sz="2800" b="1" dirty="0"/>
          </a:p>
          <a:p>
            <a:endParaRPr lang="en-US" altLang="ko-KR" sz="1000" dirty="0"/>
          </a:p>
          <a:p>
            <a:pPr marL="342900" indent="-342900">
              <a:buAutoNum type="arabicPeriod"/>
            </a:pPr>
            <a:r>
              <a:rPr lang="en-US" altLang="ko-KR" sz="2000" dirty="0"/>
              <a:t>1988~1999</a:t>
            </a:r>
          </a:p>
          <a:p>
            <a:pPr marL="342900" indent="-342900">
              <a:buAutoNum type="arabicPeriod"/>
            </a:pPr>
            <a:r>
              <a:rPr lang="en-US" altLang="ko-KR" sz="2000" dirty="0"/>
              <a:t>2000~2004</a:t>
            </a:r>
          </a:p>
          <a:p>
            <a:pPr marL="342900" indent="-342900">
              <a:buAutoNum type="arabicPeriod"/>
            </a:pPr>
            <a:r>
              <a:rPr lang="en-US" altLang="ko-KR" sz="2000" dirty="0"/>
              <a:t>2005~2009</a:t>
            </a:r>
          </a:p>
          <a:p>
            <a:pPr marL="342900" indent="-342900">
              <a:buAutoNum type="arabicPeriod"/>
            </a:pPr>
            <a:r>
              <a:rPr lang="en-US" altLang="ko-KR" sz="2000" dirty="0"/>
              <a:t>2010~2014</a:t>
            </a:r>
          </a:p>
          <a:p>
            <a:pPr marL="342900" indent="-342900">
              <a:buAutoNum type="arabicPeriod"/>
            </a:pPr>
            <a:r>
              <a:rPr lang="en-US" altLang="ko-KR" sz="2000" dirty="0"/>
              <a:t>2015~2018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F0BC39-AD22-4094-8F7E-79692701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CFC6-4986-4069-A40F-E2C1A4A8687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CD5153-84B6-40C2-A67F-506A6C7FC6EF}"/>
              </a:ext>
            </a:extLst>
          </p:cNvPr>
          <p:cNvSpPr txBox="1"/>
          <p:nvPr/>
        </p:nvSpPr>
        <p:spPr>
          <a:xfrm>
            <a:off x="5057672" y="3563016"/>
            <a:ext cx="2023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Grouping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2429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1956692-7AD7-482D-BA19-F5554228F275}"/>
              </a:ext>
            </a:extLst>
          </p:cNvPr>
          <p:cNvSpPr txBox="1"/>
          <p:nvPr/>
        </p:nvSpPr>
        <p:spPr>
          <a:xfrm>
            <a:off x="2457640" y="664214"/>
            <a:ext cx="7276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Data Preprocessing – .</a:t>
            </a:r>
            <a:r>
              <a:rPr lang="en-US" altLang="ko-KR" sz="2800" b="1" dirty="0" err="1"/>
              <a:t>vec</a:t>
            </a:r>
            <a:r>
              <a:rPr lang="ko-KR" altLang="en-US" sz="2800" b="1" dirty="0"/>
              <a:t>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23B34A-3149-4466-982B-23D7B56C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CFC6-4986-4069-A40F-E2C1A4A86873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0929DC8-7FFB-428E-BCC5-B00FA9DBFC06}"/>
              </a:ext>
            </a:extLst>
          </p:cNvPr>
          <p:cNvCxnSpPr>
            <a:cxnSpLocks/>
          </p:cNvCxnSpPr>
          <p:nvPr/>
        </p:nvCxnSpPr>
        <p:spPr>
          <a:xfrm flipV="1">
            <a:off x="4722392" y="3954756"/>
            <a:ext cx="2694432" cy="16740"/>
          </a:xfrm>
          <a:prstGeom prst="straightConnector1">
            <a:avLst/>
          </a:prstGeom>
          <a:ln w="38100">
            <a:solidFill>
              <a:srgbClr val="20B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2F385D-92C0-4688-8AD7-305BE15C1991}"/>
              </a:ext>
            </a:extLst>
          </p:cNvPr>
          <p:cNvSpPr txBox="1"/>
          <p:nvPr/>
        </p:nvSpPr>
        <p:spPr>
          <a:xfrm>
            <a:off x="5057672" y="3563016"/>
            <a:ext cx="2023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Grouping</a:t>
            </a:r>
            <a:endParaRPr lang="ko-KR" alt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1F128C-A853-44B7-A862-720B6698D54F}"/>
              </a:ext>
            </a:extLst>
          </p:cNvPr>
          <p:cNvSpPr txBox="1"/>
          <p:nvPr/>
        </p:nvSpPr>
        <p:spPr>
          <a:xfrm>
            <a:off x="1430549" y="2854591"/>
            <a:ext cx="229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Business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0BC689-4EFA-4549-BA6E-D79094293AF8}"/>
              </a:ext>
            </a:extLst>
          </p:cNvPr>
          <p:cNvSpPr txBox="1"/>
          <p:nvPr/>
        </p:nvSpPr>
        <p:spPr>
          <a:xfrm>
            <a:off x="1795043" y="5894685"/>
            <a:ext cx="1536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Category</a:t>
            </a:r>
          </a:p>
        </p:txBody>
      </p:sp>
      <p:pic>
        <p:nvPicPr>
          <p:cNvPr id="4" name="그래픽 3" descr="도시">
            <a:extLst>
              <a:ext uri="{FF2B5EF4-FFF2-40B4-BE49-F238E27FC236}">
                <a16:creationId xmlns:a16="http://schemas.microsoft.com/office/drawing/2014/main" id="{FC768D38-5EC7-48EF-B92E-D7E883982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925957" y="4737109"/>
            <a:ext cx="1274363" cy="1274363"/>
          </a:xfrm>
          <a:prstGeom prst="rect">
            <a:avLst/>
          </a:prstGeom>
        </p:spPr>
      </p:pic>
      <p:pic>
        <p:nvPicPr>
          <p:cNvPr id="17" name="그래픽 16" descr="클라우드 컴퓨팅">
            <a:extLst>
              <a:ext uri="{FF2B5EF4-FFF2-40B4-BE49-F238E27FC236}">
                <a16:creationId xmlns:a16="http://schemas.microsoft.com/office/drawing/2014/main" id="{0BD55995-7B6C-42F0-8C29-649F3D9EA02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31235" y="1893947"/>
            <a:ext cx="914400" cy="914400"/>
          </a:xfrm>
          <a:prstGeom prst="rect">
            <a:avLst/>
          </a:prstGeom>
        </p:spPr>
      </p:pic>
      <p:pic>
        <p:nvPicPr>
          <p:cNvPr id="19" name="그래픽 18" descr="인터넷">
            <a:extLst>
              <a:ext uri="{FF2B5EF4-FFF2-40B4-BE49-F238E27FC236}">
                <a16:creationId xmlns:a16="http://schemas.microsoft.com/office/drawing/2014/main" id="{394E9C67-CF48-4C70-BA5D-07B21DFB4C4C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20371" y="1940191"/>
            <a:ext cx="914400" cy="914400"/>
          </a:xfrm>
          <a:prstGeom prst="rect">
            <a:avLst/>
          </a:prstGeom>
        </p:spPr>
      </p:pic>
      <p:pic>
        <p:nvPicPr>
          <p:cNvPr id="21" name="그래픽 20" descr="컴퓨터">
            <a:extLst>
              <a:ext uri="{FF2B5EF4-FFF2-40B4-BE49-F238E27FC236}">
                <a16:creationId xmlns:a16="http://schemas.microsoft.com/office/drawing/2014/main" id="{8D77827D-9FBD-4692-9D1E-1C6B88EEA50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95075" y="1962552"/>
            <a:ext cx="914400" cy="914400"/>
          </a:xfrm>
          <a:prstGeom prst="rect">
            <a:avLst/>
          </a:prstGeom>
        </p:spPr>
      </p:pic>
      <p:sp>
        <p:nvSpPr>
          <p:cNvPr id="22" name="같음 기호 21">
            <a:extLst>
              <a:ext uri="{FF2B5EF4-FFF2-40B4-BE49-F238E27FC236}">
                <a16:creationId xmlns:a16="http://schemas.microsoft.com/office/drawing/2014/main" id="{F55A5851-E04B-4349-B0C1-345CDCD96E6D}"/>
              </a:ext>
            </a:extLst>
          </p:cNvPr>
          <p:cNvSpPr/>
          <p:nvPr/>
        </p:nvSpPr>
        <p:spPr>
          <a:xfrm>
            <a:off x="2039047" y="3568210"/>
            <a:ext cx="1077045" cy="916945"/>
          </a:xfrm>
          <a:prstGeom prst="mathEqual">
            <a:avLst/>
          </a:prstGeom>
          <a:solidFill>
            <a:srgbClr val="20B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94910" y="2808347"/>
            <a:ext cx="3372321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1956692-7AD7-482D-BA19-F5554228F275}"/>
              </a:ext>
            </a:extLst>
          </p:cNvPr>
          <p:cNvSpPr txBox="1"/>
          <p:nvPr/>
        </p:nvSpPr>
        <p:spPr>
          <a:xfrm>
            <a:off x="2457640" y="664214"/>
            <a:ext cx="7276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1988~1999 big company extend business</a:t>
            </a:r>
            <a:endParaRPr lang="ko-KR" altLang="en-US" sz="2800" b="1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23B34A-3149-4466-982B-23D7B56C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CFC6-4986-4069-A40F-E2C1A4A86873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CD15806-DF88-4133-8B52-FECDAD112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20" y="2022677"/>
            <a:ext cx="6857427" cy="35323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1A3F2D-3349-4FDB-99B2-0DCF74BBFEA8}"/>
              </a:ext>
            </a:extLst>
          </p:cNvPr>
          <p:cNvSpPr txBox="1"/>
          <p:nvPr/>
        </p:nvSpPr>
        <p:spPr>
          <a:xfrm>
            <a:off x="7384647" y="2022677"/>
            <a:ext cx="4408955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SNS</a:t>
            </a:r>
            <a:r>
              <a:rPr lang="ko-KR" altLang="en-US" b="1" dirty="0"/>
              <a:t>계열 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없음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Computing platform</a:t>
            </a:r>
            <a:r>
              <a:rPr lang="ko-KR" altLang="en-US" b="1" dirty="0"/>
              <a:t>계열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enterprise instant messaging software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Computer software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Internet Search</a:t>
            </a:r>
            <a:r>
              <a:rPr lang="ko-KR" altLang="en-US" b="1" dirty="0"/>
              <a:t>계열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Internet radio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Web-based email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94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1956692-7AD7-482D-BA19-F5554228F275}"/>
              </a:ext>
            </a:extLst>
          </p:cNvPr>
          <p:cNvSpPr txBox="1"/>
          <p:nvPr/>
        </p:nvSpPr>
        <p:spPr>
          <a:xfrm>
            <a:off x="2457640" y="664214"/>
            <a:ext cx="7276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2000~2004 big company extend business</a:t>
            </a:r>
            <a:endParaRPr lang="ko-KR" altLang="en-US" sz="2800" b="1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23B34A-3149-4466-982B-23D7B56C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CFC6-4986-4069-A40F-E2C1A4A86873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1" name="그림 10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0876F99-FBD9-467C-8176-ABAD04631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20" y="2022677"/>
            <a:ext cx="6857427" cy="35323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9EAACD-FF58-4D8E-BD6F-B65F718C35D8}"/>
              </a:ext>
            </a:extLst>
          </p:cNvPr>
          <p:cNvSpPr txBox="1"/>
          <p:nvPr/>
        </p:nvSpPr>
        <p:spPr>
          <a:xfrm>
            <a:off x="7384647" y="2022677"/>
            <a:ext cx="471704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SNS</a:t>
            </a:r>
            <a:r>
              <a:rPr lang="ko-KR" altLang="en-US" b="1" dirty="0"/>
              <a:t>계열 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없음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Computing platform</a:t>
            </a:r>
            <a:r>
              <a:rPr lang="ko-KR" altLang="en-US" b="1" dirty="0"/>
              <a:t>계열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전보다 다양하게 분야로 확장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Internet Search</a:t>
            </a:r>
            <a:r>
              <a:rPr lang="ko-KR" altLang="en-US" b="1" dirty="0"/>
              <a:t>계열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HTML editor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64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1956692-7AD7-482D-BA19-F5554228F275}"/>
              </a:ext>
            </a:extLst>
          </p:cNvPr>
          <p:cNvSpPr txBox="1"/>
          <p:nvPr/>
        </p:nvSpPr>
        <p:spPr>
          <a:xfrm>
            <a:off x="2457640" y="664214"/>
            <a:ext cx="7276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2005~2010 big company extend business</a:t>
            </a:r>
            <a:endParaRPr lang="ko-KR" altLang="en-US" sz="2800" b="1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23B34A-3149-4466-982B-23D7B56C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CFC6-4986-4069-A40F-E2C1A4A86873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1CC23EC-AFEB-48BB-9D55-EBA9016E6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20" y="2022677"/>
            <a:ext cx="6857427" cy="35323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0884AC-1A60-415B-8DD0-7F0890908BBA}"/>
              </a:ext>
            </a:extLst>
          </p:cNvPr>
          <p:cNvSpPr txBox="1"/>
          <p:nvPr/>
        </p:nvSpPr>
        <p:spPr>
          <a:xfrm>
            <a:off x="7384647" y="2022677"/>
            <a:ext cx="440895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SNS</a:t>
            </a:r>
            <a:r>
              <a:rPr lang="ko-KR" altLang="en-US" b="1" dirty="0"/>
              <a:t>계열 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초기단계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Computing platform</a:t>
            </a:r>
            <a:r>
              <a:rPr lang="ko-KR" altLang="en-US" b="1" dirty="0"/>
              <a:t>계열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Moblie</a:t>
            </a:r>
            <a:r>
              <a:rPr lang="en-US" altLang="ko-KR" dirty="0"/>
              <a:t> Internet software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모바일로 관심 상승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Internet Search</a:t>
            </a:r>
            <a:r>
              <a:rPr lang="ko-KR" altLang="en-US" b="1" dirty="0"/>
              <a:t>계열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Parellel</a:t>
            </a:r>
            <a:r>
              <a:rPr lang="ko-KR" altLang="en-US" dirty="0"/>
              <a:t> </a:t>
            </a:r>
            <a:r>
              <a:rPr lang="en-US" altLang="ko-KR" dirty="0"/>
              <a:t>processing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14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1956692-7AD7-482D-BA19-F5554228F275}"/>
              </a:ext>
            </a:extLst>
          </p:cNvPr>
          <p:cNvSpPr txBox="1"/>
          <p:nvPr/>
        </p:nvSpPr>
        <p:spPr>
          <a:xfrm>
            <a:off x="2457640" y="664214"/>
            <a:ext cx="7276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2011~2014 big company extend business</a:t>
            </a:r>
            <a:endParaRPr lang="ko-KR" altLang="en-US" sz="2800" b="1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23B34A-3149-4466-982B-23D7B56C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CFC6-4986-4069-A40F-E2C1A4A86873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8" name="그림 1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9E4B328D-9517-4001-84DF-7DEF09D90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20" y="2022677"/>
            <a:ext cx="6857427" cy="35323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7062433-ED34-4A3D-88F7-504BFF68CB7D}"/>
              </a:ext>
            </a:extLst>
          </p:cNvPr>
          <p:cNvSpPr txBox="1"/>
          <p:nvPr/>
        </p:nvSpPr>
        <p:spPr>
          <a:xfrm>
            <a:off x="7384647" y="2022677"/>
            <a:ext cx="48073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SNS</a:t>
            </a:r>
            <a:r>
              <a:rPr lang="ko-KR" altLang="en-US" b="1" dirty="0"/>
              <a:t>계열 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발달 시작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Computing platform</a:t>
            </a:r>
            <a:r>
              <a:rPr lang="ko-KR" altLang="en-US" b="1" dirty="0"/>
              <a:t>계열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Social networking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Cloud</a:t>
            </a:r>
            <a:r>
              <a:rPr lang="ko-KR" altLang="en-US" dirty="0"/>
              <a:t> </a:t>
            </a:r>
            <a:r>
              <a:rPr lang="en-US" altLang="ko-KR" dirty="0"/>
              <a:t>service, </a:t>
            </a:r>
            <a:r>
              <a:rPr lang="ko-KR" altLang="en-US" dirty="0"/>
              <a:t>자연어처리</a:t>
            </a:r>
            <a:r>
              <a:rPr lang="en-US" altLang="ko-KR" dirty="0"/>
              <a:t> </a:t>
            </a:r>
            <a:r>
              <a:rPr lang="ko-KR" altLang="en-US" dirty="0"/>
              <a:t>관심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인터넷 발전으로 여러 분야 확장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Internet Search</a:t>
            </a:r>
            <a:r>
              <a:rPr lang="ko-KR" altLang="en-US" b="1" dirty="0"/>
              <a:t>계열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Public</a:t>
            </a:r>
            <a:r>
              <a:rPr lang="ko-KR" altLang="en-US" dirty="0"/>
              <a:t> </a:t>
            </a:r>
            <a:r>
              <a:rPr lang="en-US" altLang="ko-KR" dirty="0"/>
              <a:t>sector consulting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83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1956692-7AD7-482D-BA19-F5554228F275}"/>
              </a:ext>
            </a:extLst>
          </p:cNvPr>
          <p:cNvSpPr txBox="1"/>
          <p:nvPr/>
        </p:nvSpPr>
        <p:spPr>
          <a:xfrm>
            <a:off x="2457640" y="664214"/>
            <a:ext cx="7276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2015~2018 big company extend business</a:t>
            </a:r>
            <a:endParaRPr lang="ko-KR" altLang="en-US" sz="2800" b="1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23B34A-3149-4466-982B-23D7B56C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CFC6-4986-4069-A40F-E2C1A4A86873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2BB94373-C892-45B6-8420-D1A591A0D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20" y="2022677"/>
            <a:ext cx="6857426" cy="35323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18F111-02EC-4C0C-9273-914E52D0EC0A}"/>
              </a:ext>
            </a:extLst>
          </p:cNvPr>
          <p:cNvSpPr txBox="1"/>
          <p:nvPr/>
        </p:nvSpPr>
        <p:spPr>
          <a:xfrm>
            <a:off x="7384647" y="2022677"/>
            <a:ext cx="440895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SNS</a:t>
            </a:r>
            <a:r>
              <a:rPr lang="ko-KR" altLang="en-US" b="1" dirty="0"/>
              <a:t>계열 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AI</a:t>
            </a:r>
            <a:r>
              <a:rPr lang="ko-KR" altLang="en-US" dirty="0"/>
              <a:t> 산업 관심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Computing platform</a:t>
            </a:r>
            <a:r>
              <a:rPr lang="ko-KR" altLang="en-US" b="1" dirty="0"/>
              <a:t>계열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Moblie</a:t>
            </a:r>
            <a:r>
              <a:rPr lang="en-US" altLang="ko-KR" dirty="0"/>
              <a:t> Internet software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Internet Search</a:t>
            </a:r>
            <a:r>
              <a:rPr lang="ko-KR" altLang="en-US" b="1" dirty="0"/>
              <a:t>계열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E-book, E-commerce </a:t>
            </a:r>
            <a:r>
              <a:rPr lang="ko-KR" altLang="en-US" dirty="0"/>
              <a:t>등장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06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1956692-7AD7-482D-BA19-F5554228F275}"/>
              </a:ext>
            </a:extLst>
          </p:cNvPr>
          <p:cNvSpPr txBox="1"/>
          <p:nvPr/>
        </p:nvSpPr>
        <p:spPr>
          <a:xfrm>
            <a:off x="2457640" y="664214"/>
            <a:ext cx="7276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Future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works..</a:t>
            </a:r>
            <a:endParaRPr lang="ko-KR" altLang="en-US" sz="2800" b="1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23B34A-3149-4466-982B-23D7B56C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CFC6-4986-4069-A40F-E2C1A4A86873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165CA0-431C-4396-82CB-9D1ECDC1F915}"/>
              </a:ext>
            </a:extLst>
          </p:cNvPr>
          <p:cNvSpPr txBox="1"/>
          <p:nvPr/>
        </p:nvSpPr>
        <p:spPr>
          <a:xfrm>
            <a:off x="4584192" y="3736751"/>
            <a:ext cx="302361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/>
              <a:t>ParentCompany</a:t>
            </a:r>
            <a:endParaRPr lang="en-US" altLang="ko-KR" sz="3200" b="1" dirty="0"/>
          </a:p>
          <a:p>
            <a:endParaRPr lang="en-US" altLang="ko-KR" sz="1000" dirty="0"/>
          </a:p>
          <a:p>
            <a:pPr marL="342900" indent="-342900">
              <a:buAutoNum type="arabicPeriod"/>
            </a:pPr>
            <a:r>
              <a:rPr lang="en-US" altLang="ko-KR" sz="2000" dirty="0"/>
              <a:t>Google</a:t>
            </a:r>
          </a:p>
          <a:p>
            <a:pPr marL="342900" indent="-342900">
              <a:buAutoNum type="arabicPeriod"/>
            </a:pPr>
            <a:r>
              <a:rPr lang="en-US" altLang="ko-KR" sz="2000" dirty="0"/>
              <a:t>Microsoft</a:t>
            </a:r>
          </a:p>
          <a:p>
            <a:pPr marL="342900" indent="-342900">
              <a:buAutoNum type="arabicPeriod"/>
            </a:pPr>
            <a:r>
              <a:rPr lang="en-US" altLang="ko-KR" sz="2000" dirty="0"/>
              <a:t>Facebook</a:t>
            </a:r>
          </a:p>
          <a:p>
            <a:pPr marL="342900" indent="-342900">
              <a:buAutoNum type="arabicPeriod"/>
            </a:pPr>
            <a:r>
              <a:rPr lang="en-US" altLang="ko-KR" sz="2000" dirty="0"/>
              <a:t>Apple</a:t>
            </a:r>
          </a:p>
          <a:p>
            <a:pPr marL="342900" indent="-342900">
              <a:buAutoNum type="arabicPeriod"/>
            </a:pPr>
            <a:r>
              <a:rPr lang="en-US" altLang="ko-KR" sz="2000" dirty="0"/>
              <a:t>Yahoo</a:t>
            </a:r>
          </a:p>
          <a:p>
            <a:pPr marL="342900" indent="-342900">
              <a:buAutoNum type="arabicPeriod"/>
            </a:pPr>
            <a:r>
              <a:rPr lang="en-US" altLang="ko-KR" sz="2000" dirty="0"/>
              <a:t>Twitter</a:t>
            </a:r>
          </a:p>
          <a:p>
            <a:pPr marL="342900" indent="-342900">
              <a:buAutoNum type="arabicPeriod"/>
            </a:pPr>
            <a:r>
              <a:rPr lang="en-US" altLang="ko-KR" sz="2000" dirty="0"/>
              <a:t>IBM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5AC81-3379-4367-A276-BD684F0DF227}"/>
              </a:ext>
            </a:extLst>
          </p:cNvPr>
          <p:cNvSpPr txBox="1"/>
          <p:nvPr/>
        </p:nvSpPr>
        <p:spPr>
          <a:xfrm>
            <a:off x="4584191" y="1520812"/>
            <a:ext cx="30236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Category</a:t>
            </a:r>
            <a:r>
              <a:rPr lang="ko-KR" altLang="en-US" sz="2800" b="1" dirty="0"/>
              <a:t> </a:t>
            </a:r>
            <a:endParaRPr lang="en-US" altLang="ko-KR" sz="2800" b="1" dirty="0"/>
          </a:p>
          <a:p>
            <a:endParaRPr lang="en-US" altLang="ko-KR" sz="1000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Internet Search</a:t>
            </a:r>
            <a:r>
              <a:rPr lang="en-US" altLang="ko-KR" sz="2000" dirty="0" smtClean="0"/>
              <a:t> 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Computing platform</a:t>
            </a:r>
            <a:r>
              <a:rPr lang="en-US" altLang="ko-KR" sz="2000" dirty="0" smtClean="0"/>
              <a:t> 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/>
              <a:t>SNS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BFE384F-29C9-4DA7-97D1-2F9AC6B51026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6095999" y="3121250"/>
            <a:ext cx="1" cy="615501"/>
          </a:xfrm>
          <a:prstGeom prst="straightConnector1">
            <a:avLst/>
          </a:prstGeom>
          <a:ln w="76200">
            <a:solidFill>
              <a:srgbClr val="20B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0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EECEEDD-4F4F-42F7-A7F4-C5DA2E2C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CFC6-4986-4069-A40F-E2C1A4A86873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F5BD4-C9AC-475C-8070-4E197C756862}"/>
              </a:ext>
            </a:extLst>
          </p:cNvPr>
          <p:cNvSpPr txBox="1"/>
          <p:nvPr/>
        </p:nvSpPr>
        <p:spPr>
          <a:xfrm>
            <a:off x="2457640" y="2659559"/>
            <a:ext cx="72767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Thank you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8422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 descr="건물">
            <a:extLst>
              <a:ext uri="{FF2B5EF4-FFF2-40B4-BE49-F238E27FC236}">
                <a16:creationId xmlns:a16="http://schemas.microsoft.com/office/drawing/2014/main" id="{A5B6F3DF-9FF7-40F5-B2BC-1A5776ED7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360820" y="2191052"/>
            <a:ext cx="2603912" cy="26039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956692-7AD7-482D-BA19-F5554228F275}"/>
              </a:ext>
            </a:extLst>
          </p:cNvPr>
          <p:cNvSpPr txBox="1"/>
          <p:nvPr/>
        </p:nvSpPr>
        <p:spPr>
          <a:xfrm>
            <a:off x="2610993" y="694944"/>
            <a:ext cx="697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3</a:t>
            </a:r>
            <a:r>
              <a:rPr lang="ko-KR" altLang="en-US" sz="2800" b="1" dirty="0"/>
              <a:t>학년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진로방향 탐색의 시간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B6A8A-89B7-443A-8917-2F9E33FBD0C2}"/>
              </a:ext>
            </a:extLst>
          </p:cNvPr>
          <p:cNvSpPr txBox="1"/>
          <p:nvPr/>
        </p:nvSpPr>
        <p:spPr>
          <a:xfrm>
            <a:off x="2718816" y="4962144"/>
            <a:ext cx="1877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Company</a:t>
            </a:r>
            <a:r>
              <a:rPr lang="ko-KR" altLang="en-US" sz="20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902B9C-D8DD-4811-AA6E-D563B747E244}"/>
              </a:ext>
            </a:extLst>
          </p:cNvPr>
          <p:cNvSpPr txBox="1"/>
          <p:nvPr/>
        </p:nvSpPr>
        <p:spPr>
          <a:xfrm>
            <a:off x="7308644" y="4962144"/>
            <a:ext cx="2603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Graduate </a:t>
            </a:r>
            <a:r>
              <a:rPr lang="en-US" altLang="ko-KR" sz="2000" dirty="0" smtClean="0"/>
              <a:t>School</a:t>
            </a:r>
            <a:endParaRPr lang="ko-KR" altLang="en-US" sz="200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9DDF5A3E-0435-425B-A594-23255342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CFC6-4986-4069-A40F-E2C1A4A86873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2050" name="Picture 2" descr="school icon에 대한 이미지 검색결과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97" y="2476500"/>
            <a:ext cx="2505006" cy="231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액자 1"/>
          <p:cNvSpPr/>
          <p:nvPr/>
        </p:nvSpPr>
        <p:spPr>
          <a:xfrm>
            <a:off x="2133600" y="1969008"/>
            <a:ext cx="3048000" cy="3726942"/>
          </a:xfrm>
          <a:prstGeom prst="frame">
            <a:avLst>
              <a:gd name="adj1" fmla="val 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22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1956692-7AD7-482D-BA19-F5554228F275}"/>
              </a:ext>
            </a:extLst>
          </p:cNvPr>
          <p:cNvSpPr txBox="1"/>
          <p:nvPr/>
        </p:nvSpPr>
        <p:spPr>
          <a:xfrm>
            <a:off x="2610993" y="694944"/>
            <a:ext cx="697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3</a:t>
            </a:r>
            <a:r>
              <a:rPr lang="ko-KR" altLang="en-US" sz="2800" b="1" dirty="0"/>
              <a:t>학년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진로방향 탐색의 시간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9DDF5A3E-0435-425B-A594-23255342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CFC6-4986-4069-A40F-E2C1A4A86873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30" name="Picture 6" descr="https://static.thenounproject.com/png/1876113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49" y="3683478"/>
            <a:ext cx="2527539" cy="252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0">
            <a:extLst>
              <a:ext uri="{FF2B5EF4-FFF2-40B4-BE49-F238E27FC236}">
                <a16:creationId xmlns:a16="http://schemas.microsoft.com/office/drawing/2014/main" id="{1AD849EA-1278-4D19-A355-1CC196461F23}"/>
              </a:ext>
            </a:extLst>
          </p:cNvPr>
          <p:cNvSpPr/>
          <p:nvPr/>
        </p:nvSpPr>
        <p:spPr>
          <a:xfrm>
            <a:off x="3515055" y="1440639"/>
            <a:ext cx="5568329" cy="2020364"/>
          </a:xfrm>
          <a:custGeom>
            <a:avLst/>
            <a:gdLst>
              <a:gd name="connsiteX0" fmla="*/ 0 w 5568329"/>
              <a:gd name="connsiteY0" fmla="*/ 1010182 h 2020364"/>
              <a:gd name="connsiteX1" fmla="*/ 2784165 w 5568329"/>
              <a:gd name="connsiteY1" fmla="*/ 0 h 2020364"/>
              <a:gd name="connsiteX2" fmla="*/ 5568330 w 5568329"/>
              <a:gd name="connsiteY2" fmla="*/ 1010182 h 2020364"/>
              <a:gd name="connsiteX3" fmla="*/ 2784165 w 5568329"/>
              <a:gd name="connsiteY3" fmla="*/ 2020364 h 2020364"/>
              <a:gd name="connsiteX4" fmla="*/ 0 w 5568329"/>
              <a:gd name="connsiteY4" fmla="*/ 1010182 h 202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329" h="2020364" extrusionOk="0">
                <a:moveTo>
                  <a:pt x="0" y="1010182"/>
                </a:moveTo>
                <a:cubicBezTo>
                  <a:pt x="65360" y="392787"/>
                  <a:pt x="1323355" y="194974"/>
                  <a:pt x="2784165" y="0"/>
                </a:cubicBezTo>
                <a:cubicBezTo>
                  <a:pt x="4299457" y="-12367"/>
                  <a:pt x="5470317" y="485082"/>
                  <a:pt x="5568330" y="1010182"/>
                </a:cubicBezTo>
                <a:cubicBezTo>
                  <a:pt x="5649496" y="1598094"/>
                  <a:pt x="4277068" y="2077060"/>
                  <a:pt x="2784165" y="2020364"/>
                </a:cubicBezTo>
                <a:cubicBezTo>
                  <a:pt x="1307173" y="2068131"/>
                  <a:pt x="-66431" y="1606512"/>
                  <a:pt x="0" y="1010182"/>
                </a:cubicBezTo>
                <a:close/>
              </a:path>
            </a:pathLst>
          </a:custGeom>
          <a:noFill/>
          <a:ln>
            <a:solidFill>
              <a:srgbClr val="20BEFF"/>
            </a:solidFill>
            <a:prstDash val="lgDash"/>
            <a:extLst>
              <a:ext uri="{C807C97D-BFC1-408E-A445-0C87EB9F89A2}">
                <ask:lineSketchStyleProps xmlns:ask="http://schemas.microsoft.com/office/drawing/2018/sketchyshapes" xmlns="" sd="1808761005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꼭</a:t>
            </a:r>
            <a:r>
              <a:rPr lang="en-US" altLang="ko-KR" sz="2000" dirty="0" smtClean="0">
                <a:solidFill>
                  <a:schemeClr val="tx1"/>
                </a:solidFill>
              </a:rPr>
              <a:t>!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</a:rPr>
              <a:t>회사를 지정해서 그 회사의 대한 모든 것을 샅샅이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</a:rPr>
              <a:t>알아야합니다</a:t>
            </a:r>
            <a:r>
              <a:rPr lang="en-US" altLang="ko-KR" sz="2000" dirty="0">
                <a:solidFill>
                  <a:schemeClr val="tx1"/>
                </a:solidFill>
              </a:rPr>
              <a:t>!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98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 descr="건물">
            <a:extLst>
              <a:ext uri="{FF2B5EF4-FFF2-40B4-BE49-F238E27FC236}">
                <a16:creationId xmlns:a16="http://schemas.microsoft.com/office/drawing/2014/main" id="{A5B6F3DF-9FF7-40F5-B2BC-1A5776ED7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360820" y="2191052"/>
            <a:ext cx="2603912" cy="26039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956692-7AD7-482D-BA19-F5554228F275}"/>
              </a:ext>
            </a:extLst>
          </p:cNvPr>
          <p:cNvSpPr txBox="1"/>
          <p:nvPr/>
        </p:nvSpPr>
        <p:spPr>
          <a:xfrm>
            <a:off x="2610993" y="694944"/>
            <a:ext cx="697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3</a:t>
            </a:r>
            <a:r>
              <a:rPr lang="ko-KR" altLang="en-US" sz="2800" b="1" dirty="0"/>
              <a:t>학년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진로방향 탐색의 시간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B6A8A-89B7-443A-8917-2F9E33FBD0C2}"/>
              </a:ext>
            </a:extLst>
          </p:cNvPr>
          <p:cNvSpPr txBox="1"/>
          <p:nvPr/>
        </p:nvSpPr>
        <p:spPr>
          <a:xfrm>
            <a:off x="2718816" y="4962144"/>
            <a:ext cx="1877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Company</a:t>
            </a:r>
            <a:r>
              <a:rPr lang="ko-KR" altLang="en-US" sz="2000" dirty="0"/>
              <a:t> </a:t>
            </a:r>
          </a:p>
        </p:txBody>
      </p:sp>
      <p:pic>
        <p:nvPicPr>
          <p:cNvPr id="3" name="그래픽 2" descr="숫 프로필">
            <a:extLst>
              <a:ext uri="{FF2B5EF4-FFF2-40B4-BE49-F238E27FC236}">
                <a16:creationId xmlns:a16="http://schemas.microsoft.com/office/drawing/2014/main" id="{1C5CE8B8-035C-4FB9-98D3-3BD8FFBF56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242304" y="4177344"/>
            <a:ext cx="1438470" cy="1438470"/>
          </a:xfrm>
          <a:prstGeom prst="rect">
            <a:avLst/>
          </a:prstGeom>
        </p:spPr>
      </p:pic>
      <p:pic>
        <p:nvPicPr>
          <p:cNvPr id="6" name="그래픽 5" descr="여성 프로필">
            <a:extLst>
              <a:ext uri="{FF2B5EF4-FFF2-40B4-BE49-F238E27FC236}">
                <a16:creationId xmlns:a16="http://schemas.microsoft.com/office/drawing/2014/main" id="{1B7455D1-328C-470A-9990-2315A59105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092807" y="4177344"/>
            <a:ext cx="1438470" cy="143847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1AD849EA-1278-4D19-A355-1CC196461F23}"/>
              </a:ext>
            </a:extLst>
          </p:cNvPr>
          <p:cNvSpPr/>
          <p:nvPr/>
        </p:nvSpPr>
        <p:spPr>
          <a:xfrm>
            <a:off x="5197206" y="1840992"/>
            <a:ext cx="5568329" cy="2020364"/>
          </a:xfrm>
          <a:custGeom>
            <a:avLst/>
            <a:gdLst>
              <a:gd name="connsiteX0" fmla="*/ 0 w 5568329"/>
              <a:gd name="connsiteY0" fmla="*/ 1010182 h 2020364"/>
              <a:gd name="connsiteX1" fmla="*/ 2784165 w 5568329"/>
              <a:gd name="connsiteY1" fmla="*/ 0 h 2020364"/>
              <a:gd name="connsiteX2" fmla="*/ 5568330 w 5568329"/>
              <a:gd name="connsiteY2" fmla="*/ 1010182 h 2020364"/>
              <a:gd name="connsiteX3" fmla="*/ 2784165 w 5568329"/>
              <a:gd name="connsiteY3" fmla="*/ 2020364 h 2020364"/>
              <a:gd name="connsiteX4" fmla="*/ 0 w 5568329"/>
              <a:gd name="connsiteY4" fmla="*/ 1010182 h 202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329" h="2020364" extrusionOk="0">
                <a:moveTo>
                  <a:pt x="0" y="1010182"/>
                </a:moveTo>
                <a:cubicBezTo>
                  <a:pt x="65360" y="392787"/>
                  <a:pt x="1323355" y="194974"/>
                  <a:pt x="2784165" y="0"/>
                </a:cubicBezTo>
                <a:cubicBezTo>
                  <a:pt x="4299457" y="-12367"/>
                  <a:pt x="5470317" y="485082"/>
                  <a:pt x="5568330" y="1010182"/>
                </a:cubicBezTo>
                <a:cubicBezTo>
                  <a:pt x="5649496" y="1598094"/>
                  <a:pt x="4277068" y="2077060"/>
                  <a:pt x="2784165" y="2020364"/>
                </a:cubicBezTo>
                <a:cubicBezTo>
                  <a:pt x="1307173" y="2068131"/>
                  <a:pt x="-66431" y="1606512"/>
                  <a:pt x="0" y="1010182"/>
                </a:cubicBezTo>
                <a:close/>
              </a:path>
            </a:pathLst>
          </a:custGeom>
          <a:noFill/>
          <a:ln>
            <a:solidFill>
              <a:srgbClr val="20BEFF"/>
            </a:solidFill>
            <a:prstDash val="lgDash"/>
            <a:extLst>
              <a:ext uri="{C807C97D-BFC1-408E-A445-0C87EB9F89A2}">
                <ask:lineSketchStyleProps xmlns:ask="http://schemas.microsoft.com/office/drawing/2018/sketchyshapes" xmlns="" sd="1808761005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원하는 회사에 들어가고 싶은데</a:t>
            </a:r>
            <a:r>
              <a:rPr lang="en-US" altLang="ko-KR" sz="2000" dirty="0">
                <a:solidFill>
                  <a:schemeClr val="tx1"/>
                </a:solidFill>
              </a:rPr>
              <a:t>..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이 회사는 어디에 관심이 있지</a:t>
            </a:r>
            <a:r>
              <a:rPr lang="en-US" altLang="ko-KR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1C1E41D-215C-4E23-B367-68F6DC5D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CFC6-4986-4069-A40F-E2C1A4A8687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62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1956692-7AD7-482D-BA19-F5554228F275}"/>
              </a:ext>
            </a:extLst>
          </p:cNvPr>
          <p:cNvSpPr txBox="1"/>
          <p:nvPr/>
        </p:nvSpPr>
        <p:spPr>
          <a:xfrm>
            <a:off x="2610993" y="694944"/>
            <a:ext cx="697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문제 정의</a:t>
            </a:r>
            <a:endParaRPr lang="ko-KR" altLang="en-US" sz="2800" b="1" dirty="0"/>
          </a:p>
        </p:txBody>
      </p:sp>
      <p:pic>
        <p:nvPicPr>
          <p:cNvPr id="3" name="그래픽 2" descr="숫 프로필">
            <a:extLst>
              <a:ext uri="{FF2B5EF4-FFF2-40B4-BE49-F238E27FC236}">
                <a16:creationId xmlns:a16="http://schemas.microsoft.com/office/drawing/2014/main" id="{1C5CE8B8-035C-4FB9-98D3-3BD8FFBF5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532955" y="4724586"/>
            <a:ext cx="1438470" cy="1438470"/>
          </a:xfrm>
          <a:prstGeom prst="rect">
            <a:avLst/>
          </a:prstGeom>
        </p:spPr>
      </p:pic>
      <p:pic>
        <p:nvPicPr>
          <p:cNvPr id="6" name="그래픽 5" descr="여성 프로필">
            <a:extLst>
              <a:ext uri="{FF2B5EF4-FFF2-40B4-BE49-F238E27FC236}">
                <a16:creationId xmlns:a16="http://schemas.microsoft.com/office/drawing/2014/main" id="{1B7455D1-328C-470A-9990-2315A5910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383458" y="4724586"/>
            <a:ext cx="1438470" cy="143847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1AD849EA-1278-4D19-A355-1CC196461F23}"/>
              </a:ext>
            </a:extLst>
          </p:cNvPr>
          <p:cNvSpPr/>
          <p:nvPr/>
        </p:nvSpPr>
        <p:spPr>
          <a:xfrm>
            <a:off x="2818551" y="1675183"/>
            <a:ext cx="6305747" cy="2592384"/>
          </a:xfrm>
          <a:custGeom>
            <a:avLst/>
            <a:gdLst>
              <a:gd name="connsiteX0" fmla="*/ 0 w 6305747"/>
              <a:gd name="connsiteY0" fmla="*/ 1296192 h 2592384"/>
              <a:gd name="connsiteX1" fmla="*/ 3152874 w 6305747"/>
              <a:gd name="connsiteY1" fmla="*/ 0 h 2592384"/>
              <a:gd name="connsiteX2" fmla="*/ 6305748 w 6305747"/>
              <a:gd name="connsiteY2" fmla="*/ 1296192 h 2592384"/>
              <a:gd name="connsiteX3" fmla="*/ 3152874 w 6305747"/>
              <a:gd name="connsiteY3" fmla="*/ 2592384 h 2592384"/>
              <a:gd name="connsiteX4" fmla="*/ 0 w 6305747"/>
              <a:gd name="connsiteY4" fmla="*/ 1296192 h 259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5747" h="2592384" extrusionOk="0">
                <a:moveTo>
                  <a:pt x="0" y="1296192"/>
                </a:moveTo>
                <a:cubicBezTo>
                  <a:pt x="126088" y="465567"/>
                  <a:pt x="1435873" y="61613"/>
                  <a:pt x="3152874" y="0"/>
                </a:cubicBezTo>
                <a:cubicBezTo>
                  <a:pt x="4871895" y="-12313"/>
                  <a:pt x="6236533" y="603494"/>
                  <a:pt x="6305748" y="1296192"/>
                </a:cubicBezTo>
                <a:cubicBezTo>
                  <a:pt x="6337305" y="2023724"/>
                  <a:pt x="4792480" y="2721207"/>
                  <a:pt x="3152874" y="2592384"/>
                </a:cubicBezTo>
                <a:cubicBezTo>
                  <a:pt x="1473679" y="2641276"/>
                  <a:pt x="-100694" y="2070298"/>
                  <a:pt x="0" y="1296192"/>
                </a:cubicBezTo>
                <a:close/>
              </a:path>
            </a:pathLst>
          </a:custGeom>
          <a:noFill/>
          <a:ln>
            <a:solidFill>
              <a:srgbClr val="20BEFF"/>
            </a:solidFill>
            <a:prstDash val="solid"/>
            <a:extLst>
              <a:ext uri="{C807C97D-BFC1-408E-A445-0C87EB9F89A2}">
                <ask:lineSketchStyleProps xmlns:ask="http://schemas.microsoft.com/office/drawing/2018/sketchyshapes" xmlns="" sd="1808761005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/>
                </a:solidFill>
              </a:rPr>
              <a:t>요새 대학생들은 자신의 분야를 확고하게 정하지 못하고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</a:rPr>
              <a:t>어떤 분야가</a:t>
            </a:r>
            <a:r>
              <a:rPr lang="ko-KR" altLang="en-US" sz="2400" dirty="0" smtClean="0">
                <a:solidFill>
                  <a:schemeClr val="tx1"/>
                </a:solidFill>
              </a:rPr>
              <a:t> 뜨고 있는 지 알기 어렵다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D779FDE-74E0-4CAE-BA50-9B545C3A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CFC6-4986-4069-A40F-E2C1A4A8687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00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1956692-7AD7-482D-BA19-F5554228F275}"/>
              </a:ext>
            </a:extLst>
          </p:cNvPr>
          <p:cNvSpPr txBox="1"/>
          <p:nvPr/>
        </p:nvSpPr>
        <p:spPr>
          <a:xfrm>
            <a:off x="2610993" y="694944"/>
            <a:ext cx="697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목표</a:t>
            </a:r>
            <a:r>
              <a:rPr lang="ko-KR" altLang="en-US" sz="2800" b="1" dirty="0" smtClean="0"/>
              <a:t> 설정</a:t>
            </a:r>
            <a:endParaRPr lang="ko-KR" altLang="en-US" sz="2800" b="1" dirty="0"/>
          </a:p>
        </p:txBody>
      </p:sp>
      <p:pic>
        <p:nvPicPr>
          <p:cNvPr id="3" name="그래픽 2" descr="숫 프로필">
            <a:extLst>
              <a:ext uri="{FF2B5EF4-FFF2-40B4-BE49-F238E27FC236}">
                <a16:creationId xmlns:a16="http://schemas.microsoft.com/office/drawing/2014/main" id="{1C5CE8B8-035C-4FB9-98D3-3BD8FFBF5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532955" y="4724586"/>
            <a:ext cx="1438470" cy="1438470"/>
          </a:xfrm>
          <a:prstGeom prst="rect">
            <a:avLst/>
          </a:prstGeom>
        </p:spPr>
      </p:pic>
      <p:pic>
        <p:nvPicPr>
          <p:cNvPr id="6" name="그래픽 5" descr="여성 프로필">
            <a:extLst>
              <a:ext uri="{FF2B5EF4-FFF2-40B4-BE49-F238E27FC236}">
                <a16:creationId xmlns:a16="http://schemas.microsoft.com/office/drawing/2014/main" id="{1B7455D1-328C-470A-9990-2315A5910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383458" y="4724586"/>
            <a:ext cx="1438470" cy="143847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1AD849EA-1278-4D19-A355-1CC196461F23}"/>
              </a:ext>
            </a:extLst>
          </p:cNvPr>
          <p:cNvSpPr/>
          <p:nvPr/>
        </p:nvSpPr>
        <p:spPr>
          <a:xfrm>
            <a:off x="2818551" y="1675183"/>
            <a:ext cx="6305747" cy="2592384"/>
          </a:xfrm>
          <a:custGeom>
            <a:avLst/>
            <a:gdLst>
              <a:gd name="connsiteX0" fmla="*/ 0 w 6305747"/>
              <a:gd name="connsiteY0" fmla="*/ 1296192 h 2592384"/>
              <a:gd name="connsiteX1" fmla="*/ 3152874 w 6305747"/>
              <a:gd name="connsiteY1" fmla="*/ 0 h 2592384"/>
              <a:gd name="connsiteX2" fmla="*/ 6305748 w 6305747"/>
              <a:gd name="connsiteY2" fmla="*/ 1296192 h 2592384"/>
              <a:gd name="connsiteX3" fmla="*/ 3152874 w 6305747"/>
              <a:gd name="connsiteY3" fmla="*/ 2592384 h 2592384"/>
              <a:gd name="connsiteX4" fmla="*/ 0 w 6305747"/>
              <a:gd name="connsiteY4" fmla="*/ 1296192 h 259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5747" h="2592384" extrusionOk="0">
                <a:moveTo>
                  <a:pt x="0" y="1296192"/>
                </a:moveTo>
                <a:cubicBezTo>
                  <a:pt x="126088" y="465567"/>
                  <a:pt x="1435873" y="61613"/>
                  <a:pt x="3152874" y="0"/>
                </a:cubicBezTo>
                <a:cubicBezTo>
                  <a:pt x="4871895" y="-12313"/>
                  <a:pt x="6236533" y="603494"/>
                  <a:pt x="6305748" y="1296192"/>
                </a:cubicBezTo>
                <a:cubicBezTo>
                  <a:pt x="6337305" y="2023724"/>
                  <a:pt x="4792480" y="2721207"/>
                  <a:pt x="3152874" y="2592384"/>
                </a:cubicBezTo>
                <a:cubicBezTo>
                  <a:pt x="1473679" y="2641276"/>
                  <a:pt x="-100694" y="2070298"/>
                  <a:pt x="0" y="1296192"/>
                </a:cubicBezTo>
                <a:close/>
              </a:path>
            </a:pathLst>
          </a:custGeom>
          <a:noFill/>
          <a:ln>
            <a:solidFill>
              <a:srgbClr val="20BEFF"/>
            </a:solidFill>
            <a:prstDash val="solid"/>
            <a:extLst>
              <a:ext uri="{C807C97D-BFC1-408E-A445-0C87EB9F89A2}">
                <ask:lineSketchStyleProps xmlns:ask="http://schemas.microsoft.com/office/drawing/2018/sketchyshapes" xmlns="" sd="1808761005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</a:rPr>
              <a:t>계열사별로 회사의 관심사를 연도별로 </a:t>
            </a:r>
            <a:r>
              <a:rPr lang="ko-KR" altLang="en-US" sz="2400" dirty="0" smtClean="0">
                <a:solidFill>
                  <a:schemeClr val="tx1"/>
                </a:solidFill>
              </a:rPr>
              <a:t>나눠 </a:t>
            </a:r>
            <a:r>
              <a:rPr lang="en-US" altLang="ko-KR" sz="2400" dirty="0" smtClean="0">
                <a:solidFill>
                  <a:schemeClr val="tx1"/>
                </a:solidFill>
              </a:rPr>
              <a:t>IT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대기업들의 변화를 쉽게 분석하여 준비하자</a:t>
            </a:r>
            <a:r>
              <a:rPr lang="en-US" altLang="ko-KR" sz="2400" dirty="0" smtClean="0">
                <a:solidFill>
                  <a:schemeClr val="tx1"/>
                </a:solidFill>
              </a:rPr>
              <a:t>!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D779FDE-74E0-4CAE-BA50-9B545C3A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CFC6-4986-4069-A40F-E2C1A4A8687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94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1956692-7AD7-482D-BA19-F5554228F275}"/>
              </a:ext>
            </a:extLst>
          </p:cNvPr>
          <p:cNvSpPr txBox="1"/>
          <p:nvPr/>
        </p:nvSpPr>
        <p:spPr>
          <a:xfrm>
            <a:off x="2610993" y="694944"/>
            <a:ext cx="697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/>
              <a:t>DataSet</a:t>
            </a:r>
            <a:endParaRPr lang="ko-KR" altLang="en-US" sz="2800" b="1" dirty="0"/>
          </a:p>
        </p:txBody>
      </p:sp>
      <p:pic>
        <p:nvPicPr>
          <p:cNvPr id="10" name="Picture 2" descr="kaggle에 대한 이미지 검색결과">
            <a:extLst>
              <a:ext uri="{FF2B5EF4-FFF2-40B4-BE49-F238E27FC236}">
                <a16:creationId xmlns:a16="http://schemas.microsoft.com/office/drawing/2014/main" id="{FC95116E-A00E-4E13-BEE5-2D97497A5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591" y="1585859"/>
            <a:ext cx="1855011" cy="84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D2F644-DF80-4CAE-B571-E04B0D041F8A}"/>
              </a:ext>
            </a:extLst>
          </p:cNvPr>
          <p:cNvSpPr txBox="1"/>
          <p:nvPr/>
        </p:nvSpPr>
        <p:spPr>
          <a:xfrm>
            <a:off x="3415228" y="1920394"/>
            <a:ext cx="71668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Company Acquisitions Data</a:t>
            </a:r>
            <a:endParaRPr lang="en-US" altLang="ko-KR" sz="2800" dirty="0"/>
          </a:p>
          <a:p>
            <a:r>
              <a:rPr lang="en-US" altLang="ko-KR" dirty="0"/>
              <a:t>Data of Companies acquired by 7 top companies as of May 2018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E1EDB-54A2-44C6-B122-151D3421EFA6}"/>
              </a:ext>
            </a:extLst>
          </p:cNvPr>
          <p:cNvSpPr txBox="1"/>
          <p:nvPr/>
        </p:nvSpPr>
        <p:spPr>
          <a:xfrm>
            <a:off x="1952192" y="3563800"/>
            <a:ext cx="302361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상위 </a:t>
            </a:r>
            <a:r>
              <a:rPr lang="en-US" altLang="ko-KR" sz="2800" b="1" dirty="0"/>
              <a:t>7</a:t>
            </a:r>
            <a:r>
              <a:rPr lang="ko-KR" altLang="en-US" sz="2800" b="1" dirty="0"/>
              <a:t>개 회사 </a:t>
            </a:r>
            <a:endParaRPr lang="en-US" altLang="ko-KR" sz="2800" b="1" dirty="0"/>
          </a:p>
          <a:p>
            <a:endParaRPr lang="en-US" altLang="ko-KR" sz="1000" dirty="0"/>
          </a:p>
          <a:p>
            <a:pPr marL="342900" indent="-342900">
              <a:buAutoNum type="arabicPeriod"/>
            </a:pPr>
            <a:r>
              <a:rPr lang="en-US" altLang="ko-KR" sz="2000" dirty="0"/>
              <a:t>Google</a:t>
            </a:r>
          </a:p>
          <a:p>
            <a:pPr marL="342900" indent="-342900">
              <a:buAutoNum type="arabicPeriod"/>
            </a:pPr>
            <a:r>
              <a:rPr lang="en-US" altLang="ko-KR" sz="2000" dirty="0"/>
              <a:t>Microsoft</a:t>
            </a:r>
          </a:p>
          <a:p>
            <a:pPr marL="342900" indent="-342900">
              <a:buAutoNum type="arabicPeriod"/>
            </a:pPr>
            <a:r>
              <a:rPr lang="en-US" altLang="ko-KR" sz="2000" dirty="0"/>
              <a:t>Facebook</a:t>
            </a:r>
          </a:p>
          <a:p>
            <a:pPr marL="342900" indent="-342900">
              <a:buAutoNum type="arabicPeriod"/>
            </a:pPr>
            <a:r>
              <a:rPr lang="en-US" altLang="ko-KR" sz="2000" dirty="0"/>
              <a:t>Apple</a:t>
            </a:r>
          </a:p>
          <a:p>
            <a:pPr marL="342900" indent="-342900">
              <a:buAutoNum type="arabicPeriod"/>
            </a:pPr>
            <a:r>
              <a:rPr lang="en-US" altLang="ko-KR" sz="2000" dirty="0"/>
              <a:t>Yahoo</a:t>
            </a:r>
          </a:p>
          <a:p>
            <a:pPr marL="342900" indent="-342900">
              <a:buAutoNum type="arabicPeriod"/>
            </a:pPr>
            <a:r>
              <a:rPr lang="en-US" altLang="ko-KR" sz="2000" dirty="0"/>
              <a:t>Twitter</a:t>
            </a:r>
          </a:p>
          <a:p>
            <a:pPr marL="342900" indent="-342900">
              <a:buAutoNum type="arabicPeriod"/>
            </a:pPr>
            <a:r>
              <a:rPr lang="en-US" altLang="ko-KR" sz="2000" dirty="0"/>
              <a:t>IBM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70C943-2591-4D65-8576-B6C4CE6B9900}"/>
              </a:ext>
            </a:extLst>
          </p:cNvPr>
          <p:cNvSpPr txBox="1"/>
          <p:nvPr/>
        </p:nvSpPr>
        <p:spPr>
          <a:xfrm>
            <a:off x="1062777" y="2429046"/>
            <a:ext cx="2186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총 </a:t>
            </a:r>
            <a:r>
              <a:rPr lang="en-US" altLang="ko-KR" sz="2400" b="1" dirty="0"/>
              <a:t>917</a:t>
            </a:r>
            <a:r>
              <a:rPr lang="ko-KR" altLang="en-US" sz="2400" b="1" dirty="0"/>
              <a:t>개</a:t>
            </a:r>
          </a:p>
        </p:txBody>
      </p:sp>
      <p:pic>
        <p:nvPicPr>
          <p:cNvPr id="13" name="그래픽 12" descr="도시">
            <a:extLst>
              <a:ext uri="{FF2B5EF4-FFF2-40B4-BE49-F238E27FC236}">
                <a16:creationId xmlns:a16="http://schemas.microsoft.com/office/drawing/2014/main" id="{137D1CB7-CE99-46F6-ACAE-9902F11EF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763360" y="3857741"/>
            <a:ext cx="2383536" cy="238353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680EFB0-ABA5-4CC0-9729-CB29E441E3FE}"/>
              </a:ext>
            </a:extLst>
          </p:cNvPr>
          <p:cNvCxnSpPr>
            <a:cxnSpLocks/>
          </p:cNvCxnSpPr>
          <p:nvPr/>
        </p:nvCxnSpPr>
        <p:spPr>
          <a:xfrm flipV="1">
            <a:off x="4648097" y="5049509"/>
            <a:ext cx="2694432" cy="16740"/>
          </a:xfrm>
          <a:prstGeom prst="straightConnector1">
            <a:avLst/>
          </a:prstGeom>
          <a:ln w="38100">
            <a:solidFill>
              <a:srgbClr val="20B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74B7418-A8D7-4889-A531-919D31D39EED}"/>
              </a:ext>
            </a:extLst>
          </p:cNvPr>
          <p:cNvSpPr txBox="1"/>
          <p:nvPr/>
        </p:nvSpPr>
        <p:spPr>
          <a:xfrm>
            <a:off x="4803545" y="4319215"/>
            <a:ext cx="2383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1980s ~ </a:t>
            </a:r>
            <a:r>
              <a:rPr lang="en-US" altLang="ko-KR" sz="2400" b="1" dirty="0" smtClean="0"/>
              <a:t>2018</a:t>
            </a:r>
            <a:endParaRPr lang="en-US" altLang="ko-KR" sz="2400" b="1" dirty="0"/>
          </a:p>
          <a:p>
            <a:pPr algn="ctr"/>
            <a:r>
              <a:rPr lang="ko-KR" altLang="en-US" dirty="0"/>
              <a:t>인수 </a:t>
            </a:r>
            <a:r>
              <a:rPr lang="en-US" altLang="ko-KR" dirty="0"/>
              <a:t>&amp; </a:t>
            </a:r>
            <a:r>
              <a:rPr lang="ko-KR" altLang="en-US" dirty="0"/>
              <a:t>합병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7A5EA1-B268-424A-9C6A-17F1CEEC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CFC6-4986-4069-A40F-E2C1A4A8687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11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1956692-7AD7-482D-BA19-F5554228F275}"/>
              </a:ext>
            </a:extLst>
          </p:cNvPr>
          <p:cNvSpPr txBox="1"/>
          <p:nvPr/>
        </p:nvSpPr>
        <p:spPr>
          <a:xfrm>
            <a:off x="2610993" y="694944"/>
            <a:ext cx="697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/>
              <a:t>DataSet</a:t>
            </a:r>
            <a:endParaRPr lang="ko-KR" altLang="en-US" sz="2800" b="1" dirty="0"/>
          </a:p>
        </p:txBody>
      </p:sp>
      <p:pic>
        <p:nvPicPr>
          <p:cNvPr id="10" name="Picture 2" descr="kaggle에 대한 이미지 검색결과">
            <a:extLst>
              <a:ext uri="{FF2B5EF4-FFF2-40B4-BE49-F238E27FC236}">
                <a16:creationId xmlns:a16="http://schemas.microsoft.com/office/drawing/2014/main" id="{FC95116E-A00E-4E13-BEE5-2D97497A5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591" y="1585859"/>
            <a:ext cx="1855011" cy="84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D2F644-DF80-4CAE-B571-E04B0D041F8A}"/>
              </a:ext>
            </a:extLst>
          </p:cNvPr>
          <p:cNvSpPr txBox="1"/>
          <p:nvPr/>
        </p:nvSpPr>
        <p:spPr>
          <a:xfrm>
            <a:off x="3415228" y="1920394"/>
            <a:ext cx="71668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Company Acquisitions Data</a:t>
            </a:r>
            <a:endParaRPr lang="en-US" altLang="ko-KR" sz="2800" dirty="0"/>
          </a:p>
          <a:p>
            <a:r>
              <a:rPr lang="en-US" altLang="ko-KR" dirty="0"/>
              <a:t>Data of Companies acquired by 7 top companies as of May 2018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70C943-2591-4D65-8576-B6C4CE6B9900}"/>
              </a:ext>
            </a:extLst>
          </p:cNvPr>
          <p:cNvSpPr txBox="1"/>
          <p:nvPr/>
        </p:nvSpPr>
        <p:spPr>
          <a:xfrm>
            <a:off x="1062777" y="2429046"/>
            <a:ext cx="2186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총 </a:t>
            </a:r>
            <a:r>
              <a:rPr lang="en-US" altLang="ko-KR" sz="2400" b="1" dirty="0"/>
              <a:t>917</a:t>
            </a:r>
            <a:r>
              <a:rPr lang="ko-KR" altLang="en-US" sz="2400" b="1" dirty="0"/>
              <a:t>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C5F53-BC77-4E2F-AE25-0DD8E38C506F}"/>
              </a:ext>
            </a:extLst>
          </p:cNvPr>
          <p:cNvSpPr txBox="1"/>
          <p:nvPr/>
        </p:nvSpPr>
        <p:spPr>
          <a:xfrm>
            <a:off x="3415228" y="2994883"/>
            <a:ext cx="333392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Columns</a:t>
            </a:r>
          </a:p>
          <a:p>
            <a:endParaRPr lang="en-US" altLang="ko-KR" sz="1000" dirty="0"/>
          </a:p>
          <a:p>
            <a:pPr marL="342900" indent="-342900">
              <a:buAutoNum type="arabicPeriod"/>
            </a:pPr>
            <a:r>
              <a:rPr lang="en-US" altLang="ko-KR" dirty="0" err="1"/>
              <a:t>AcquisitionID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dirty="0" err="1"/>
              <a:t>AcquisitionMonth</a:t>
            </a:r>
            <a:r>
              <a:rPr lang="en-US" altLang="ko-KR" sz="2000" dirty="0"/>
              <a:t> 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AcquisitionMonthDate</a:t>
            </a:r>
            <a:r>
              <a:rPr lang="en-US" altLang="ko-KR" sz="2000" dirty="0"/>
              <a:t> 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AcquisitionYear</a:t>
            </a:r>
            <a:r>
              <a:rPr lang="en-US" altLang="ko-KR" sz="2000" dirty="0"/>
              <a:t>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Company</a:t>
            </a:r>
            <a:r>
              <a:rPr lang="en-US" altLang="ko-KR" sz="2000" dirty="0"/>
              <a:t>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Business</a:t>
            </a:r>
            <a:r>
              <a:rPr lang="en-US" altLang="ko-KR" sz="2000" dirty="0"/>
              <a:t> </a:t>
            </a:r>
          </a:p>
          <a:p>
            <a:pPr marL="342900" indent="-342900">
              <a:buAutoNum type="arabicPeriod"/>
            </a:pPr>
            <a:r>
              <a:rPr lang="en-US" altLang="ko-KR" sz="2000" dirty="0"/>
              <a:t>Country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Value (USD)</a:t>
            </a:r>
            <a:r>
              <a:rPr lang="en-US" altLang="ko-KR" sz="2000" dirty="0"/>
              <a:t>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Derived products</a:t>
            </a:r>
            <a:r>
              <a:rPr lang="en-US" altLang="ko-KR" sz="2000" dirty="0"/>
              <a:t> 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ParentCompany</a:t>
            </a:r>
            <a:r>
              <a:rPr lang="en-US" altLang="ko-KR" sz="20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81EAD7-F724-4518-8CB5-1CCAD8A1C56B}"/>
              </a:ext>
            </a:extLst>
          </p:cNvPr>
          <p:cNvSpPr txBox="1"/>
          <p:nvPr/>
        </p:nvSpPr>
        <p:spPr>
          <a:xfrm>
            <a:off x="6637053" y="3527015"/>
            <a:ext cx="19754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ID</a:t>
            </a:r>
          </a:p>
          <a:p>
            <a:r>
              <a:rPr lang="ko-KR" altLang="en-US" sz="2000" dirty="0"/>
              <a:t>인수 월</a:t>
            </a:r>
            <a:endParaRPr lang="en-US" altLang="ko-KR" sz="2000" dirty="0"/>
          </a:p>
          <a:p>
            <a:r>
              <a:rPr lang="ko-KR" altLang="en-US" sz="2000" dirty="0"/>
              <a:t>인수 일</a:t>
            </a:r>
            <a:endParaRPr lang="en-US" altLang="ko-KR" sz="2000" dirty="0"/>
          </a:p>
          <a:p>
            <a:r>
              <a:rPr lang="ko-KR" altLang="en-US" sz="2000" dirty="0"/>
              <a:t>인수 연도</a:t>
            </a:r>
            <a:endParaRPr lang="en-US" altLang="ko-KR" sz="2000" dirty="0"/>
          </a:p>
          <a:p>
            <a:r>
              <a:rPr lang="ko-KR" altLang="en-US" sz="2000" dirty="0"/>
              <a:t>회사</a:t>
            </a:r>
            <a:endParaRPr lang="en-US" altLang="ko-KR" sz="2000" dirty="0"/>
          </a:p>
          <a:p>
            <a:r>
              <a:rPr lang="ko-KR" altLang="en-US" sz="2000" dirty="0"/>
              <a:t>사업</a:t>
            </a:r>
            <a:endParaRPr lang="en-US" altLang="ko-KR" sz="2000" dirty="0"/>
          </a:p>
          <a:p>
            <a:r>
              <a:rPr lang="ko-KR" altLang="en-US" sz="2000" dirty="0"/>
              <a:t>국가</a:t>
            </a:r>
            <a:endParaRPr lang="en-US" altLang="ko-KR" sz="2000" dirty="0"/>
          </a:p>
          <a:p>
            <a:r>
              <a:rPr lang="ko-KR" altLang="en-US" sz="2000" dirty="0"/>
              <a:t>가치</a:t>
            </a:r>
            <a:endParaRPr lang="en-US" altLang="ko-KR" sz="2000" dirty="0"/>
          </a:p>
          <a:p>
            <a:r>
              <a:rPr lang="ko-KR" altLang="en-US" sz="2000" dirty="0"/>
              <a:t>계열사</a:t>
            </a:r>
            <a:endParaRPr lang="en-US" altLang="ko-KR" sz="2000" dirty="0"/>
          </a:p>
          <a:p>
            <a:r>
              <a:rPr lang="ko-KR" altLang="en-US" sz="2000" dirty="0"/>
              <a:t>모회사</a:t>
            </a:r>
            <a:endParaRPr lang="en-US" altLang="ko-KR" sz="2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23B34A-3149-4466-982B-23D7B56C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CFC6-4986-4069-A40F-E2C1A4A8687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8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1956692-7AD7-482D-BA19-F5554228F275}"/>
              </a:ext>
            </a:extLst>
          </p:cNvPr>
          <p:cNvSpPr txBox="1"/>
          <p:nvPr/>
        </p:nvSpPr>
        <p:spPr>
          <a:xfrm>
            <a:off x="2457640" y="664214"/>
            <a:ext cx="7276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Data Preprocessing – </a:t>
            </a:r>
            <a:r>
              <a:rPr lang="ko-KR" altLang="en-US" sz="2800" b="1" dirty="0"/>
              <a:t>필요한 데이터 추출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C5F53-BC77-4E2F-AE25-0DD8E38C506F}"/>
              </a:ext>
            </a:extLst>
          </p:cNvPr>
          <p:cNvSpPr txBox="1"/>
          <p:nvPr/>
        </p:nvSpPr>
        <p:spPr>
          <a:xfrm>
            <a:off x="220616" y="1925209"/>
            <a:ext cx="333392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Columns</a:t>
            </a:r>
          </a:p>
          <a:p>
            <a:endParaRPr lang="en-US" altLang="ko-KR" sz="1000" dirty="0"/>
          </a:p>
          <a:p>
            <a:pPr marL="342900" indent="-342900">
              <a:buAutoNum type="arabicPeriod"/>
            </a:pPr>
            <a:r>
              <a:rPr lang="en-US" altLang="ko-KR" dirty="0" err="1"/>
              <a:t>AcquisitionID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dirty="0" err="1"/>
              <a:t>AcquisitionMonth</a:t>
            </a:r>
            <a:r>
              <a:rPr lang="en-US" altLang="ko-KR" sz="2000" dirty="0"/>
              <a:t> 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AcquisitionMonthDate</a:t>
            </a:r>
            <a:r>
              <a:rPr lang="en-US" altLang="ko-KR" sz="2000" dirty="0"/>
              <a:t> 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AcquisitionYear</a:t>
            </a:r>
            <a:r>
              <a:rPr lang="en-US" altLang="ko-KR" sz="2000" dirty="0"/>
              <a:t>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Company</a:t>
            </a:r>
            <a:r>
              <a:rPr lang="en-US" altLang="ko-KR" sz="2000" dirty="0"/>
              <a:t>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Business</a:t>
            </a:r>
            <a:r>
              <a:rPr lang="en-US" altLang="ko-KR" sz="2000" dirty="0"/>
              <a:t> </a:t>
            </a:r>
          </a:p>
          <a:p>
            <a:pPr marL="342900" indent="-342900">
              <a:buAutoNum type="arabicPeriod"/>
            </a:pPr>
            <a:r>
              <a:rPr lang="en-US" altLang="ko-KR" sz="2000" dirty="0"/>
              <a:t>Country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Value (USD)</a:t>
            </a:r>
            <a:r>
              <a:rPr lang="en-US" altLang="ko-KR" sz="2000" dirty="0"/>
              <a:t>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Derived products</a:t>
            </a:r>
            <a:r>
              <a:rPr lang="en-US" altLang="ko-KR" sz="2000" dirty="0"/>
              <a:t> 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ParentCompany</a:t>
            </a:r>
            <a:r>
              <a:rPr lang="en-US" altLang="ko-KR" sz="2000" dirty="0"/>
              <a:t>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23B34A-3149-4466-982B-23D7B56C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CFC6-4986-4069-A40F-E2C1A4A8687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BA62F-963E-45F8-83E2-352B9C4F1A8F}"/>
              </a:ext>
            </a:extLst>
          </p:cNvPr>
          <p:cNvSpPr txBox="1"/>
          <p:nvPr/>
        </p:nvSpPr>
        <p:spPr>
          <a:xfrm>
            <a:off x="3303543" y="2479206"/>
            <a:ext cx="19754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ID</a:t>
            </a:r>
          </a:p>
          <a:p>
            <a:r>
              <a:rPr lang="ko-KR" altLang="en-US" sz="2000" dirty="0"/>
              <a:t>인수 월</a:t>
            </a:r>
            <a:endParaRPr lang="en-US" altLang="ko-KR" sz="2000" dirty="0"/>
          </a:p>
          <a:p>
            <a:r>
              <a:rPr lang="ko-KR" altLang="en-US" sz="2000" dirty="0"/>
              <a:t>인수 일</a:t>
            </a:r>
            <a:endParaRPr lang="en-US" altLang="ko-KR" sz="2000" dirty="0"/>
          </a:p>
          <a:p>
            <a:r>
              <a:rPr lang="ko-KR" altLang="en-US" sz="2000" dirty="0"/>
              <a:t>인수 연도</a:t>
            </a:r>
            <a:endParaRPr lang="en-US" altLang="ko-KR" sz="2000" dirty="0"/>
          </a:p>
          <a:p>
            <a:r>
              <a:rPr lang="ko-KR" altLang="en-US" sz="2000" dirty="0"/>
              <a:t>회사</a:t>
            </a:r>
            <a:endParaRPr lang="en-US" altLang="ko-KR" sz="2000" dirty="0"/>
          </a:p>
          <a:p>
            <a:r>
              <a:rPr lang="ko-KR" altLang="en-US" sz="2000" dirty="0"/>
              <a:t>사업</a:t>
            </a:r>
            <a:endParaRPr lang="en-US" altLang="ko-KR" sz="2000" dirty="0"/>
          </a:p>
          <a:p>
            <a:r>
              <a:rPr lang="ko-KR" altLang="en-US" sz="2000" dirty="0"/>
              <a:t>국가</a:t>
            </a:r>
            <a:endParaRPr lang="en-US" altLang="ko-KR" sz="2000" dirty="0"/>
          </a:p>
          <a:p>
            <a:r>
              <a:rPr lang="ko-KR" altLang="en-US" sz="2000" dirty="0"/>
              <a:t>가치</a:t>
            </a:r>
            <a:endParaRPr lang="en-US" altLang="ko-KR" sz="2000" dirty="0"/>
          </a:p>
          <a:p>
            <a:r>
              <a:rPr lang="ko-KR" altLang="en-US" sz="2000" dirty="0"/>
              <a:t>모회사계열</a:t>
            </a:r>
            <a:endParaRPr lang="en-US" altLang="ko-KR" sz="2000" dirty="0"/>
          </a:p>
          <a:p>
            <a:r>
              <a:rPr lang="ko-KR" altLang="en-US" sz="2000" dirty="0"/>
              <a:t>모회사</a:t>
            </a:r>
            <a:endParaRPr lang="en-US" altLang="ko-KR" sz="20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0929DC8-7FFB-428E-BCC5-B00FA9DBFC06}"/>
              </a:ext>
            </a:extLst>
          </p:cNvPr>
          <p:cNvCxnSpPr>
            <a:cxnSpLocks/>
          </p:cNvCxnSpPr>
          <p:nvPr/>
        </p:nvCxnSpPr>
        <p:spPr>
          <a:xfrm flipV="1">
            <a:off x="4722392" y="3954756"/>
            <a:ext cx="2694432" cy="16740"/>
          </a:xfrm>
          <a:prstGeom prst="straightConnector1">
            <a:avLst/>
          </a:prstGeom>
          <a:ln w="38100">
            <a:solidFill>
              <a:srgbClr val="20B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2F385D-92C0-4688-8AD7-305BE15C1991}"/>
              </a:ext>
            </a:extLst>
          </p:cNvPr>
          <p:cNvSpPr txBox="1"/>
          <p:nvPr/>
        </p:nvSpPr>
        <p:spPr>
          <a:xfrm>
            <a:off x="5057672" y="3563016"/>
            <a:ext cx="2023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Drop</a:t>
            </a:r>
            <a:endParaRPr lang="ko-KR" alt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0D0B9A-DAAB-41A5-B5F4-6DF649576531}"/>
              </a:ext>
            </a:extLst>
          </p:cNvPr>
          <p:cNvSpPr txBox="1"/>
          <p:nvPr/>
        </p:nvSpPr>
        <p:spPr>
          <a:xfrm>
            <a:off x="7752104" y="2746214"/>
            <a:ext cx="333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Columns</a:t>
            </a:r>
          </a:p>
          <a:p>
            <a:endParaRPr lang="en-US" altLang="ko-KR" sz="1000" dirty="0"/>
          </a:p>
          <a:p>
            <a:pPr marL="342900" indent="-342900">
              <a:buAutoNum type="arabicPeriod"/>
            </a:pPr>
            <a:r>
              <a:rPr lang="en-US" altLang="ko-KR" dirty="0" err="1"/>
              <a:t>AcquisitionYear</a:t>
            </a:r>
            <a:r>
              <a:rPr lang="en-US" altLang="ko-KR" sz="2000" dirty="0"/>
              <a:t> 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Business</a:t>
            </a:r>
            <a:r>
              <a:rPr lang="en-US" altLang="ko-KR" sz="2000" dirty="0"/>
              <a:t> 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ParentCompany</a:t>
            </a:r>
            <a:endParaRPr lang="en-US" altLang="ko-KR" dirty="0" smtClean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F78CA1-C23D-4846-B17E-BA348C83590A}"/>
              </a:ext>
            </a:extLst>
          </p:cNvPr>
          <p:cNvSpPr txBox="1"/>
          <p:nvPr/>
        </p:nvSpPr>
        <p:spPr>
          <a:xfrm>
            <a:off x="10133966" y="3300211"/>
            <a:ext cx="16859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인수연도</a:t>
            </a:r>
            <a:endParaRPr lang="en-US" altLang="ko-KR" sz="2000" dirty="0"/>
          </a:p>
          <a:p>
            <a:r>
              <a:rPr lang="ko-KR" altLang="en-US" sz="2000" dirty="0"/>
              <a:t>사업</a:t>
            </a:r>
            <a:endParaRPr lang="en-US" altLang="ko-KR" sz="2000" dirty="0"/>
          </a:p>
          <a:p>
            <a:r>
              <a:rPr lang="ko-KR" altLang="en-US" sz="2000" dirty="0" smtClean="0"/>
              <a:t>모회사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84037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421</Words>
  <Application>Microsoft Office PowerPoint</Application>
  <PresentationFormat>와이드스크린</PresentationFormat>
  <Paragraphs>207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지원</dc:creator>
  <cp:lastModifiedBy>entity</cp:lastModifiedBy>
  <cp:revision>12</cp:revision>
  <dcterms:created xsi:type="dcterms:W3CDTF">2019-11-30T08:37:48Z</dcterms:created>
  <dcterms:modified xsi:type="dcterms:W3CDTF">2019-12-01T08:33:26Z</dcterms:modified>
</cp:coreProperties>
</file>