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Shopping Program</a:t>
            </a:r>
            <a:endParaRPr sz="4800"/>
          </a:p>
        </p:txBody>
      </p:sp>
      <p:sp>
        <p:nvSpPr>
          <p:cNvPr id="55" name="Google Shape;55;p13"/>
          <p:cNvSpPr/>
          <p:nvPr/>
        </p:nvSpPr>
        <p:spPr>
          <a:xfrm>
            <a:off x="170800" y="11853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아이스크림 : 1500원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0800" y="30465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바나나 : 2000원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0800" y="18057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케이크 : 2500원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70800" y="24261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담배 : 4500원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0800" y="36669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 : 1000원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0800" y="42873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과자 : 2000원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482500" y="1185363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소주: 1600원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482500" y="30465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책 : 4700원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482500" y="24261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음료수 : 1300원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482500" y="1805775"/>
            <a:ext cx="2089500" cy="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맥주 : 2000원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881775" y="1185375"/>
            <a:ext cx="3980400" cy="33621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소지금은 10000원이다. 10000원이 넘으면 초과, 10000원이면 거스름돈 없음, 10000원이 넘지 않으면 거스름 돈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옆에 메뉴판이 있다. 메뉴판에서 구입하고 싶은 물품들을 입력(물품이름,수량)해 자신의 쇼핑카트에 담고(List 사용,</a:t>
            </a:r>
            <a:r>
              <a:rPr lang="ko">
                <a:solidFill>
                  <a:schemeClr val="dk1"/>
                </a:solidFill>
              </a:rPr>
              <a:t>반복문 사용할 것(추가 구매 여부)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선문대학생인지 아닌지 입력하시오(Y/N)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구매한 물품의 이름과 가격, 총 합계, 거스름돈을 출력하시오.(단, 선문대학생은 10%할인)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