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210100" y="261200"/>
            <a:ext cx="4118700" cy="642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Calculator</a:t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2210100" y="904100"/>
            <a:ext cx="4118700" cy="985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-operand1 : int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-operand2 : int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-result : double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2210100" y="1843354"/>
            <a:ext cx="4118700" cy="283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+Calculator()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+add(number1 : int, number2 : int) : int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+sub(</a:t>
            </a:r>
            <a:r>
              <a:rPr lang="ja">
                <a:solidFill>
                  <a:schemeClr val="dk1"/>
                </a:solidFill>
              </a:rPr>
              <a:t>number1 : int, number2 : int) : int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+mul</a:t>
            </a:r>
            <a:r>
              <a:rPr lang="ja">
                <a:solidFill>
                  <a:schemeClr val="dk1"/>
                </a:solidFill>
              </a:rPr>
              <a:t>(number1 : int, number2 : int) : int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+div(number1 : int, number2 : int) : double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1044775" y="1296625"/>
            <a:ext cx="763200" cy="642900"/>
          </a:xfrm>
          <a:prstGeom prst="wedgeRectCallout">
            <a:avLst>
              <a:gd fmla="val 109270" name="adj1"/>
              <a:gd fmla="val 62397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속성값 초기화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