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0418-3CA1-46AE-AE90-5DBCEA6D74D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93C6-5191-40B8-A224-BDFC60EAD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4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0418-3CA1-46AE-AE90-5DBCEA6D74D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93C6-5191-40B8-A224-BDFC60EAD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0418-3CA1-46AE-AE90-5DBCEA6D74D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93C6-5191-40B8-A224-BDFC60EAD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04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0418-3CA1-46AE-AE90-5DBCEA6D74D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93C6-5191-40B8-A224-BDFC60EADA4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3884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0418-3CA1-46AE-AE90-5DBCEA6D74D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93C6-5191-40B8-A224-BDFC60EAD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18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0418-3CA1-46AE-AE90-5DBCEA6D74D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93C6-5191-40B8-A224-BDFC60EAD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42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0418-3CA1-46AE-AE90-5DBCEA6D74D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93C6-5191-40B8-A224-BDFC60EAD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45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0418-3CA1-46AE-AE90-5DBCEA6D74D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93C6-5191-40B8-A224-BDFC60EAD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32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0418-3CA1-46AE-AE90-5DBCEA6D74D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93C6-5191-40B8-A224-BDFC60EAD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1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0418-3CA1-46AE-AE90-5DBCEA6D74D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93C6-5191-40B8-A224-BDFC60EAD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2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0418-3CA1-46AE-AE90-5DBCEA6D74D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93C6-5191-40B8-A224-BDFC60EAD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1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0418-3CA1-46AE-AE90-5DBCEA6D74D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93C6-5191-40B8-A224-BDFC60EAD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4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0418-3CA1-46AE-AE90-5DBCEA6D74D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93C6-5191-40B8-A224-BDFC60EAD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0418-3CA1-46AE-AE90-5DBCEA6D74D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93C6-5191-40B8-A224-BDFC60EAD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0418-3CA1-46AE-AE90-5DBCEA6D74D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93C6-5191-40B8-A224-BDFC60EAD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092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0418-3CA1-46AE-AE90-5DBCEA6D74D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93C6-5191-40B8-A224-BDFC60EAD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8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0418-3CA1-46AE-AE90-5DBCEA6D74D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93C6-5191-40B8-A224-BDFC60EAD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3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A950418-3CA1-46AE-AE90-5DBCEA6D74D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A6A93C6-5191-40B8-A224-BDFC60EAD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E5E2D7-4738-4A48-84E8-AE7B95A38B86}"/>
              </a:ext>
            </a:extLst>
          </p:cNvPr>
          <p:cNvSpPr txBox="1"/>
          <p:nvPr/>
        </p:nvSpPr>
        <p:spPr>
          <a:xfrm>
            <a:off x="1063102" y="1458873"/>
            <a:ext cx="4324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Pengertian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menghargai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Modern Love Caps" panose="04070805081001020A01" pitchFamily="82" charset="0"/>
                <a:cs typeface="Times New Roman" panose="02020603050405020304" pitchFamily="18" charset="0"/>
              </a:rPr>
              <a:t>Menghargai</a:t>
            </a:r>
            <a:r>
              <a:rPr lang="en-US" sz="2000" dirty="0">
                <a:latin typeface="Modern Love Caps" panose="04070805081001020A01" pitchFamily="8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Modern Love Caps" panose="04070805081001020A01" pitchFamily="82" charset="0"/>
                <a:cs typeface="Times New Roman" panose="02020603050405020304" pitchFamily="18" charset="0"/>
              </a:rPr>
              <a:t>diri</a:t>
            </a:r>
            <a:r>
              <a:rPr lang="en-US" sz="2000" dirty="0">
                <a:latin typeface="Modern Love Caps" panose="04070805081001020A01" pitchFamily="8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Modern Love Caps" panose="04070805081001020A01" pitchFamily="82" charset="0"/>
                <a:cs typeface="Times New Roman" panose="02020603050405020304" pitchFamily="18" charset="0"/>
              </a:rPr>
              <a:t>sendiri</a:t>
            </a:r>
            <a:r>
              <a:rPr lang="en-US" sz="2000" dirty="0">
                <a:latin typeface="Modern Love Caps" panose="04070805081001020A01" pitchFamily="8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Modern Love Caps" panose="04070805081001020A01" pitchFamily="82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Modern Love Caps" panose="04070805081001020A01" pitchFamily="8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Modern Love Caps" panose="04070805081001020A01" pitchFamily="82" charset="0"/>
                <a:cs typeface="Times New Roman" panose="02020603050405020304" pitchFamily="18" charset="0"/>
              </a:rPr>
              <a:t>sikap</a:t>
            </a:r>
            <a:r>
              <a:rPr lang="en-US" sz="2000" dirty="0">
                <a:latin typeface="Modern Love Caps" panose="04070805081001020A01" pitchFamily="8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Modern Love Caps" panose="04070805081001020A01" pitchFamily="82" charset="0"/>
                <a:cs typeface="Times New Roman" panose="02020603050405020304" pitchFamily="18" charset="0"/>
              </a:rPr>
              <a:t>dimana</a:t>
            </a:r>
            <a:r>
              <a:rPr lang="en-US" sz="2000" dirty="0">
                <a:latin typeface="Modern Love Caps" panose="04070805081001020A01" pitchFamily="8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Modern Love Caps" panose="04070805081001020A01" pitchFamily="82" charset="0"/>
                <a:cs typeface="Times New Roman" panose="02020603050405020304" pitchFamily="18" charset="0"/>
              </a:rPr>
              <a:t>kita</a:t>
            </a:r>
            <a:r>
              <a:rPr lang="en-US" sz="2000" dirty="0">
                <a:latin typeface="Modern Love Caps" panose="04070805081001020A01" pitchFamily="8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Modern Love Caps" panose="04070805081001020A01" pitchFamily="82" charset="0"/>
                <a:cs typeface="Times New Roman" panose="02020603050405020304" pitchFamily="18" charset="0"/>
              </a:rPr>
              <a:t>menghargai</a:t>
            </a:r>
            <a:r>
              <a:rPr lang="en-US" sz="2000" dirty="0">
                <a:latin typeface="Modern Love Caps" panose="04070805081001020A01" pitchFamily="8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Modern Love Caps" panose="04070805081001020A01" pitchFamily="82" charset="0"/>
                <a:cs typeface="Times New Roman" panose="02020603050405020304" pitchFamily="18" charset="0"/>
              </a:rPr>
              <a:t>diri</a:t>
            </a:r>
            <a:r>
              <a:rPr lang="en-US" sz="2000" dirty="0">
                <a:latin typeface="Modern Love Caps" panose="04070805081001020A01" pitchFamily="8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Modern Love Caps" panose="04070805081001020A01" pitchFamily="82" charset="0"/>
                <a:cs typeface="Times New Roman" panose="02020603050405020304" pitchFamily="18" charset="0"/>
              </a:rPr>
              <a:t>sendiri</a:t>
            </a:r>
            <a:r>
              <a:rPr lang="en-US" sz="2000" dirty="0">
                <a:latin typeface="Modern Love Caps" panose="04070805081001020A01" pitchFamily="82" charset="0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latin typeface="Modern Love Caps" panose="04070805081001020A01" pitchFamily="82" charset="0"/>
                <a:cs typeface="Times New Roman" panose="02020603050405020304" pitchFamily="18" charset="0"/>
              </a:rPr>
              <a:t>menerima</a:t>
            </a:r>
            <a:r>
              <a:rPr lang="en-US" sz="2000" dirty="0">
                <a:latin typeface="Modern Love Caps" panose="04070805081001020A01" pitchFamily="8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Modern Love Caps" panose="04070805081001020A01" pitchFamily="82" charset="0"/>
                <a:cs typeface="Times New Roman" panose="02020603050405020304" pitchFamily="18" charset="0"/>
              </a:rPr>
              <a:t>segala</a:t>
            </a:r>
            <a:r>
              <a:rPr lang="en-US" sz="2000" dirty="0">
                <a:latin typeface="Modern Love Caps" panose="04070805081001020A01" pitchFamily="8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Modern Love Caps" panose="04070805081001020A01" pitchFamily="82" charset="0"/>
                <a:cs typeface="Times New Roman" panose="02020603050405020304" pitchFamily="18" charset="0"/>
              </a:rPr>
              <a:t>kekurangan</a:t>
            </a:r>
            <a:r>
              <a:rPr lang="en-US" sz="2000" dirty="0">
                <a:latin typeface="Modern Love Caps" panose="04070805081001020A01" pitchFamily="8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Modern Love Caps" panose="04070805081001020A01" pitchFamily="82" charset="0"/>
                <a:cs typeface="Times New Roman" panose="02020603050405020304" pitchFamily="18" charset="0"/>
              </a:rPr>
              <a:t>diri</a:t>
            </a:r>
            <a:r>
              <a:rPr lang="en-US" sz="2000" dirty="0">
                <a:latin typeface="Modern Love Caps" panose="04070805081001020A01" pitchFamily="8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Modern Love Caps" panose="04070805081001020A01" pitchFamily="82" charset="0"/>
                <a:cs typeface="Times New Roman" panose="02020603050405020304" pitchFamily="18" charset="0"/>
              </a:rPr>
              <a:t>sendiri</a:t>
            </a:r>
            <a:r>
              <a:rPr lang="en-US" sz="2000" dirty="0">
                <a:latin typeface="Modern Love Caps" panose="04070805081001020A01" pitchFamily="82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610D0-B58B-44E8-AB7A-67BCD9AC2352}"/>
              </a:ext>
            </a:extLst>
          </p:cNvPr>
          <p:cNvSpPr txBox="1"/>
          <p:nvPr/>
        </p:nvSpPr>
        <p:spPr>
          <a:xfrm>
            <a:off x="6096000" y="1458873"/>
            <a:ext cx="524827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Modern Love Caps" panose="04070805081001020A01" pitchFamily="82" charset="0"/>
              </a:rPr>
              <a:t>Menerima</a:t>
            </a:r>
            <a:r>
              <a:rPr lang="en-US" sz="2000" dirty="0">
                <a:latin typeface="Modern Love Caps" panose="04070805081001020A01" pitchFamily="82" charset="0"/>
              </a:rPr>
              <a:t> </a:t>
            </a:r>
            <a:r>
              <a:rPr lang="en-US" sz="2000" dirty="0" err="1">
                <a:latin typeface="Modern Love Caps" panose="04070805081001020A01" pitchFamily="82" charset="0"/>
              </a:rPr>
              <a:t>diri</a:t>
            </a:r>
            <a:r>
              <a:rPr lang="en-US" sz="2000" dirty="0">
                <a:latin typeface="Modern Love Caps" panose="04070805081001020A01" pitchFamily="82" charset="0"/>
              </a:rPr>
              <a:t> </a:t>
            </a:r>
            <a:r>
              <a:rPr lang="en-US" sz="2000" dirty="0" err="1">
                <a:latin typeface="Modern Love Caps" panose="04070805081001020A01" pitchFamily="82" charset="0"/>
              </a:rPr>
              <a:t>sendiri</a:t>
            </a:r>
            <a:endParaRPr lang="en-US" sz="2000" dirty="0">
              <a:latin typeface="Modern Love Caps" panose="04070805081001020A01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Modern Love Caps" panose="04070805081001020A01" pitchFamily="82" charset="0"/>
              </a:rPr>
              <a:t>Memaafkan</a:t>
            </a:r>
            <a:r>
              <a:rPr lang="en-US" sz="2000" dirty="0">
                <a:latin typeface="Modern Love Caps" panose="04070805081001020A01" pitchFamily="82" charset="0"/>
              </a:rPr>
              <a:t> </a:t>
            </a:r>
            <a:r>
              <a:rPr lang="en-US" sz="2000" dirty="0" err="1">
                <a:latin typeface="Modern Love Caps" panose="04070805081001020A01" pitchFamily="82" charset="0"/>
              </a:rPr>
              <a:t>diri</a:t>
            </a:r>
            <a:r>
              <a:rPr lang="en-US" sz="2000" dirty="0">
                <a:latin typeface="Modern Love Caps" panose="04070805081001020A01" pitchFamily="82" charset="0"/>
              </a:rPr>
              <a:t> </a:t>
            </a:r>
            <a:r>
              <a:rPr lang="en-US" sz="2000" dirty="0" err="1">
                <a:latin typeface="Modern Love Caps" panose="04070805081001020A01" pitchFamily="82" charset="0"/>
              </a:rPr>
              <a:t>sendiri</a:t>
            </a:r>
            <a:endParaRPr lang="en-US" sz="2000" dirty="0">
              <a:latin typeface="Modern Love Caps" panose="04070805081001020A01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Modern Love Caps" panose="04070805081001020A01" pitchFamily="82" charset="0"/>
              </a:rPr>
              <a:t>Menyediakan</a:t>
            </a:r>
            <a:r>
              <a:rPr lang="en-US" sz="2000" dirty="0">
                <a:latin typeface="Modern Love Caps" panose="04070805081001020A01" pitchFamily="82" charset="0"/>
              </a:rPr>
              <a:t> </a:t>
            </a:r>
            <a:r>
              <a:rPr lang="en-US" sz="2000" dirty="0" err="1">
                <a:latin typeface="Modern Love Caps" panose="04070805081001020A01" pitchFamily="82" charset="0"/>
              </a:rPr>
              <a:t>waktu</a:t>
            </a:r>
            <a:r>
              <a:rPr lang="en-US" sz="2000" dirty="0">
                <a:latin typeface="Modern Love Caps" panose="04070805081001020A01" pitchFamily="82" charset="0"/>
              </a:rPr>
              <a:t> </a:t>
            </a:r>
            <a:r>
              <a:rPr lang="en-US" sz="2000" dirty="0" err="1">
                <a:latin typeface="Modern Love Caps" panose="04070805081001020A01" pitchFamily="82" charset="0"/>
              </a:rPr>
              <a:t>untuk</a:t>
            </a:r>
            <a:r>
              <a:rPr lang="en-US" sz="2000" dirty="0">
                <a:latin typeface="Modern Love Caps" panose="04070805081001020A01" pitchFamily="82" charset="0"/>
              </a:rPr>
              <a:t> </a:t>
            </a:r>
            <a:r>
              <a:rPr lang="en-US" sz="2000" dirty="0" err="1">
                <a:latin typeface="Modern Love Caps" panose="04070805081001020A01" pitchFamily="82" charset="0"/>
              </a:rPr>
              <a:t>diri</a:t>
            </a:r>
            <a:r>
              <a:rPr lang="en-US" sz="2000" dirty="0">
                <a:latin typeface="Modern Love Caps" panose="04070805081001020A01" pitchFamily="82" charset="0"/>
              </a:rPr>
              <a:t> </a:t>
            </a:r>
            <a:r>
              <a:rPr lang="en-US" sz="2000" dirty="0" err="1">
                <a:latin typeface="Modern Love Caps" panose="04070805081001020A01" pitchFamily="82" charset="0"/>
              </a:rPr>
              <a:t>sendiri</a:t>
            </a:r>
            <a:endParaRPr lang="en-US" sz="2000" dirty="0">
              <a:latin typeface="Modern Love Caps" panose="04070805081001020A01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Modern Love Caps" panose="04070805081001020A01" pitchFamily="82" charset="0"/>
              </a:rPr>
              <a:t>Jujur</a:t>
            </a:r>
            <a:r>
              <a:rPr lang="en-US" sz="2000" dirty="0">
                <a:latin typeface="Modern Love Caps" panose="04070805081001020A01" pitchFamily="82" charset="0"/>
              </a:rPr>
              <a:t> pada </a:t>
            </a:r>
            <a:r>
              <a:rPr lang="en-US" sz="2000" dirty="0" err="1">
                <a:latin typeface="Modern Love Caps" panose="04070805081001020A01" pitchFamily="82" charset="0"/>
              </a:rPr>
              <a:t>diri</a:t>
            </a:r>
            <a:r>
              <a:rPr lang="en-US" sz="2000" dirty="0">
                <a:latin typeface="Modern Love Caps" panose="04070805081001020A01" pitchFamily="82" charset="0"/>
              </a:rPr>
              <a:t> </a:t>
            </a:r>
            <a:r>
              <a:rPr lang="en-US" sz="2000" dirty="0" err="1">
                <a:latin typeface="Modern Love Caps" panose="04070805081001020A01" pitchFamily="82" charset="0"/>
              </a:rPr>
              <a:t>sendiri</a:t>
            </a:r>
            <a:endParaRPr lang="en-US" sz="2000" dirty="0">
              <a:latin typeface="Modern Love Caps" panose="04070805081001020A01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Modern Love Caps" panose="04070805081001020A01" pitchFamily="82" charset="0"/>
              </a:rPr>
              <a:t>Berusaha</a:t>
            </a:r>
            <a:r>
              <a:rPr lang="en-US" sz="2000" dirty="0">
                <a:latin typeface="Modern Love Caps" panose="04070805081001020A01" pitchFamily="82" charset="0"/>
              </a:rPr>
              <a:t> </a:t>
            </a:r>
            <a:r>
              <a:rPr lang="en-US" sz="2000" dirty="0" err="1">
                <a:latin typeface="Modern Love Caps" panose="04070805081001020A01" pitchFamily="82" charset="0"/>
              </a:rPr>
              <a:t>memperbaiki</a:t>
            </a:r>
            <a:r>
              <a:rPr lang="en-US" sz="2000" dirty="0">
                <a:latin typeface="Modern Love Caps" panose="04070805081001020A01" pitchFamily="82" charset="0"/>
              </a:rPr>
              <a:t> </a:t>
            </a:r>
            <a:r>
              <a:rPr lang="en-US" sz="2000" dirty="0" err="1">
                <a:latin typeface="Modern Love Caps" panose="04070805081001020A01" pitchFamily="82" charset="0"/>
              </a:rPr>
              <a:t>diri</a:t>
            </a:r>
            <a:r>
              <a:rPr lang="en-US" sz="2000" dirty="0">
                <a:latin typeface="Modern Love Caps" panose="04070805081001020A01" pitchFamily="82" charset="0"/>
              </a:rPr>
              <a:t> </a:t>
            </a:r>
            <a:r>
              <a:rPr lang="en-US" sz="2000" dirty="0" err="1">
                <a:latin typeface="Modern Love Caps" panose="04070805081001020A01" pitchFamily="82" charset="0"/>
              </a:rPr>
              <a:t>sendiri</a:t>
            </a:r>
            <a:r>
              <a:rPr lang="en-US" sz="2000" dirty="0">
                <a:latin typeface="Modern Love Caps" panose="04070805081001020A01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776316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22</TotalTime>
  <Words>44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Modern Love Caps</vt:lpstr>
      <vt:lpstr>Times New Roman</vt:lpstr>
      <vt:lpstr>Tw Cen MT</vt:lpstr>
      <vt:lpstr>Droplet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Filbert</dc:creator>
  <cp:lastModifiedBy>John Filbert</cp:lastModifiedBy>
  <cp:revision>3</cp:revision>
  <dcterms:created xsi:type="dcterms:W3CDTF">2021-01-20T06:17:04Z</dcterms:created>
  <dcterms:modified xsi:type="dcterms:W3CDTF">2021-01-27T04:23:13Z</dcterms:modified>
</cp:coreProperties>
</file>