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35705-74FB-4B75-B7F3-69F0D48C02A0}">
  <a:tblStyle styleId="{C6B35705-74FB-4B75-B7F3-69F0D48C02A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996AC9-5375-4DD1-8832-80ABD732A5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7E6F13-3E74-4BBA-8A72-46612D71A7CB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F1F8"/>
          </a:solidFill>
        </a:fill>
      </a:tcStyle>
    </a:wholeTbl>
    <a:band1H>
      <a:tcTxStyle/>
      <a:tcStyle>
        <a:tcBdr/>
        <a:fill>
          <a:solidFill>
            <a:srgbClr val="D9E2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9E2F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eb22decf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82eb22decf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2eb22decf_1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g82eb22decf_1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2eb22decf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82eb22decf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2eb22decf_1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82eb22decf_1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2eb22decf_1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82eb22decf_1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2eb22decf_1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82eb22decf_1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2eb22decf_1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82eb22decf_1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eb22decf_2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82eb22decf_2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2eb22decf_2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82eb22decf_2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2eb22decf_1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82eb22decf_1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6226342" y="-649706"/>
            <a:ext cx="3050005" cy="3050005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764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flipH="1">
            <a:off x="2995741" y="606866"/>
            <a:ext cx="3320837" cy="3992910"/>
          </a:xfrm>
          <a:custGeom>
            <a:avLst/>
            <a:gdLst/>
            <a:ahLst/>
            <a:cxnLst/>
            <a:rect l="l" t="t" r="r" b="b"/>
            <a:pathLst>
              <a:path w="800100" h="962025" extrusionOk="0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Images &amp; Contents">
  <p:cSld name="22_Images &amp; Conten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>
            <a:spLocks noGrp="1"/>
          </p:cNvSpPr>
          <p:nvPr>
            <p:ph type="pic" idx="2"/>
          </p:nvPr>
        </p:nvSpPr>
        <p:spPr>
          <a:xfrm>
            <a:off x="3828349" y="633397"/>
            <a:ext cx="4699425" cy="38767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1" y="254632"/>
            <a:ext cx="9144000" cy="59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/>
          <p:nvPr/>
        </p:nvSpPr>
        <p:spPr>
          <a:xfrm>
            <a:off x="242648" y="4767943"/>
            <a:ext cx="8901353" cy="254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242648" y="4761965"/>
            <a:ext cx="423837" cy="260702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>
            <a:off x="0" y="120988"/>
            <a:ext cx="8393373" cy="769528"/>
          </a:xfrm>
          <a:custGeom>
            <a:avLst/>
            <a:gdLst/>
            <a:ahLst/>
            <a:cxnLst/>
            <a:rect l="l" t="t" r="r" b="b"/>
            <a:pathLst>
              <a:path w="11191164" h="1026038" extrusionOk="0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1590550" y="254632"/>
            <a:ext cx="7331993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0" y="120988"/>
            <a:ext cx="1251062" cy="769529"/>
          </a:xfrm>
          <a:custGeom>
            <a:avLst/>
            <a:gdLst/>
            <a:ahLst/>
            <a:cxnLst/>
            <a:rect l="l" t="t" r="r" b="b"/>
            <a:pathLst>
              <a:path w="5086770" h="3128874" extrusionOk="0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8466728" y="120988"/>
            <a:ext cx="677272" cy="769528"/>
          </a:xfrm>
          <a:custGeom>
            <a:avLst/>
            <a:gdLst/>
            <a:ahLst/>
            <a:cxnLst/>
            <a:rect l="l" t="t" r="r" b="b"/>
            <a:pathLst>
              <a:path w="903029" h="1026038" extrusionOk="0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8FAFD">
                  <a:alpha val="0"/>
                </a:srgbClr>
              </a:gs>
              <a:gs pos="29000">
                <a:srgbClr val="F8FAFD">
                  <a:alpha val="0"/>
                </a:srgbClr>
              </a:gs>
              <a:gs pos="66000">
                <a:srgbClr val="87ADDB">
                  <a:alpha val="57647"/>
                </a:srgbClr>
              </a:gs>
              <a:gs pos="80000">
                <a:srgbClr val="87ADDB">
                  <a:alpha val="60784"/>
                </a:srgbClr>
              </a:gs>
              <a:gs pos="100000">
                <a:srgbClr val="87ADDB">
                  <a:alpha val="60784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686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6226342" y="-649706"/>
            <a:ext cx="3050005" cy="3050005"/>
          </a:xfrm>
          <a:prstGeom prst="arc">
            <a:avLst>
              <a:gd name="adj1" fmla="val 1409913"/>
              <a:gd name="adj2" fmla="val 12880072"/>
            </a:avLst>
          </a:prstGeom>
          <a:noFill/>
          <a:ln w="19050" cap="flat" cmpd="sng">
            <a:solidFill>
              <a:schemeClr val="lt1">
                <a:alpha val="11764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1" y="254632"/>
            <a:ext cx="9144000" cy="59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Arial"/>
              <a:buNone/>
              <a:defRPr sz="4100" b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7"/>
          <p:cNvSpPr>
            <a:spLocks noGrp="1"/>
          </p:cNvSpPr>
          <p:nvPr>
            <p:ph type="pic" idx="3"/>
          </p:nvPr>
        </p:nvSpPr>
        <p:spPr>
          <a:xfrm>
            <a:off x="774521" y="1491275"/>
            <a:ext cx="1833223" cy="183322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>
            <a:spLocks noGrp="1"/>
          </p:cNvSpPr>
          <p:nvPr>
            <p:ph type="pic" idx="2"/>
          </p:nvPr>
        </p:nvSpPr>
        <p:spPr>
          <a:xfrm>
            <a:off x="5450032" y="397474"/>
            <a:ext cx="3693967" cy="4348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>
            <a:spLocks noGrp="1"/>
          </p:cNvSpPr>
          <p:nvPr>
            <p:ph type="pic" idx="3"/>
          </p:nvPr>
        </p:nvSpPr>
        <p:spPr>
          <a:xfrm>
            <a:off x="3393831" y="1578814"/>
            <a:ext cx="3693967" cy="19858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>
            <a:spLocks noGrp="1"/>
          </p:cNvSpPr>
          <p:nvPr>
            <p:ph type="pic" idx="2"/>
          </p:nvPr>
        </p:nvSpPr>
        <p:spPr>
          <a:xfrm>
            <a:off x="870440" y="0"/>
            <a:ext cx="3640014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s slide layout">
  <p:cSld name="4_Contents slide layou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>
            <a:spLocks noGrp="1"/>
          </p:cNvSpPr>
          <p:nvPr>
            <p:ph type="pic" idx="2"/>
          </p:nvPr>
        </p:nvSpPr>
        <p:spPr>
          <a:xfrm>
            <a:off x="4385614" y="257175"/>
            <a:ext cx="4444874" cy="4629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/>
        </p:nvSpPr>
        <p:spPr>
          <a:xfrm>
            <a:off x="4944612" y="1235312"/>
            <a:ext cx="4207882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Adult Classification Dataset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MLCC-Bangkit Project 2020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2"/>
          <p:cNvGrpSpPr/>
          <p:nvPr/>
        </p:nvGrpSpPr>
        <p:grpSpPr>
          <a:xfrm>
            <a:off x="271422" y="1112992"/>
            <a:ext cx="4055385" cy="2907577"/>
            <a:chOff x="2491486" y="2154095"/>
            <a:chExt cx="4802421" cy="3443177"/>
          </a:xfrm>
        </p:grpSpPr>
        <p:grpSp>
          <p:nvGrpSpPr>
            <p:cNvPr id="97" name="Google Shape;97;p32"/>
            <p:cNvGrpSpPr/>
            <p:nvPr/>
          </p:nvGrpSpPr>
          <p:grpSpPr>
            <a:xfrm rot="10800000">
              <a:off x="2736206" y="2565662"/>
              <a:ext cx="3591640" cy="768191"/>
              <a:chOff x="4298394" y="3045618"/>
              <a:chExt cx="3591640" cy="768191"/>
            </a:xfrm>
          </p:grpSpPr>
          <p:sp>
            <p:nvSpPr>
              <p:cNvPr id="98" name="Google Shape;98;p32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2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2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2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2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2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2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2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2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2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8" name="Google Shape;118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" name="Google Shape;121;p32"/>
            <p:cNvGrpSpPr/>
            <p:nvPr/>
          </p:nvGrpSpPr>
          <p:grpSpPr>
            <a:xfrm rot="10800000">
              <a:off x="2851116" y="3792900"/>
              <a:ext cx="3591640" cy="768191"/>
              <a:chOff x="4298394" y="3045618"/>
              <a:chExt cx="3591640" cy="768191"/>
            </a:xfrm>
          </p:grpSpPr>
          <p:sp>
            <p:nvSpPr>
              <p:cNvPr id="122" name="Google Shape;122;p32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2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2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2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2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2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2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3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2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2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2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32"/>
            <p:cNvGrpSpPr/>
            <p:nvPr/>
          </p:nvGrpSpPr>
          <p:grpSpPr>
            <a:xfrm>
              <a:off x="3818399" y="2183374"/>
              <a:ext cx="2675401" cy="572223"/>
              <a:chOff x="4298394" y="3045618"/>
              <a:chExt cx="3591640" cy="768191"/>
            </a:xfrm>
          </p:grpSpPr>
          <p:sp>
            <p:nvSpPr>
              <p:cNvPr id="143" name="Google Shape;143;p32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2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2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2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2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2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2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2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2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2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2"/>
            <p:cNvGrpSpPr/>
            <p:nvPr/>
          </p:nvGrpSpPr>
          <p:grpSpPr>
            <a:xfrm>
              <a:off x="3267976" y="2332275"/>
              <a:ext cx="3501920" cy="1194157"/>
              <a:chOff x="7533182" y="1351307"/>
              <a:chExt cx="4265295" cy="1454468"/>
            </a:xfrm>
          </p:grpSpPr>
          <p:sp>
            <p:nvSpPr>
              <p:cNvPr id="164" name="Google Shape;164;p32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3581400" h="762000" extrusionOk="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/>
                <a:ahLst/>
                <a:cxnLst/>
                <a:rect l="l" t="t" r="r" b="b"/>
                <a:pathLst>
                  <a:path w="3562350" h="742950" extrusionOk="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2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3552825" h="771525" extrusionOk="0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2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/>
                <a:ahLst/>
                <a:cxnLst/>
                <a:rect l="l" t="t" r="r" b="b"/>
                <a:pathLst>
                  <a:path w="3533775" h="752475" extrusionOk="0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2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210050" h="1152525" extrusionOk="0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2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/>
                <a:ahLst/>
                <a:cxnLst/>
                <a:rect l="l" t="t" r="r" b="b"/>
                <a:pathLst>
                  <a:path w="4200525" h="1133475" extrusionOk="0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32"/>
            <p:cNvGrpSpPr/>
            <p:nvPr/>
          </p:nvGrpSpPr>
          <p:grpSpPr>
            <a:xfrm>
              <a:off x="4048905" y="5006583"/>
              <a:ext cx="2675401" cy="572223"/>
              <a:chOff x="4298394" y="3045618"/>
              <a:chExt cx="3591640" cy="768191"/>
            </a:xfrm>
          </p:grpSpPr>
          <p:sp>
            <p:nvSpPr>
              <p:cNvPr id="171" name="Google Shape;171;p32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200025" extrusionOk="0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2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552700" h="142875" extrusionOk="0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2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104775" extrusionOk="0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2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85775" extrusionOk="0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2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2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28625" extrusionOk="0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2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76325" h="142875" extrusionOk="0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2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0" extrusionOk="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95250" extrusionOk="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2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200025" extrusionOk="0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2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32"/>
            <p:cNvGrpSpPr/>
            <p:nvPr/>
          </p:nvGrpSpPr>
          <p:grpSpPr>
            <a:xfrm>
              <a:off x="4373595" y="2154095"/>
              <a:ext cx="2920313" cy="3443177"/>
              <a:chOff x="5269706" y="2450306"/>
              <a:chExt cx="1654493" cy="1950720"/>
            </a:xfrm>
          </p:grpSpPr>
          <p:sp>
            <p:nvSpPr>
              <p:cNvPr id="192" name="Google Shape;192;p32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2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2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2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114300" extrusionOk="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2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2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2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2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2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47625" extrusionOk="0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2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38100" extrusionOk="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5725" extrusionOk="0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57150" extrusionOk="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114300" extrusionOk="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85725" extrusionOk="0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47625" extrusionOk="0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2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2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2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2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2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2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5725" extrusionOk="0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2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2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47625" extrusionOk="0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2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2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95250" extrusionOk="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28575" extrusionOk="0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5725" extrusionOk="0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61925" h="133350" extrusionOk="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2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114300" extrusionOk="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2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2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85725" extrusionOk="0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2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95250" extrusionOk="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2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5725" extrusionOk="0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 extrusionOk="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2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 extrusionOk="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2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2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114300" extrusionOk="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2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57150" extrusionOk="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2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66675" extrusionOk="0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23825" extrusionOk="0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190500" extrusionOk="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57150" extrusionOk="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76200" extrusionOk="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19050" extrusionOk="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38100" extrusionOk="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7150" h="57150" extrusionOk="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 extrusionOk="0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/>
                <a:ahLst/>
                <a:cxnLst/>
                <a:rect l="l" t="t" r="r" b="b"/>
                <a:pathLst>
                  <a:path w="1247775" h="1857375" extrusionOk="0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9" name="Google Shape;319;p32"/>
          <p:cNvSpPr txBox="1"/>
          <p:nvPr/>
        </p:nvSpPr>
        <p:spPr>
          <a:xfrm>
            <a:off x="4944612" y="2106792"/>
            <a:ext cx="4010545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Shelvia Andi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Asriyanti Ali</a:t>
            </a:r>
            <a:endParaRPr sz="23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Jeremy Christian Wisandjojo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"/>
          <p:cNvSpPr txBox="1">
            <a:spLocks noGrp="1"/>
          </p:cNvSpPr>
          <p:nvPr>
            <p:ph type="body" idx="1"/>
          </p:nvPr>
        </p:nvSpPr>
        <p:spPr>
          <a:xfrm>
            <a:off x="429591" y="329135"/>
            <a:ext cx="9144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3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AND CONCLUSION</a:t>
            </a:r>
            <a:endParaRPr sz="3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429591" y="1161034"/>
            <a:ext cx="7951200" cy="41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dirty="0">
                <a:solidFill>
                  <a:schemeClr val="dk1"/>
                </a:solidFill>
              </a:rPr>
              <a:t>We constructed a </a:t>
            </a:r>
            <a:r>
              <a:rPr lang="en" dirty="0" smtClean="0">
                <a:solidFill>
                  <a:schemeClr val="dk1"/>
                </a:solidFill>
              </a:rPr>
              <a:t>binary classifier to </a:t>
            </a:r>
            <a:r>
              <a:rPr lang="en" dirty="0">
                <a:solidFill>
                  <a:schemeClr val="dk1"/>
                </a:solidFill>
              </a:rPr>
              <a:t>differentiate people into 2 income </a:t>
            </a:r>
            <a:r>
              <a:rPr lang="en" dirty="0" smtClean="0">
                <a:solidFill>
                  <a:schemeClr val="dk1"/>
                </a:solidFill>
              </a:rPr>
              <a:t>classes solely based on their census data </a:t>
            </a:r>
            <a:endParaRPr dirty="0">
              <a:solidFill>
                <a:schemeClr val="dk1"/>
              </a:solidFill>
            </a:endParaRPr>
          </a:p>
          <a:p>
            <a:pPr marL="85725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When a probability </a:t>
            </a:r>
            <a:r>
              <a:rPr lang="en" dirty="0">
                <a:solidFill>
                  <a:schemeClr val="dk1"/>
                </a:solidFill>
              </a:rPr>
              <a:t>&gt;= </a:t>
            </a:r>
            <a:r>
              <a:rPr lang="en" dirty="0" smtClean="0">
                <a:solidFill>
                  <a:schemeClr val="dk1"/>
                </a:solidFill>
              </a:rPr>
              <a:t>0.5, it </a:t>
            </a:r>
            <a:r>
              <a:rPr lang="en" dirty="0">
                <a:solidFill>
                  <a:schemeClr val="dk1"/>
                </a:solidFill>
              </a:rPr>
              <a:t>means s/he is more likely to have income higher than $50K </a:t>
            </a:r>
            <a:endParaRPr dirty="0">
              <a:solidFill>
                <a:schemeClr val="dk1"/>
              </a:solidFill>
            </a:endParaRPr>
          </a:p>
          <a:p>
            <a:pPr marL="85725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When a probability </a:t>
            </a:r>
            <a:r>
              <a:rPr lang="en" dirty="0">
                <a:solidFill>
                  <a:schemeClr val="dk1"/>
                </a:solidFill>
              </a:rPr>
              <a:t>&lt; </a:t>
            </a:r>
            <a:r>
              <a:rPr lang="en" dirty="0" smtClean="0">
                <a:solidFill>
                  <a:schemeClr val="dk1"/>
                </a:solidFill>
              </a:rPr>
              <a:t>0.5, it </a:t>
            </a:r>
            <a:r>
              <a:rPr lang="en" dirty="0">
                <a:solidFill>
                  <a:schemeClr val="dk1"/>
                </a:solidFill>
              </a:rPr>
              <a:t>means s/he is more likely to have income higher than $50K 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dirty="0">
                <a:solidFill>
                  <a:schemeClr val="dk1"/>
                </a:solidFill>
              </a:rPr>
              <a:t>The income class can be used as an additional feature for credit scoring analysis to determine people’s credit worthiness 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dirty="0">
                <a:solidFill>
                  <a:schemeClr val="dk1"/>
                </a:solidFill>
              </a:rPr>
              <a:t>Due to target imbalance, we used AUC as performance </a:t>
            </a:r>
            <a:r>
              <a:rPr lang="en" dirty="0" smtClean="0">
                <a:solidFill>
                  <a:schemeClr val="dk1"/>
                </a:solidFill>
              </a:rPr>
              <a:t>metrics  </a:t>
            </a:r>
          </a:p>
          <a:p>
            <a:pPr marL="457200" lvl="2" indent="-317500">
              <a:spcBef>
                <a:spcPts val="600"/>
              </a:spcBef>
              <a:buClr>
                <a:schemeClr val="dk1"/>
              </a:buClr>
              <a:buSzPts val="1400"/>
              <a:buChar char="➢"/>
            </a:pPr>
            <a:r>
              <a:rPr lang="en" dirty="0" smtClean="0">
                <a:solidFill>
                  <a:schemeClr val="dk1"/>
                </a:solidFill>
              </a:rPr>
              <a:t>AUC </a:t>
            </a:r>
            <a:r>
              <a:rPr lang="en" dirty="0">
                <a:solidFill>
                  <a:schemeClr val="dk1"/>
                </a:solidFill>
              </a:rPr>
              <a:t>describes how good the model distinguishes two different classes at various </a:t>
            </a:r>
            <a:r>
              <a:rPr lang="en" dirty="0" smtClean="0">
                <a:solidFill>
                  <a:schemeClr val="dk1"/>
                </a:solidFill>
              </a:rPr>
              <a:t>probability.</a:t>
            </a:r>
            <a:endParaRPr dirty="0">
              <a:solidFill>
                <a:schemeClr val="dk1"/>
              </a:solidFill>
            </a:endParaRPr>
          </a:p>
          <a:p>
            <a:pPr marL="85725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The higher AUC value </a:t>
            </a:r>
            <a:r>
              <a:rPr lang="en" dirty="0" smtClean="0">
                <a:solidFill>
                  <a:schemeClr val="dk1"/>
                </a:solidFill>
              </a:rPr>
              <a:t>(&gt;&gt;&gt; </a:t>
            </a:r>
            <a:r>
              <a:rPr lang="en" dirty="0">
                <a:solidFill>
                  <a:schemeClr val="dk1"/>
                </a:solidFill>
              </a:rPr>
              <a:t>0.5), the higher its capability in separating two classes </a:t>
            </a:r>
            <a:endParaRPr lang="en" dirty="0" smtClean="0">
              <a:solidFill>
                <a:schemeClr val="dk1"/>
              </a:solidFill>
            </a:endParaRPr>
          </a:p>
          <a:p>
            <a:pPr marL="85725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Our model AUC is 0.905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dirty="0">
                <a:solidFill>
                  <a:schemeClr val="dk1"/>
                </a:solidFill>
              </a:rPr>
              <a:t>Using </a:t>
            </a:r>
            <a:r>
              <a:rPr lang="en" dirty="0" smtClean="0">
                <a:solidFill>
                  <a:schemeClr val="dk1"/>
                </a:solidFill>
              </a:rPr>
              <a:t>11 features from census dataset, </a:t>
            </a:r>
            <a:r>
              <a:rPr lang="en" dirty="0">
                <a:solidFill>
                  <a:schemeClr val="dk1"/>
                </a:solidFill>
              </a:rPr>
              <a:t>our best </a:t>
            </a:r>
            <a:r>
              <a:rPr lang="en" dirty="0" smtClean="0">
                <a:solidFill>
                  <a:schemeClr val="dk1"/>
                </a:solidFill>
              </a:rPr>
              <a:t>model can predict people’s income class at </a:t>
            </a:r>
            <a:r>
              <a:rPr lang="en" dirty="0">
                <a:solidFill>
                  <a:schemeClr val="dk1"/>
                </a:solidFill>
              </a:rPr>
              <a:t>accuracy of </a:t>
            </a:r>
            <a:r>
              <a:rPr lang="en" dirty="0" smtClean="0">
                <a:solidFill>
                  <a:schemeClr val="dk1"/>
                </a:solidFill>
              </a:rPr>
              <a:t>0.85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/>
        </p:nvSpPr>
        <p:spPr>
          <a:xfrm>
            <a:off x="3629464" y="122663"/>
            <a:ext cx="475862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93BDEB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" sz="41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100">
                <a:solidFill>
                  <a:srgbClr val="93BDEB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4100">
              <a:solidFill>
                <a:srgbClr val="93BD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3"/>
          <p:cNvGrpSpPr/>
          <p:nvPr/>
        </p:nvGrpSpPr>
        <p:grpSpPr>
          <a:xfrm>
            <a:off x="2869392" y="780226"/>
            <a:ext cx="3693376" cy="3882021"/>
            <a:chOff x="6323719" y="211277"/>
            <a:chExt cx="6189046" cy="6166838"/>
          </a:xfrm>
        </p:grpSpPr>
        <p:sp>
          <p:nvSpPr>
            <p:cNvPr id="326" name="Google Shape;326;p33"/>
            <p:cNvSpPr/>
            <p:nvPr/>
          </p:nvSpPr>
          <p:spPr>
            <a:xfrm rot="-2094635">
              <a:off x="7177291" y="1098565"/>
              <a:ext cx="4481901" cy="4392262"/>
            </a:xfrm>
            <a:custGeom>
              <a:avLst/>
              <a:gdLst/>
              <a:ahLst/>
              <a:cxnLst/>
              <a:rect l="l" t="t" r="r" b="b"/>
              <a:pathLst>
                <a:path w="476250" h="466725" extrusionOk="0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rgbClr val="8FC4EF">
                <a:alpha val="17647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" name="Google Shape;327;p33"/>
            <p:cNvGrpSpPr/>
            <p:nvPr/>
          </p:nvGrpSpPr>
          <p:grpSpPr>
            <a:xfrm flipH="1">
              <a:off x="7697143" y="599185"/>
              <a:ext cx="2885349" cy="5668968"/>
              <a:chOff x="4348215" y="-3215"/>
              <a:chExt cx="3492933" cy="6862716"/>
            </a:xfrm>
          </p:grpSpPr>
          <p:sp>
            <p:nvSpPr>
              <p:cNvPr id="328" name="Google Shape;328;p33"/>
              <p:cNvSpPr/>
              <p:nvPr/>
            </p:nvSpPr>
            <p:spPr>
              <a:xfrm>
                <a:off x="7175064" y="2830854"/>
                <a:ext cx="227171" cy="124301"/>
              </a:xfrm>
              <a:custGeom>
                <a:avLst/>
                <a:gdLst/>
                <a:ahLst/>
                <a:cxnLst/>
                <a:rect l="l" t="t" r="r" b="b"/>
                <a:pathLst>
                  <a:path w="227171" h="124301" extrusionOk="0">
                    <a:moveTo>
                      <a:pt x="127516" y="32790"/>
                    </a:moveTo>
                    <a:lnTo>
                      <a:pt x="124087" y="37505"/>
                    </a:lnTo>
                    <a:lnTo>
                      <a:pt x="118515" y="36647"/>
                    </a:lnTo>
                    <a:lnTo>
                      <a:pt x="79081" y="32361"/>
                    </a:lnTo>
                    <a:lnTo>
                      <a:pt x="3215" y="93226"/>
                    </a:lnTo>
                    <a:cubicBezTo>
                      <a:pt x="11359" y="102656"/>
                      <a:pt x="19502" y="112514"/>
                      <a:pt x="27218" y="121944"/>
                    </a:cubicBezTo>
                    <a:lnTo>
                      <a:pt x="114657" y="51221"/>
                    </a:lnTo>
                    <a:lnTo>
                      <a:pt x="120229" y="52935"/>
                    </a:lnTo>
                    <a:lnTo>
                      <a:pt x="120229" y="52935"/>
                    </a:lnTo>
                    <a:lnTo>
                      <a:pt x="179379" y="76081"/>
                    </a:lnTo>
                    <a:lnTo>
                      <a:pt x="223957" y="40934"/>
                    </a:lnTo>
                    <a:cubicBezTo>
                      <a:pt x="218385" y="28932"/>
                      <a:pt x="212812" y="17359"/>
                      <a:pt x="207240" y="5358"/>
                    </a:cubicBezTo>
                    <a:cubicBezTo>
                      <a:pt x="206812" y="5786"/>
                      <a:pt x="206812" y="5786"/>
                      <a:pt x="206383" y="6215"/>
                    </a:cubicBezTo>
                    <a:cubicBezTo>
                      <a:pt x="189238" y="19931"/>
                      <a:pt x="164806" y="18645"/>
                      <a:pt x="149376" y="3215"/>
                    </a:cubicBezTo>
                    <a:lnTo>
                      <a:pt x="127516" y="327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7212354" y="2887004"/>
                <a:ext cx="210026" cy="128588"/>
              </a:xfrm>
              <a:custGeom>
                <a:avLst/>
                <a:gdLst/>
                <a:ahLst/>
                <a:cxnLst/>
                <a:rect l="l" t="t" r="r" b="b"/>
                <a:pathLst>
                  <a:path w="210026" h="128587" extrusionOk="0">
                    <a:moveTo>
                      <a:pt x="140803" y="40934"/>
                    </a:moveTo>
                    <a:lnTo>
                      <a:pt x="81653" y="17788"/>
                    </a:lnTo>
                    <a:lnTo>
                      <a:pt x="3215" y="81224"/>
                    </a:lnTo>
                    <a:cubicBezTo>
                      <a:pt x="15216" y="95798"/>
                      <a:pt x="28075" y="110371"/>
                      <a:pt x="39219" y="126230"/>
                    </a:cubicBezTo>
                    <a:lnTo>
                      <a:pt x="88940" y="86368"/>
                    </a:lnTo>
                    <a:lnTo>
                      <a:pt x="93226" y="86368"/>
                    </a:lnTo>
                    <a:lnTo>
                      <a:pt x="141661" y="91940"/>
                    </a:lnTo>
                    <a:lnTo>
                      <a:pt x="210669" y="36219"/>
                    </a:lnTo>
                    <a:cubicBezTo>
                      <a:pt x="205526" y="25075"/>
                      <a:pt x="200382" y="14359"/>
                      <a:pt x="195667" y="3215"/>
                    </a:cubicBezTo>
                    <a:lnTo>
                      <a:pt x="146804" y="42648"/>
                    </a:lnTo>
                    <a:lnTo>
                      <a:pt x="140803" y="409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6676144" y="3952137"/>
                <a:ext cx="98584" cy="334328"/>
              </a:xfrm>
              <a:custGeom>
                <a:avLst/>
                <a:gdLst/>
                <a:ahLst/>
                <a:cxnLst/>
                <a:rect l="l" t="t" r="r" b="b"/>
                <a:pathLst>
                  <a:path w="98583" h="334327" extrusionOk="0">
                    <a:moveTo>
                      <a:pt x="34076" y="331970"/>
                    </a:moveTo>
                    <a:lnTo>
                      <a:pt x="34076" y="107371"/>
                    </a:lnTo>
                    <a:lnTo>
                      <a:pt x="34076" y="103084"/>
                    </a:lnTo>
                    <a:lnTo>
                      <a:pt x="98798" y="38362"/>
                    </a:lnTo>
                    <a:cubicBezTo>
                      <a:pt x="95798" y="26789"/>
                      <a:pt x="92369" y="14788"/>
                      <a:pt x="89368" y="3215"/>
                    </a:cubicBezTo>
                    <a:lnTo>
                      <a:pt x="3215" y="89368"/>
                    </a:lnTo>
                    <a:lnTo>
                      <a:pt x="3215" y="319969"/>
                    </a:lnTo>
                    <a:cubicBezTo>
                      <a:pt x="13502" y="323826"/>
                      <a:pt x="23789" y="328112"/>
                      <a:pt x="34076" y="3319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7238500" y="5847945"/>
                <a:ext cx="55721" cy="197168"/>
              </a:xfrm>
              <a:custGeom>
                <a:avLst/>
                <a:gdLst/>
                <a:ahLst/>
                <a:cxnLst/>
                <a:rect l="l" t="t" r="r" b="b"/>
                <a:pathLst>
                  <a:path w="55721" h="197167" extrusionOk="0">
                    <a:moveTo>
                      <a:pt x="3215" y="3215"/>
                    </a:moveTo>
                    <a:lnTo>
                      <a:pt x="34933" y="184952"/>
                    </a:lnTo>
                    <a:lnTo>
                      <a:pt x="34933" y="184952"/>
                    </a:lnTo>
                    <a:lnTo>
                      <a:pt x="53364" y="197811"/>
                    </a:lnTo>
                    <a:cubicBezTo>
                      <a:pt x="40934" y="153233"/>
                      <a:pt x="27646" y="109085"/>
                      <a:pt x="17359" y="64080"/>
                    </a:cubicBezTo>
                    <a:cubicBezTo>
                      <a:pt x="12216" y="43934"/>
                      <a:pt x="7930" y="23789"/>
                      <a:pt x="3215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7258645" y="2938439"/>
                <a:ext cx="180023" cy="115729"/>
              </a:xfrm>
              <a:custGeom>
                <a:avLst/>
                <a:gdLst/>
                <a:ahLst/>
                <a:cxnLst/>
                <a:rect l="l" t="t" r="r" b="b"/>
                <a:pathLst>
                  <a:path w="180022" h="115728" extrusionOk="0">
                    <a:moveTo>
                      <a:pt x="97512" y="60222"/>
                    </a:moveTo>
                    <a:lnTo>
                      <a:pt x="48649" y="55078"/>
                    </a:lnTo>
                    <a:lnTo>
                      <a:pt x="3215" y="91512"/>
                    </a:lnTo>
                    <a:cubicBezTo>
                      <a:pt x="5786" y="95798"/>
                      <a:pt x="7929" y="100084"/>
                      <a:pt x="9644" y="104799"/>
                    </a:cubicBezTo>
                    <a:cubicBezTo>
                      <a:pt x="11359" y="108228"/>
                      <a:pt x="12216" y="112086"/>
                      <a:pt x="12216" y="115514"/>
                    </a:cubicBezTo>
                    <a:lnTo>
                      <a:pt x="21217" y="108228"/>
                    </a:lnTo>
                    <a:lnTo>
                      <a:pt x="25074" y="108657"/>
                    </a:lnTo>
                    <a:lnTo>
                      <a:pt x="25074" y="108657"/>
                    </a:lnTo>
                    <a:lnTo>
                      <a:pt x="63222" y="112943"/>
                    </a:lnTo>
                    <a:lnTo>
                      <a:pt x="179808" y="19074"/>
                    </a:lnTo>
                    <a:cubicBezTo>
                      <a:pt x="177236" y="13930"/>
                      <a:pt x="174665" y="8358"/>
                      <a:pt x="172522" y="3215"/>
                    </a:cubicBezTo>
                    <a:lnTo>
                      <a:pt x="100941" y="61079"/>
                    </a:lnTo>
                    <a:lnTo>
                      <a:pt x="97512" y="602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7200699" y="3407783"/>
                <a:ext cx="21431" cy="42863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42862" extrusionOk="0">
                    <a:moveTo>
                      <a:pt x="3297" y="11359"/>
                    </a:moveTo>
                    <a:cubicBezTo>
                      <a:pt x="2868" y="21217"/>
                      <a:pt x="4154" y="31075"/>
                      <a:pt x="6297" y="40505"/>
                    </a:cubicBezTo>
                    <a:lnTo>
                      <a:pt x="19584" y="27218"/>
                    </a:lnTo>
                    <a:lnTo>
                      <a:pt x="13155" y="3215"/>
                    </a:lnTo>
                    <a:lnTo>
                      <a:pt x="3297" y="113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7208068" y="3045595"/>
                <a:ext cx="300038" cy="458629"/>
              </a:xfrm>
              <a:custGeom>
                <a:avLst/>
                <a:gdLst/>
                <a:ahLst/>
                <a:cxnLst/>
                <a:rect l="l" t="t" r="r" b="b"/>
                <a:pathLst>
                  <a:path w="300037" h="458628" extrusionOk="0">
                    <a:moveTo>
                      <a:pt x="127944" y="163092"/>
                    </a:moveTo>
                    <a:lnTo>
                      <a:pt x="127087" y="165235"/>
                    </a:lnTo>
                    <a:lnTo>
                      <a:pt x="22931" y="249246"/>
                    </a:lnTo>
                    <a:cubicBezTo>
                      <a:pt x="18645" y="268962"/>
                      <a:pt x="13930" y="288679"/>
                      <a:pt x="8787" y="308396"/>
                    </a:cubicBezTo>
                    <a:lnTo>
                      <a:pt x="10930" y="310539"/>
                    </a:lnTo>
                    <a:lnTo>
                      <a:pt x="11358" y="313111"/>
                    </a:lnTo>
                    <a:lnTo>
                      <a:pt x="16073" y="331542"/>
                    </a:lnTo>
                    <a:lnTo>
                      <a:pt x="202525" y="181523"/>
                    </a:lnTo>
                    <a:cubicBezTo>
                      <a:pt x="196096" y="178951"/>
                      <a:pt x="190095" y="174665"/>
                      <a:pt x="185380" y="169093"/>
                    </a:cubicBezTo>
                    <a:cubicBezTo>
                      <a:pt x="170378" y="150662"/>
                      <a:pt x="173807" y="123658"/>
                      <a:pt x="192238" y="108657"/>
                    </a:cubicBezTo>
                    <a:cubicBezTo>
                      <a:pt x="210669" y="93655"/>
                      <a:pt x="237673" y="96655"/>
                      <a:pt x="252675" y="115086"/>
                    </a:cubicBezTo>
                    <a:cubicBezTo>
                      <a:pt x="267676" y="133517"/>
                      <a:pt x="264676" y="160520"/>
                      <a:pt x="246245" y="175522"/>
                    </a:cubicBezTo>
                    <a:cubicBezTo>
                      <a:pt x="241530" y="179380"/>
                      <a:pt x="236387" y="181523"/>
                      <a:pt x="231243" y="183237"/>
                    </a:cubicBezTo>
                    <a:cubicBezTo>
                      <a:pt x="230814" y="184094"/>
                      <a:pt x="229957" y="184523"/>
                      <a:pt x="229100" y="185380"/>
                    </a:cubicBezTo>
                    <a:lnTo>
                      <a:pt x="21646" y="352544"/>
                    </a:lnTo>
                    <a:lnTo>
                      <a:pt x="31933" y="390263"/>
                    </a:lnTo>
                    <a:lnTo>
                      <a:pt x="33218" y="395407"/>
                    </a:lnTo>
                    <a:lnTo>
                      <a:pt x="3215" y="425410"/>
                    </a:lnTo>
                    <a:cubicBezTo>
                      <a:pt x="4501" y="430125"/>
                      <a:pt x="5786" y="435269"/>
                      <a:pt x="7072" y="439984"/>
                    </a:cubicBezTo>
                    <a:cubicBezTo>
                      <a:pt x="9644" y="453700"/>
                      <a:pt x="25074" y="456700"/>
                      <a:pt x="36647" y="458415"/>
                    </a:cubicBezTo>
                    <a:cubicBezTo>
                      <a:pt x="48220" y="460129"/>
                      <a:pt x="63651" y="457986"/>
                      <a:pt x="67508" y="445127"/>
                    </a:cubicBezTo>
                    <a:cubicBezTo>
                      <a:pt x="88940" y="394978"/>
                      <a:pt x="101798" y="341828"/>
                      <a:pt x="124087" y="291679"/>
                    </a:cubicBezTo>
                    <a:cubicBezTo>
                      <a:pt x="127516" y="284393"/>
                      <a:pt x="131373" y="274963"/>
                      <a:pt x="140375" y="273677"/>
                    </a:cubicBezTo>
                    <a:cubicBezTo>
                      <a:pt x="163949" y="267676"/>
                      <a:pt x="186238" y="280964"/>
                      <a:pt x="209812" y="279678"/>
                    </a:cubicBezTo>
                    <a:cubicBezTo>
                      <a:pt x="214955" y="278821"/>
                      <a:pt x="220099" y="281821"/>
                      <a:pt x="220956" y="286965"/>
                    </a:cubicBezTo>
                    <a:cubicBezTo>
                      <a:pt x="228243" y="309682"/>
                      <a:pt x="232529" y="333685"/>
                      <a:pt x="234243" y="357688"/>
                    </a:cubicBezTo>
                    <a:cubicBezTo>
                      <a:pt x="234243" y="358545"/>
                      <a:pt x="234243" y="359831"/>
                      <a:pt x="234243" y="360688"/>
                    </a:cubicBezTo>
                    <a:lnTo>
                      <a:pt x="271105" y="330684"/>
                    </a:lnTo>
                    <a:lnTo>
                      <a:pt x="299823" y="63222"/>
                    </a:lnTo>
                    <a:lnTo>
                      <a:pt x="299823" y="63222"/>
                    </a:lnTo>
                    <a:cubicBezTo>
                      <a:pt x="290393" y="43077"/>
                      <a:pt x="281392" y="22932"/>
                      <a:pt x="271963" y="3215"/>
                    </a:cubicBezTo>
                    <a:lnTo>
                      <a:pt x="152376" y="100513"/>
                    </a:lnTo>
                    <a:lnTo>
                      <a:pt x="127944" y="1630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6726722" y="4008715"/>
                <a:ext cx="60008" cy="287179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287178" extrusionOk="0">
                    <a:moveTo>
                      <a:pt x="54221" y="3215"/>
                    </a:moveTo>
                    <a:lnTo>
                      <a:pt x="3215" y="54221"/>
                    </a:lnTo>
                    <a:lnTo>
                      <a:pt x="3215" y="282678"/>
                    </a:lnTo>
                    <a:cubicBezTo>
                      <a:pt x="6215" y="283964"/>
                      <a:pt x="9215" y="284821"/>
                      <a:pt x="12216" y="286107"/>
                    </a:cubicBezTo>
                    <a:lnTo>
                      <a:pt x="12216" y="65794"/>
                    </a:lnTo>
                    <a:lnTo>
                      <a:pt x="11787" y="61508"/>
                    </a:lnTo>
                    <a:lnTo>
                      <a:pt x="57650" y="15645"/>
                    </a:lnTo>
                    <a:cubicBezTo>
                      <a:pt x="56364" y="11787"/>
                      <a:pt x="55078" y="7501"/>
                      <a:pt x="54221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6777728" y="4008715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7228642" y="3014305"/>
                <a:ext cx="244316" cy="252889"/>
              </a:xfrm>
              <a:custGeom>
                <a:avLst/>
                <a:gdLst/>
                <a:ahLst/>
                <a:cxnLst/>
                <a:rect l="l" t="t" r="r" b="b"/>
                <a:pathLst>
                  <a:path w="244316" h="252888" extrusionOk="0">
                    <a:moveTo>
                      <a:pt x="3215" y="192667"/>
                    </a:moveTo>
                    <a:cubicBezTo>
                      <a:pt x="4072" y="212384"/>
                      <a:pt x="9216" y="232101"/>
                      <a:pt x="7501" y="251389"/>
                    </a:cubicBezTo>
                    <a:lnTo>
                      <a:pt x="89797" y="184952"/>
                    </a:lnTo>
                    <a:lnTo>
                      <a:pt x="89797" y="184952"/>
                    </a:lnTo>
                    <a:lnTo>
                      <a:pt x="114229" y="122372"/>
                    </a:lnTo>
                    <a:lnTo>
                      <a:pt x="115086" y="119801"/>
                    </a:lnTo>
                    <a:lnTo>
                      <a:pt x="243673" y="16073"/>
                    </a:lnTo>
                    <a:cubicBezTo>
                      <a:pt x="241530" y="11787"/>
                      <a:pt x="239816" y="7501"/>
                      <a:pt x="237673" y="3215"/>
                    </a:cubicBezTo>
                    <a:cubicBezTo>
                      <a:pt x="229529" y="9644"/>
                      <a:pt x="220528" y="16931"/>
                      <a:pt x="211526" y="24217"/>
                    </a:cubicBezTo>
                    <a:cubicBezTo>
                      <a:pt x="152805" y="70937"/>
                      <a:pt x="78224" y="131802"/>
                      <a:pt x="3215" y="1926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6984325" y="2508528"/>
                <a:ext cx="265748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265747" h="257175" extrusionOk="0">
                    <a:moveTo>
                      <a:pt x="49506" y="254389"/>
                    </a:moveTo>
                    <a:lnTo>
                      <a:pt x="64937" y="241959"/>
                    </a:lnTo>
                    <a:lnTo>
                      <a:pt x="94512" y="165664"/>
                    </a:lnTo>
                    <a:lnTo>
                      <a:pt x="94512" y="165664"/>
                    </a:lnTo>
                    <a:lnTo>
                      <a:pt x="96226" y="160520"/>
                    </a:lnTo>
                    <a:lnTo>
                      <a:pt x="262533" y="26361"/>
                    </a:lnTo>
                    <a:cubicBezTo>
                      <a:pt x="259104" y="18645"/>
                      <a:pt x="255675" y="10930"/>
                      <a:pt x="251817" y="3215"/>
                    </a:cubicBezTo>
                    <a:lnTo>
                      <a:pt x="3215" y="203811"/>
                    </a:lnTo>
                    <a:cubicBezTo>
                      <a:pt x="19074" y="220956"/>
                      <a:pt x="34076" y="237673"/>
                      <a:pt x="49506" y="254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6799588" y="2266355"/>
                <a:ext cx="342900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342900" extrusionOk="0">
                    <a:moveTo>
                      <a:pt x="25932" y="265962"/>
                    </a:moveTo>
                    <a:lnTo>
                      <a:pt x="190524" y="133088"/>
                    </a:lnTo>
                    <a:cubicBezTo>
                      <a:pt x="191810" y="132231"/>
                      <a:pt x="192667" y="131374"/>
                      <a:pt x="193953" y="130516"/>
                    </a:cubicBezTo>
                    <a:cubicBezTo>
                      <a:pt x="195239" y="119801"/>
                      <a:pt x="200382" y="109942"/>
                      <a:pt x="209383" y="102656"/>
                    </a:cubicBezTo>
                    <a:cubicBezTo>
                      <a:pt x="227814" y="87654"/>
                      <a:pt x="254817" y="90654"/>
                      <a:pt x="269819" y="109085"/>
                    </a:cubicBezTo>
                    <a:cubicBezTo>
                      <a:pt x="284821" y="127516"/>
                      <a:pt x="281821" y="154519"/>
                      <a:pt x="263390" y="169521"/>
                    </a:cubicBezTo>
                    <a:cubicBezTo>
                      <a:pt x="253103" y="177665"/>
                      <a:pt x="240244" y="180237"/>
                      <a:pt x="228243" y="178094"/>
                    </a:cubicBezTo>
                    <a:cubicBezTo>
                      <a:pt x="227814" y="178522"/>
                      <a:pt x="227814" y="178522"/>
                      <a:pt x="227386" y="178951"/>
                    </a:cubicBezTo>
                    <a:lnTo>
                      <a:pt x="64508" y="310110"/>
                    </a:lnTo>
                    <a:cubicBezTo>
                      <a:pt x="73938" y="320826"/>
                      <a:pt x="83367" y="331113"/>
                      <a:pt x="92797" y="341400"/>
                    </a:cubicBezTo>
                    <a:lnTo>
                      <a:pt x="333256" y="147661"/>
                    </a:lnTo>
                    <a:lnTo>
                      <a:pt x="341400" y="73509"/>
                    </a:lnTo>
                    <a:lnTo>
                      <a:pt x="341400" y="73509"/>
                    </a:lnTo>
                    <a:cubicBezTo>
                      <a:pt x="334113" y="61936"/>
                      <a:pt x="327255" y="50363"/>
                      <a:pt x="319968" y="39219"/>
                    </a:cubicBezTo>
                    <a:cubicBezTo>
                      <a:pt x="312253" y="26789"/>
                      <a:pt x="304109" y="14788"/>
                      <a:pt x="295537" y="3215"/>
                    </a:cubicBezTo>
                    <a:lnTo>
                      <a:pt x="3215" y="238958"/>
                    </a:lnTo>
                    <a:cubicBezTo>
                      <a:pt x="10501" y="247959"/>
                      <a:pt x="18217" y="256961"/>
                      <a:pt x="25932" y="2659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7057620" y="2570678"/>
                <a:ext cx="261461" cy="295751"/>
              </a:xfrm>
              <a:custGeom>
                <a:avLst/>
                <a:gdLst/>
                <a:ahLst/>
                <a:cxnLst/>
                <a:rect l="l" t="t" r="r" b="b"/>
                <a:pathLst>
                  <a:path w="261461" h="295751" extrusionOk="0">
                    <a:moveTo>
                      <a:pt x="26361" y="198668"/>
                    </a:moveTo>
                    <a:lnTo>
                      <a:pt x="24646" y="203811"/>
                    </a:lnTo>
                    <a:lnTo>
                      <a:pt x="3215" y="221385"/>
                    </a:lnTo>
                    <a:cubicBezTo>
                      <a:pt x="13073" y="232101"/>
                      <a:pt x="22932" y="243245"/>
                      <a:pt x="32790" y="253960"/>
                    </a:cubicBezTo>
                    <a:lnTo>
                      <a:pt x="112086" y="190095"/>
                    </a:lnTo>
                    <a:lnTo>
                      <a:pt x="131374" y="139946"/>
                    </a:lnTo>
                    <a:lnTo>
                      <a:pt x="132660" y="137374"/>
                    </a:lnTo>
                    <a:lnTo>
                      <a:pt x="156663" y="118086"/>
                    </a:lnTo>
                    <a:cubicBezTo>
                      <a:pt x="142947" y="99655"/>
                      <a:pt x="145518" y="73509"/>
                      <a:pt x="163521" y="58936"/>
                    </a:cubicBezTo>
                    <a:cubicBezTo>
                      <a:pt x="181951" y="43934"/>
                      <a:pt x="209384" y="47363"/>
                      <a:pt x="223957" y="65794"/>
                    </a:cubicBezTo>
                    <a:cubicBezTo>
                      <a:pt x="238958" y="84225"/>
                      <a:pt x="235958" y="111228"/>
                      <a:pt x="217527" y="126230"/>
                    </a:cubicBezTo>
                    <a:cubicBezTo>
                      <a:pt x="204240" y="136946"/>
                      <a:pt x="186238" y="138232"/>
                      <a:pt x="171665" y="131374"/>
                    </a:cubicBezTo>
                    <a:lnTo>
                      <a:pt x="148519" y="150233"/>
                    </a:lnTo>
                    <a:lnTo>
                      <a:pt x="129231" y="200382"/>
                    </a:lnTo>
                    <a:lnTo>
                      <a:pt x="128373" y="202525"/>
                    </a:lnTo>
                    <a:lnTo>
                      <a:pt x="46077" y="268962"/>
                    </a:lnTo>
                    <a:cubicBezTo>
                      <a:pt x="53793" y="277535"/>
                      <a:pt x="61508" y="286107"/>
                      <a:pt x="69223" y="294680"/>
                    </a:cubicBezTo>
                    <a:lnTo>
                      <a:pt x="259961" y="141232"/>
                    </a:lnTo>
                    <a:cubicBezTo>
                      <a:pt x="255246" y="131802"/>
                      <a:pt x="250960" y="121944"/>
                      <a:pt x="247102" y="112086"/>
                    </a:cubicBezTo>
                    <a:lnTo>
                      <a:pt x="247102" y="112086"/>
                    </a:lnTo>
                    <a:cubicBezTo>
                      <a:pt x="232958" y="75652"/>
                      <a:pt x="220099" y="39219"/>
                      <a:pt x="205526" y="3215"/>
                    </a:cubicBezTo>
                    <a:lnTo>
                      <a:pt x="56364" y="123658"/>
                    </a:lnTo>
                    <a:lnTo>
                      <a:pt x="26361" y="1986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6592562" y="3826121"/>
                <a:ext cx="154305" cy="424339"/>
              </a:xfrm>
              <a:custGeom>
                <a:avLst/>
                <a:gdLst/>
                <a:ahLst/>
                <a:cxnLst/>
                <a:rect l="l" t="t" r="r" b="b"/>
                <a:pathLst>
                  <a:path w="154305" h="424338" extrusionOk="0">
                    <a:moveTo>
                      <a:pt x="136088" y="8358"/>
                    </a:moveTo>
                    <a:lnTo>
                      <a:pt x="136088" y="8358"/>
                    </a:lnTo>
                    <a:cubicBezTo>
                      <a:pt x="135660" y="6644"/>
                      <a:pt x="134803" y="4929"/>
                      <a:pt x="134374" y="3215"/>
                    </a:cubicBezTo>
                    <a:lnTo>
                      <a:pt x="3215" y="134374"/>
                    </a:lnTo>
                    <a:lnTo>
                      <a:pt x="3215" y="409980"/>
                    </a:lnTo>
                    <a:cubicBezTo>
                      <a:pt x="11787" y="413837"/>
                      <a:pt x="20360" y="417695"/>
                      <a:pt x="28504" y="421553"/>
                    </a:cubicBezTo>
                    <a:lnTo>
                      <a:pt x="28504" y="193524"/>
                    </a:lnTo>
                    <a:lnTo>
                      <a:pt x="28504" y="189667"/>
                    </a:lnTo>
                    <a:lnTo>
                      <a:pt x="153662" y="64508"/>
                    </a:lnTo>
                    <a:cubicBezTo>
                      <a:pt x="148090" y="45220"/>
                      <a:pt x="142089" y="26789"/>
                      <a:pt x="136088" y="83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6637139" y="3908417"/>
                <a:ext cx="124301" cy="355759"/>
              </a:xfrm>
              <a:custGeom>
                <a:avLst/>
                <a:gdLst/>
                <a:ahLst/>
                <a:cxnLst/>
                <a:rect l="l" t="t" r="r" b="b"/>
                <a:pathLst>
                  <a:path w="124301" h="355758" extrusionOk="0">
                    <a:moveTo>
                      <a:pt x="115515" y="3215"/>
                    </a:moveTo>
                    <a:lnTo>
                      <a:pt x="115515" y="3215"/>
                    </a:lnTo>
                    <a:lnTo>
                      <a:pt x="3215" y="115514"/>
                    </a:lnTo>
                    <a:lnTo>
                      <a:pt x="3215" y="347401"/>
                    </a:lnTo>
                    <a:cubicBezTo>
                      <a:pt x="9644" y="349972"/>
                      <a:pt x="16073" y="352973"/>
                      <a:pt x="22503" y="355545"/>
                    </a:cubicBezTo>
                    <a:lnTo>
                      <a:pt x="22503" y="129231"/>
                    </a:lnTo>
                    <a:lnTo>
                      <a:pt x="22074" y="125373"/>
                    </a:lnTo>
                    <a:lnTo>
                      <a:pt x="121944" y="25503"/>
                    </a:lnTo>
                    <a:cubicBezTo>
                      <a:pt x="120229" y="17788"/>
                      <a:pt x="118086" y="10501"/>
                      <a:pt x="115515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6496122" y="3624667"/>
                <a:ext cx="175736" cy="587216"/>
              </a:xfrm>
              <a:custGeom>
                <a:avLst/>
                <a:gdLst/>
                <a:ahLst/>
                <a:cxnLst/>
                <a:rect l="l" t="t" r="r" b="b"/>
                <a:pathLst>
                  <a:path w="175736" h="587216" extrusionOk="0">
                    <a:moveTo>
                      <a:pt x="172093" y="47792"/>
                    </a:moveTo>
                    <a:lnTo>
                      <a:pt x="172521" y="43505"/>
                    </a:lnTo>
                    <a:lnTo>
                      <a:pt x="172950" y="43077"/>
                    </a:lnTo>
                    <a:cubicBezTo>
                      <a:pt x="167807" y="29789"/>
                      <a:pt x="162235" y="16502"/>
                      <a:pt x="156663" y="3215"/>
                    </a:cubicBezTo>
                    <a:lnTo>
                      <a:pt x="122373" y="37505"/>
                    </a:lnTo>
                    <a:lnTo>
                      <a:pt x="122373" y="178522"/>
                    </a:lnTo>
                    <a:lnTo>
                      <a:pt x="122373" y="182808"/>
                    </a:lnTo>
                    <a:lnTo>
                      <a:pt x="3215" y="301966"/>
                    </a:lnTo>
                    <a:lnTo>
                      <a:pt x="3215" y="565571"/>
                    </a:lnTo>
                    <a:cubicBezTo>
                      <a:pt x="16073" y="572000"/>
                      <a:pt x="29361" y="578429"/>
                      <a:pt x="42648" y="584430"/>
                    </a:cubicBezTo>
                    <a:lnTo>
                      <a:pt x="42648" y="328541"/>
                    </a:lnTo>
                    <a:lnTo>
                      <a:pt x="42648" y="324255"/>
                    </a:lnTo>
                    <a:lnTo>
                      <a:pt x="172521" y="194381"/>
                    </a:lnTo>
                    <a:lnTo>
                      <a:pt x="172093" y="477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7136916" y="2725412"/>
                <a:ext cx="210026" cy="184309"/>
              </a:xfrm>
              <a:custGeom>
                <a:avLst/>
                <a:gdLst/>
                <a:ahLst/>
                <a:cxnLst/>
                <a:rect l="l" t="t" r="r" b="b"/>
                <a:pathLst>
                  <a:path w="210026" h="184308" extrusionOk="0">
                    <a:moveTo>
                      <a:pt x="29361" y="184094"/>
                    </a:moveTo>
                    <a:lnTo>
                      <a:pt x="112086" y="117658"/>
                    </a:lnTo>
                    <a:lnTo>
                      <a:pt x="115943" y="118086"/>
                    </a:lnTo>
                    <a:lnTo>
                      <a:pt x="115943" y="118086"/>
                    </a:lnTo>
                    <a:lnTo>
                      <a:pt x="153662" y="121944"/>
                    </a:lnTo>
                    <a:lnTo>
                      <a:pt x="176808" y="90226"/>
                    </a:lnTo>
                    <a:cubicBezTo>
                      <a:pt x="172093" y="73938"/>
                      <a:pt x="177237" y="56364"/>
                      <a:pt x="190953" y="44791"/>
                    </a:cubicBezTo>
                    <a:cubicBezTo>
                      <a:pt x="196096" y="40505"/>
                      <a:pt x="202097" y="37933"/>
                      <a:pt x="208098" y="36648"/>
                    </a:cubicBezTo>
                    <a:cubicBezTo>
                      <a:pt x="201668" y="25503"/>
                      <a:pt x="195667" y="14359"/>
                      <a:pt x="189667" y="3215"/>
                    </a:cubicBezTo>
                    <a:lnTo>
                      <a:pt x="3215" y="153662"/>
                    </a:lnTo>
                    <a:cubicBezTo>
                      <a:pt x="11787" y="163949"/>
                      <a:pt x="20360" y="173808"/>
                      <a:pt x="29361" y="1840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6915745" y="2392799"/>
                <a:ext cx="295751" cy="278606"/>
              </a:xfrm>
              <a:custGeom>
                <a:avLst/>
                <a:gdLst/>
                <a:ahLst/>
                <a:cxnLst/>
                <a:rect l="l" t="t" r="r" b="b"/>
                <a:pathLst>
                  <a:path w="295751" h="278606" extrusionOk="0">
                    <a:moveTo>
                      <a:pt x="24217" y="267676"/>
                    </a:moveTo>
                    <a:cubicBezTo>
                      <a:pt x="26789" y="270677"/>
                      <a:pt x="29789" y="273677"/>
                      <a:pt x="32361" y="276677"/>
                    </a:cubicBezTo>
                    <a:lnTo>
                      <a:pt x="293394" y="66223"/>
                    </a:lnTo>
                    <a:cubicBezTo>
                      <a:pt x="281821" y="44791"/>
                      <a:pt x="270248" y="23789"/>
                      <a:pt x="258247" y="3215"/>
                    </a:cubicBezTo>
                    <a:lnTo>
                      <a:pt x="258247" y="3215"/>
                    </a:lnTo>
                    <a:lnTo>
                      <a:pt x="254818" y="33647"/>
                    </a:lnTo>
                    <a:lnTo>
                      <a:pt x="253960" y="41791"/>
                    </a:lnTo>
                    <a:lnTo>
                      <a:pt x="3215" y="244102"/>
                    </a:lnTo>
                    <a:cubicBezTo>
                      <a:pt x="10073" y="251817"/>
                      <a:pt x="17359" y="259961"/>
                      <a:pt x="24217" y="267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6819305" y="4280464"/>
                <a:ext cx="12859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7145" extrusionOk="0">
                    <a:moveTo>
                      <a:pt x="9216" y="3215"/>
                    </a:moveTo>
                    <a:lnTo>
                      <a:pt x="9216" y="3215"/>
                    </a:lnTo>
                    <a:cubicBezTo>
                      <a:pt x="7072" y="5358"/>
                      <a:pt x="5358" y="7501"/>
                      <a:pt x="3215" y="9644"/>
                    </a:cubicBezTo>
                    <a:lnTo>
                      <a:pt x="10501" y="14787"/>
                    </a:lnTo>
                    <a:cubicBezTo>
                      <a:pt x="10073" y="10930"/>
                      <a:pt x="9644" y="7072"/>
                      <a:pt x="9216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6338387" y="2212348"/>
                <a:ext cx="64294" cy="55721"/>
              </a:xfrm>
              <a:custGeom>
                <a:avLst/>
                <a:gdLst/>
                <a:ahLst/>
                <a:cxnLst/>
                <a:rect l="l" t="t" r="r" b="b"/>
                <a:pathLst>
                  <a:path w="64293" h="55721" extrusionOk="0">
                    <a:moveTo>
                      <a:pt x="60222" y="56364"/>
                    </a:moveTo>
                    <a:cubicBezTo>
                      <a:pt x="60222" y="49077"/>
                      <a:pt x="60651" y="41362"/>
                      <a:pt x="60651" y="34075"/>
                    </a:cubicBezTo>
                    <a:cubicBezTo>
                      <a:pt x="61079" y="25932"/>
                      <a:pt x="61079" y="17788"/>
                      <a:pt x="61508" y="9644"/>
                    </a:cubicBezTo>
                    <a:lnTo>
                      <a:pt x="3215" y="3215"/>
                    </a:lnTo>
                    <a:cubicBezTo>
                      <a:pt x="7930" y="19502"/>
                      <a:pt x="13073" y="35362"/>
                      <a:pt x="17788" y="51649"/>
                    </a:cubicBezTo>
                    <a:lnTo>
                      <a:pt x="60222" y="563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6814161" y="4192167"/>
                <a:ext cx="12859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68580" extrusionOk="0">
                    <a:moveTo>
                      <a:pt x="3215" y="69223"/>
                    </a:moveTo>
                    <a:lnTo>
                      <a:pt x="3215" y="69223"/>
                    </a:lnTo>
                    <a:cubicBezTo>
                      <a:pt x="5787" y="66223"/>
                      <a:pt x="8358" y="63651"/>
                      <a:pt x="10930" y="60651"/>
                    </a:cubicBezTo>
                    <a:cubicBezTo>
                      <a:pt x="8358" y="41362"/>
                      <a:pt x="5787" y="22074"/>
                      <a:pt x="3215" y="3215"/>
                    </a:cubicBezTo>
                    <a:lnTo>
                      <a:pt x="3215" y="692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6362390" y="2291644"/>
                <a:ext cx="38576" cy="90011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90011" extrusionOk="0">
                    <a:moveTo>
                      <a:pt x="38362" y="87225"/>
                    </a:moveTo>
                    <a:lnTo>
                      <a:pt x="38362" y="87225"/>
                    </a:lnTo>
                    <a:cubicBezTo>
                      <a:pt x="37076" y="60222"/>
                      <a:pt x="36219" y="33647"/>
                      <a:pt x="35790" y="6644"/>
                    </a:cubicBezTo>
                    <a:lnTo>
                      <a:pt x="3215" y="3215"/>
                    </a:lnTo>
                    <a:cubicBezTo>
                      <a:pt x="12216" y="31075"/>
                      <a:pt x="21646" y="58936"/>
                      <a:pt x="31504" y="86368"/>
                    </a:cubicBezTo>
                    <a:lnTo>
                      <a:pt x="38362" y="872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6814161" y="4318611"/>
                <a:ext cx="8573" cy="8573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8572" extrusionOk="0">
                    <a:moveTo>
                      <a:pt x="3215" y="5358"/>
                    </a:moveTo>
                    <a:cubicBezTo>
                      <a:pt x="4929" y="5787"/>
                      <a:pt x="6644" y="6644"/>
                      <a:pt x="8358" y="7072"/>
                    </a:cubicBezTo>
                    <a:lnTo>
                      <a:pt x="3215" y="3215"/>
                    </a:lnTo>
                    <a:lnTo>
                      <a:pt x="3215" y="53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6554843" y="3714250"/>
                <a:ext cx="167164" cy="514350"/>
              </a:xfrm>
              <a:custGeom>
                <a:avLst/>
                <a:gdLst/>
                <a:ahLst/>
                <a:cxnLst/>
                <a:rect l="l" t="t" r="r" b="b"/>
                <a:pathLst>
                  <a:path w="167163" h="514350" extrusionOk="0">
                    <a:moveTo>
                      <a:pt x="21217" y="241530"/>
                    </a:moveTo>
                    <a:lnTo>
                      <a:pt x="21217" y="241530"/>
                    </a:lnTo>
                    <a:lnTo>
                      <a:pt x="21217" y="237673"/>
                    </a:lnTo>
                    <a:lnTo>
                      <a:pt x="164806" y="94083"/>
                    </a:lnTo>
                    <a:cubicBezTo>
                      <a:pt x="154519" y="63651"/>
                      <a:pt x="143804" y="33218"/>
                      <a:pt x="132660" y="3215"/>
                    </a:cubicBezTo>
                    <a:lnTo>
                      <a:pt x="132660" y="109942"/>
                    </a:lnTo>
                    <a:lnTo>
                      <a:pt x="132660" y="113800"/>
                    </a:lnTo>
                    <a:lnTo>
                      <a:pt x="3215" y="243245"/>
                    </a:lnTo>
                    <a:lnTo>
                      <a:pt x="3215" y="504277"/>
                    </a:lnTo>
                    <a:cubicBezTo>
                      <a:pt x="9216" y="506849"/>
                      <a:pt x="15216" y="509850"/>
                      <a:pt x="20788" y="512850"/>
                    </a:cubicBezTo>
                    <a:lnTo>
                      <a:pt x="20788" y="2415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6783300" y="4332327"/>
                <a:ext cx="55721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55721" h="38576" extrusionOk="0">
                    <a:moveTo>
                      <a:pt x="52935" y="38362"/>
                    </a:moveTo>
                    <a:cubicBezTo>
                      <a:pt x="52935" y="32361"/>
                      <a:pt x="52507" y="26361"/>
                      <a:pt x="52078" y="20360"/>
                    </a:cubicBezTo>
                    <a:cubicBezTo>
                      <a:pt x="35790" y="14788"/>
                      <a:pt x="19503" y="9216"/>
                      <a:pt x="3215" y="3215"/>
                    </a:cubicBezTo>
                    <a:lnTo>
                      <a:pt x="52935" y="383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6560415" y="3424499"/>
                <a:ext cx="857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12858" extrusionOk="0">
                    <a:moveTo>
                      <a:pt x="3215" y="7072"/>
                    </a:moveTo>
                    <a:lnTo>
                      <a:pt x="6644" y="10501"/>
                    </a:lnTo>
                    <a:cubicBezTo>
                      <a:pt x="5358" y="7929"/>
                      <a:pt x="4072" y="5358"/>
                      <a:pt x="3215" y="3215"/>
                    </a:cubicBezTo>
                    <a:lnTo>
                      <a:pt x="3215" y="70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7492246" y="3442073"/>
                <a:ext cx="145733" cy="210026"/>
              </a:xfrm>
              <a:custGeom>
                <a:avLst/>
                <a:gdLst/>
                <a:ahLst/>
                <a:cxnLst/>
                <a:rect l="l" t="t" r="r" b="b"/>
                <a:pathLst>
                  <a:path w="145732" h="210026" extrusionOk="0">
                    <a:moveTo>
                      <a:pt x="13930" y="108657"/>
                    </a:moveTo>
                    <a:lnTo>
                      <a:pt x="3215" y="209383"/>
                    </a:lnTo>
                    <a:cubicBezTo>
                      <a:pt x="12644" y="200811"/>
                      <a:pt x="19502" y="189667"/>
                      <a:pt x="28932" y="181523"/>
                    </a:cubicBezTo>
                    <a:lnTo>
                      <a:pt x="36219" y="113800"/>
                    </a:lnTo>
                    <a:lnTo>
                      <a:pt x="36219" y="109514"/>
                    </a:lnTo>
                    <a:lnTo>
                      <a:pt x="36219" y="109514"/>
                    </a:lnTo>
                    <a:lnTo>
                      <a:pt x="146376" y="20788"/>
                    </a:lnTo>
                    <a:cubicBezTo>
                      <a:pt x="144661" y="14788"/>
                      <a:pt x="143375" y="9216"/>
                      <a:pt x="141661" y="3215"/>
                    </a:cubicBezTo>
                    <a:lnTo>
                      <a:pt x="17788" y="103084"/>
                    </a:lnTo>
                    <a:cubicBezTo>
                      <a:pt x="16502" y="105227"/>
                      <a:pt x="15216" y="106942"/>
                      <a:pt x="13930" y="108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7343942" y="3174611"/>
                <a:ext cx="235744" cy="394335"/>
              </a:xfrm>
              <a:custGeom>
                <a:avLst/>
                <a:gdLst/>
                <a:ahLst/>
                <a:cxnLst/>
                <a:rect l="l" t="t" r="r" b="b"/>
                <a:pathLst>
                  <a:path w="235743" h="394335" extrusionOk="0">
                    <a:moveTo>
                      <a:pt x="66222" y="310539"/>
                    </a:moveTo>
                    <a:cubicBezTo>
                      <a:pt x="61079" y="315254"/>
                      <a:pt x="55078" y="319111"/>
                      <a:pt x="49077" y="322540"/>
                    </a:cubicBezTo>
                    <a:lnTo>
                      <a:pt x="4929" y="358116"/>
                    </a:lnTo>
                    <a:cubicBezTo>
                      <a:pt x="3215" y="364546"/>
                      <a:pt x="2786" y="371832"/>
                      <a:pt x="3643" y="378262"/>
                    </a:cubicBezTo>
                    <a:cubicBezTo>
                      <a:pt x="4501" y="385548"/>
                      <a:pt x="10073" y="393692"/>
                      <a:pt x="18217" y="392835"/>
                    </a:cubicBezTo>
                    <a:cubicBezTo>
                      <a:pt x="22074" y="392406"/>
                      <a:pt x="25932" y="391549"/>
                      <a:pt x="29789" y="390692"/>
                    </a:cubicBezTo>
                    <a:lnTo>
                      <a:pt x="30647" y="383405"/>
                    </a:lnTo>
                    <a:lnTo>
                      <a:pt x="215384" y="234672"/>
                    </a:lnTo>
                    <a:lnTo>
                      <a:pt x="215384" y="234672"/>
                    </a:lnTo>
                    <a:lnTo>
                      <a:pt x="233386" y="66222"/>
                    </a:lnTo>
                    <a:cubicBezTo>
                      <a:pt x="226100" y="58079"/>
                      <a:pt x="218813" y="50363"/>
                      <a:pt x="214527" y="40076"/>
                    </a:cubicBezTo>
                    <a:cubicBezTo>
                      <a:pt x="208526" y="27646"/>
                      <a:pt x="202954" y="15645"/>
                      <a:pt x="196953" y="3215"/>
                    </a:cubicBezTo>
                    <a:lnTo>
                      <a:pt x="174236" y="213669"/>
                    </a:lnTo>
                    <a:lnTo>
                      <a:pt x="173379" y="221813"/>
                    </a:lnTo>
                    <a:lnTo>
                      <a:pt x="72652" y="302823"/>
                    </a:lnTo>
                    <a:cubicBezTo>
                      <a:pt x="70509" y="305824"/>
                      <a:pt x="68366" y="308395"/>
                      <a:pt x="66222" y="3105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7538538" y="3481935"/>
                <a:ext cx="102870" cy="132874"/>
              </a:xfrm>
              <a:custGeom>
                <a:avLst/>
                <a:gdLst/>
                <a:ahLst/>
                <a:cxnLst/>
                <a:rect l="l" t="t" r="r" b="b"/>
                <a:pathLst>
                  <a:path w="102870" h="132873" extrusionOk="0">
                    <a:moveTo>
                      <a:pt x="3215" y="133088"/>
                    </a:moveTo>
                    <a:cubicBezTo>
                      <a:pt x="7501" y="132231"/>
                      <a:pt x="12216" y="131802"/>
                      <a:pt x="16073" y="130516"/>
                    </a:cubicBezTo>
                    <a:lnTo>
                      <a:pt x="18645" y="107371"/>
                    </a:lnTo>
                    <a:lnTo>
                      <a:pt x="19074" y="103513"/>
                    </a:lnTo>
                    <a:lnTo>
                      <a:pt x="19074" y="103513"/>
                    </a:lnTo>
                    <a:lnTo>
                      <a:pt x="70937" y="61508"/>
                    </a:lnTo>
                    <a:cubicBezTo>
                      <a:pt x="79510" y="46934"/>
                      <a:pt x="87654" y="31504"/>
                      <a:pt x="95369" y="16502"/>
                    </a:cubicBezTo>
                    <a:cubicBezTo>
                      <a:pt x="97512" y="11787"/>
                      <a:pt x="101798" y="7930"/>
                      <a:pt x="103513" y="3215"/>
                    </a:cubicBezTo>
                    <a:lnTo>
                      <a:pt x="8787" y="79939"/>
                    </a:lnTo>
                    <a:lnTo>
                      <a:pt x="3215" y="1330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6316956" y="2133910"/>
                <a:ext cx="90011" cy="60008"/>
              </a:xfrm>
              <a:custGeom>
                <a:avLst/>
                <a:gdLst/>
                <a:ahLst/>
                <a:cxnLst/>
                <a:rect l="l" t="t" r="r" b="b"/>
                <a:pathLst>
                  <a:path w="90011" h="60007" extrusionOk="0">
                    <a:moveTo>
                      <a:pt x="85082" y="58936"/>
                    </a:moveTo>
                    <a:cubicBezTo>
                      <a:pt x="85939" y="43505"/>
                      <a:pt x="87225" y="27646"/>
                      <a:pt x="88511" y="12216"/>
                    </a:cubicBezTo>
                    <a:lnTo>
                      <a:pt x="3215" y="3215"/>
                    </a:lnTo>
                    <a:cubicBezTo>
                      <a:pt x="7501" y="19502"/>
                      <a:pt x="11787" y="35362"/>
                      <a:pt x="16502" y="51649"/>
                    </a:cubicBezTo>
                    <a:lnTo>
                      <a:pt x="85082" y="58936"/>
                    </a:lnTo>
                    <a:lnTo>
                      <a:pt x="85082" y="589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7449812" y="3579233"/>
                <a:ext cx="34290" cy="8143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81438" extrusionOk="0">
                    <a:moveTo>
                      <a:pt x="25075" y="79510"/>
                    </a:moveTo>
                    <a:lnTo>
                      <a:pt x="33218" y="3215"/>
                    </a:lnTo>
                    <a:cubicBezTo>
                      <a:pt x="31933" y="5358"/>
                      <a:pt x="30647" y="7072"/>
                      <a:pt x="29361" y="9216"/>
                    </a:cubicBezTo>
                    <a:cubicBezTo>
                      <a:pt x="19931" y="23360"/>
                      <a:pt x="7930" y="36647"/>
                      <a:pt x="3215" y="53364"/>
                    </a:cubicBezTo>
                    <a:cubicBezTo>
                      <a:pt x="4929" y="64079"/>
                      <a:pt x="13930" y="75652"/>
                      <a:pt x="25075" y="79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6270665" y="1672709"/>
                <a:ext cx="458629" cy="291465"/>
              </a:xfrm>
              <a:custGeom>
                <a:avLst/>
                <a:gdLst/>
                <a:ahLst/>
                <a:cxnLst/>
                <a:rect l="l" t="t" r="r" b="b"/>
                <a:pathLst>
                  <a:path w="458628" h="291465" extrusionOk="0">
                    <a:moveTo>
                      <a:pt x="361974" y="68366"/>
                    </a:moveTo>
                    <a:lnTo>
                      <a:pt x="246245" y="55936"/>
                    </a:lnTo>
                    <a:lnTo>
                      <a:pt x="3215" y="251817"/>
                    </a:lnTo>
                    <a:cubicBezTo>
                      <a:pt x="5358" y="264247"/>
                      <a:pt x="7501" y="276677"/>
                      <a:pt x="10073" y="289536"/>
                    </a:cubicBezTo>
                    <a:lnTo>
                      <a:pt x="260390" y="88082"/>
                    </a:lnTo>
                    <a:lnTo>
                      <a:pt x="260390" y="88082"/>
                    </a:lnTo>
                    <a:lnTo>
                      <a:pt x="266819" y="88511"/>
                    </a:lnTo>
                    <a:lnTo>
                      <a:pt x="412123" y="103942"/>
                    </a:lnTo>
                    <a:lnTo>
                      <a:pt x="431840" y="88082"/>
                    </a:lnTo>
                    <a:cubicBezTo>
                      <a:pt x="430554" y="74366"/>
                      <a:pt x="435697" y="60222"/>
                      <a:pt x="447270" y="51221"/>
                    </a:cubicBezTo>
                    <a:cubicBezTo>
                      <a:pt x="449842" y="49078"/>
                      <a:pt x="452842" y="47363"/>
                      <a:pt x="455843" y="46077"/>
                    </a:cubicBezTo>
                    <a:cubicBezTo>
                      <a:pt x="453700" y="31933"/>
                      <a:pt x="451556" y="17788"/>
                      <a:pt x="450271" y="3215"/>
                    </a:cubicBezTo>
                    <a:lnTo>
                      <a:pt x="368403" y="69223"/>
                    </a:lnTo>
                    <a:lnTo>
                      <a:pt x="361974" y="683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6295096" y="1940171"/>
                <a:ext cx="132874" cy="180023"/>
              </a:xfrm>
              <a:custGeom>
                <a:avLst/>
                <a:gdLst/>
                <a:ahLst/>
                <a:cxnLst/>
                <a:rect l="l" t="t" r="r" b="b"/>
                <a:pathLst>
                  <a:path w="132873" h="180022" extrusionOk="0">
                    <a:moveTo>
                      <a:pt x="3215" y="106513"/>
                    </a:moveTo>
                    <a:cubicBezTo>
                      <a:pt x="7501" y="126659"/>
                      <a:pt x="12644" y="146375"/>
                      <a:pt x="17359" y="166521"/>
                    </a:cubicBezTo>
                    <a:lnTo>
                      <a:pt x="112943" y="176808"/>
                    </a:lnTo>
                    <a:cubicBezTo>
                      <a:pt x="114229" y="161377"/>
                      <a:pt x="115943" y="146375"/>
                      <a:pt x="117658" y="130945"/>
                    </a:cubicBezTo>
                    <a:cubicBezTo>
                      <a:pt x="121944" y="88511"/>
                      <a:pt x="128373" y="45649"/>
                      <a:pt x="131802" y="3215"/>
                    </a:cubicBezTo>
                    <a:lnTo>
                      <a:pt x="3215" y="1065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6283952" y="1785866"/>
                <a:ext cx="531495" cy="261461"/>
              </a:xfrm>
              <a:custGeom>
                <a:avLst/>
                <a:gdLst/>
                <a:ahLst/>
                <a:cxnLst/>
                <a:rect l="l" t="t" r="r" b="b"/>
                <a:pathLst>
                  <a:path w="531495" h="261461" extrusionOk="0">
                    <a:moveTo>
                      <a:pt x="407408" y="21646"/>
                    </a:moveTo>
                    <a:lnTo>
                      <a:pt x="401407" y="20788"/>
                    </a:lnTo>
                    <a:lnTo>
                      <a:pt x="256532" y="5358"/>
                    </a:lnTo>
                    <a:lnTo>
                      <a:pt x="4929" y="207669"/>
                    </a:lnTo>
                    <a:lnTo>
                      <a:pt x="3215" y="207669"/>
                    </a:lnTo>
                    <a:cubicBezTo>
                      <a:pt x="4501" y="214527"/>
                      <a:pt x="6215" y="221385"/>
                      <a:pt x="7501" y="228243"/>
                    </a:cubicBezTo>
                    <a:lnTo>
                      <a:pt x="145518" y="117229"/>
                    </a:lnTo>
                    <a:cubicBezTo>
                      <a:pt x="145518" y="113800"/>
                      <a:pt x="145947" y="110371"/>
                      <a:pt x="145947" y="107371"/>
                    </a:cubicBezTo>
                    <a:cubicBezTo>
                      <a:pt x="146804" y="109942"/>
                      <a:pt x="147661" y="112514"/>
                      <a:pt x="148519" y="115086"/>
                    </a:cubicBezTo>
                    <a:lnTo>
                      <a:pt x="215384" y="61508"/>
                    </a:lnTo>
                    <a:lnTo>
                      <a:pt x="221385" y="61936"/>
                    </a:lnTo>
                    <a:lnTo>
                      <a:pt x="289108" y="69223"/>
                    </a:lnTo>
                    <a:cubicBezTo>
                      <a:pt x="291679" y="61508"/>
                      <a:pt x="296394" y="54650"/>
                      <a:pt x="302824" y="49078"/>
                    </a:cubicBezTo>
                    <a:cubicBezTo>
                      <a:pt x="321254" y="34076"/>
                      <a:pt x="347829" y="37076"/>
                      <a:pt x="362831" y="55507"/>
                    </a:cubicBezTo>
                    <a:cubicBezTo>
                      <a:pt x="377833" y="73938"/>
                      <a:pt x="375261" y="100941"/>
                      <a:pt x="356830" y="115943"/>
                    </a:cubicBezTo>
                    <a:cubicBezTo>
                      <a:pt x="338399" y="130945"/>
                      <a:pt x="310968" y="127945"/>
                      <a:pt x="296394" y="109514"/>
                    </a:cubicBezTo>
                    <a:cubicBezTo>
                      <a:pt x="293823" y="106085"/>
                      <a:pt x="292108" y="102656"/>
                      <a:pt x="290393" y="99227"/>
                    </a:cubicBezTo>
                    <a:lnTo>
                      <a:pt x="224385" y="92369"/>
                    </a:lnTo>
                    <a:lnTo>
                      <a:pt x="157091" y="146804"/>
                    </a:lnTo>
                    <a:cubicBezTo>
                      <a:pt x="160091" y="157948"/>
                      <a:pt x="163949" y="169093"/>
                      <a:pt x="169950" y="179380"/>
                    </a:cubicBezTo>
                    <a:cubicBezTo>
                      <a:pt x="185809" y="208526"/>
                      <a:pt x="205526" y="235101"/>
                      <a:pt x="228243" y="259104"/>
                    </a:cubicBezTo>
                    <a:lnTo>
                      <a:pt x="440841" y="88083"/>
                    </a:lnTo>
                    <a:lnTo>
                      <a:pt x="446842" y="88940"/>
                    </a:lnTo>
                    <a:lnTo>
                      <a:pt x="527852" y="97512"/>
                    </a:lnTo>
                    <a:cubicBezTo>
                      <a:pt x="528280" y="96226"/>
                      <a:pt x="528280" y="95369"/>
                      <a:pt x="528709" y="94083"/>
                    </a:cubicBezTo>
                    <a:cubicBezTo>
                      <a:pt x="517136" y="70509"/>
                      <a:pt x="504706" y="47363"/>
                      <a:pt x="487990" y="26789"/>
                    </a:cubicBezTo>
                    <a:cubicBezTo>
                      <a:pt x="484132" y="22074"/>
                      <a:pt x="480274" y="17359"/>
                      <a:pt x="476845" y="12644"/>
                    </a:cubicBezTo>
                    <a:cubicBezTo>
                      <a:pt x="461843" y="18217"/>
                      <a:pt x="444270" y="14788"/>
                      <a:pt x="432697" y="3215"/>
                    </a:cubicBezTo>
                    <a:lnTo>
                      <a:pt x="407408" y="216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6773442" y="2205490"/>
                <a:ext cx="304324" cy="278606"/>
              </a:xfrm>
              <a:custGeom>
                <a:avLst/>
                <a:gdLst/>
                <a:ahLst/>
                <a:cxnLst/>
                <a:rect l="l" t="t" r="r" b="b"/>
                <a:pathLst>
                  <a:path w="304323" h="278606" extrusionOk="0">
                    <a:moveTo>
                      <a:pt x="250960" y="64079"/>
                    </a:moveTo>
                    <a:lnTo>
                      <a:pt x="249674" y="67937"/>
                    </a:lnTo>
                    <a:lnTo>
                      <a:pt x="3215" y="266819"/>
                    </a:lnTo>
                    <a:cubicBezTo>
                      <a:pt x="5358" y="270248"/>
                      <a:pt x="7930" y="273677"/>
                      <a:pt x="10501" y="277106"/>
                    </a:cubicBezTo>
                    <a:lnTo>
                      <a:pt x="304110" y="40505"/>
                    </a:lnTo>
                    <a:cubicBezTo>
                      <a:pt x="294680" y="27646"/>
                      <a:pt x="284393" y="15216"/>
                      <a:pt x="274106" y="3215"/>
                    </a:cubicBezTo>
                    <a:lnTo>
                      <a:pt x="274106" y="3215"/>
                    </a:lnTo>
                    <a:lnTo>
                      <a:pt x="250960" y="640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5728454" y="3630239"/>
                <a:ext cx="8573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17145" extrusionOk="0">
                    <a:moveTo>
                      <a:pt x="8358" y="13930"/>
                    </a:moveTo>
                    <a:cubicBezTo>
                      <a:pt x="8358" y="10073"/>
                      <a:pt x="8358" y="6644"/>
                      <a:pt x="8358" y="3215"/>
                    </a:cubicBezTo>
                    <a:lnTo>
                      <a:pt x="3215" y="8787"/>
                    </a:lnTo>
                    <a:lnTo>
                      <a:pt x="3215" y="8787"/>
                    </a:lnTo>
                    <a:cubicBezTo>
                      <a:pt x="4929" y="10501"/>
                      <a:pt x="6644" y="12216"/>
                      <a:pt x="8358" y="1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5454563" y="3259907"/>
                <a:ext cx="77153" cy="77153"/>
              </a:xfrm>
              <a:custGeom>
                <a:avLst/>
                <a:gdLst/>
                <a:ahLst/>
                <a:cxnLst/>
                <a:rect l="l" t="t" r="r" b="b"/>
                <a:pathLst>
                  <a:path w="77152" h="77152" extrusionOk="0">
                    <a:moveTo>
                      <a:pt x="11787" y="77796"/>
                    </a:moveTo>
                    <a:lnTo>
                      <a:pt x="11787" y="77796"/>
                    </a:lnTo>
                    <a:lnTo>
                      <a:pt x="76081" y="13502"/>
                    </a:lnTo>
                    <a:cubicBezTo>
                      <a:pt x="72652" y="10073"/>
                      <a:pt x="69223" y="6644"/>
                      <a:pt x="65794" y="3215"/>
                    </a:cubicBezTo>
                    <a:lnTo>
                      <a:pt x="3215" y="65794"/>
                    </a:lnTo>
                    <a:cubicBezTo>
                      <a:pt x="5786" y="69652"/>
                      <a:pt x="8787" y="73938"/>
                      <a:pt x="11787" y="77796"/>
                    </a:cubicBezTo>
                    <a:lnTo>
                      <a:pt x="11787" y="777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5704022" y="3466505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5610582" y="3440359"/>
                <a:ext cx="98584" cy="102870"/>
              </a:xfrm>
              <a:custGeom>
                <a:avLst/>
                <a:gdLst/>
                <a:ahLst/>
                <a:cxnLst/>
                <a:rect l="l" t="t" r="r" b="b"/>
                <a:pathLst>
                  <a:path w="98583" h="102870" extrusionOk="0">
                    <a:moveTo>
                      <a:pt x="96655" y="29361"/>
                    </a:moveTo>
                    <a:cubicBezTo>
                      <a:pt x="89368" y="20360"/>
                      <a:pt x="82510" y="11787"/>
                      <a:pt x="75224" y="3215"/>
                    </a:cubicBezTo>
                    <a:cubicBezTo>
                      <a:pt x="74795" y="3215"/>
                      <a:pt x="74366" y="3215"/>
                      <a:pt x="73938" y="3643"/>
                    </a:cubicBezTo>
                    <a:lnTo>
                      <a:pt x="3215" y="74366"/>
                    </a:lnTo>
                    <a:cubicBezTo>
                      <a:pt x="10930" y="82939"/>
                      <a:pt x="18645" y="91511"/>
                      <a:pt x="26360" y="100084"/>
                    </a:cubicBezTo>
                    <a:lnTo>
                      <a:pt x="96655" y="293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5334548" y="3122319"/>
                <a:ext cx="64294" cy="64294"/>
              </a:xfrm>
              <a:custGeom>
                <a:avLst/>
                <a:gdLst/>
                <a:ahLst/>
                <a:cxnLst/>
                <a:rect l="l" t="t" r="r" b="b"/>
                <a:pathLst>
                  <a:path w="64293" h="64293" extrusionOk="0">
                    <a:moveTo>
                      <a:pt x="61079" y="25932"/>
                    </a:moveTo>
                    <a:lnTo>
                      <a:pt x="61079" y="25932"/>
                    </a:lnTo>
                    <a:cubicBezTo>
                      <a:pt x="52078" y="18217"/>
                      <a:pt x="43077" y="10501"/>
                      <a:pt x="34076" y="3215"/>
                    </a:cubicBezTo>
                    <a:lnTo>
                      <a:pt x="3215" y="34076"/>
                    </a:lnTo>
                    <a:cubicBezTo>
                      <a:pt x="9644" y="43934"/>
                      <a:pt x="16502" y="53792"/>
                      <a:pt x="22931" y="64079"/>
                    </a:cubicBezTo>
                    <a:lnTo>
                      <a:pt x="61079" y="259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388126" y="3184041"/>
                <a:ext cx="85725" cy="90011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90011" extrusionOk="0">
                    <a:moveTo>
                      <a:pt x="82939" y="31933"/>
                    </a:moveTo>
                    <a:cubicBezTo>
                      <a:pt x="72652" y="22503"/>
                      <a:pt x="62365" y="12644"/>
                      <a:pt x="51649" y="3215"/>
                    </a:cubicBezTo>
                    <a:lnTo>
                      <a:pt x="3215" y="51650"/>
                    </a:lnTo>
                    <a:cubicBezTo>
                      <a:pt x="11359" y="63222"/>
                      <a:pt x="19502" y="75224"/>
                      <a:pt x="28075" y="86797"/>
                    </a:cubicBezTo>
                    <a:lnTo>
                      <a:pt x="82939" y="319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520142" y="3312200"/>
                <a:ext cx="55721" cy="55721"/>
              </a:xfrm>
              <a:custGeom>
                <a:avLst/>
                <a:gdLst/>
                <a:ahLst/>
                <a:cxnLst/>
                <a:rect l="l" t="t" r="r" b="b"/>
                <a:pathLst>
                  <a:path w="55721" h="55721" extrusionOk="0">
                    <a:moveTo>
                      <a:pt x="55078" y="6644"/>
                    </a:moveTo>
                    <a:cubicBezTo>
                      <a:pt x="53793" y="5358"/>
                      <a:pt x="52935" y="4072"/>
                      <a:pt x="51649" y="3215"/>
                    </a:cubicBezTo>
                    <a:lnTo>
                      <a:pt x="3215" y="51649"/>
                    </a:lnTo>
                    <a:cubicBezTo>
                      <a:pt x="4501" y="52507"/>
                      <a:pt x="6215" y="53364"/>
                      <a:pt x="7501" y="54221"/>
                    </a:cubicBezTo>
                    <a:lnTo>
                      <a:pt x="55078" y="66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568577" y="3402639"/>
                <a:ext cx="90011" cy="98584"/>
              </a:xfrm>
              <a:custGeom>
                <a:avLst/>
                <a:gdLst/>
                <a:ahLst/>
                <a:cxnLst/>
                <a:rect l="l" t="t" r="r" b="b"/>
                <a:pathLst>
                  <a:path w="90011" h="98583" extrusionOk="0">
                    <a:moveTo>
                      <a:pt x="90654" y="39219"/>
                    </a:moveTo>
                    <a:cubicBezTo>
                      <a:pt x="76081" y="33218"/>
                      <a:pt x="65794" y="19503"/>
                      <a:pt x="64508" y="3215"/>
                    </a:cubicBezTo>
                    <a:lnTo>
                      <a:pt x="3215" y="64508"/>
                    </a:lnTo>
                    <a:cubicBezTo>
                      <a:pt x="12644" y="75652"/>
                      <a:pt x="22503" y="86797"/>
                      <a:pt x="32361" y="97512"/>
                    </a:cubicBezTo>
                    <a:lnTo>
                      <a:pt x="90654" y="392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5535144" y="3337060"/>
                <a:ext cx="85725" cy="10287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102870" extrusionOk="0">
                    <a:moveTo>
                      <a:pt x="10930" y="100084"/>
                    </a:moveTo>
                    <a:lnTo>
                      <a:pt x="10930" y="100084"/>
                    </a:lnTo>
                    <a:lnTo>
                      <a:pt x="82939" y="28075"/>
                    </a:lnTo>
                    <a:cubicBezTo>
                      <a:pt x="75224" y="19931"/>
                      <a:pt x="67937" y="11359"/>
                      <a:pt x="60222" y="3215"/>
                    </a:cubicBezTo>
                    <a:lnTo>
                      <a:pt x="9644" y="53792"/>
                    </a:lnTo>
                    <a:cubicBezTo>
                      <a:pt x="10501" y="57222"/>
                      <a:pt x="11359" y="61079"/>
                      <a:pt x="11359" y="64937"/>
                    </a:cubicBezTo>
                    <a:cubicBezTo>
                      <a:pt x="11359" y="74367"/>
                      <a:pt x="8358" y="82939"/>
                      <a:pt x="3215" y="90226"/>
                    </a:cubicBezTo>
                    <a:cubicBezTo>
                      <a:pt x="5786" y="93655"/>
                      <a:pt x="8358" y="96655"/>
                      <a:pt x="10930" y="1000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5310973" y="3095316"/>
                <a:ext cx="34290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8576" extrusionOk="0">
                    <a:moveTo>
                      <a:pt x="3215" y="24646"/>
                    </a:moveTo>
                    <a:cubicBezTo>
                      <a:pt x="5358" y="28503"/>
                      <a:pt x="7930" y="31932"/>
                      <a:pt x="10501" y="35790"/>
                    </a:cubicBezTo>
                    <a:lnTo>
                      <a:pt x="34933" y="11358"/>
                    </a:lnTo>
                    <a:cubicBezTo>
                      <a:pt x="31504" y="8787"/>
                      <a:pt x="28075" y="6215"/>
                      <a:pt x="24646" y="3215"/>
                    </a:cubicBezTo>
                    <a:lnTo>
                      <a:pt x="3215" y="246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6202085" y="3276624"/>
                <a:ext cx="304324" cy="780098"/>
              </a:xfrm>
              <a:custGeom>
                <a:avLst/>
                <a:gdLst/>
                <a:ahLst/>
                <a:cxnLst/>
                <a:rect l="l" t="t" r="r" b="b"/>
                <a:pathLst>
                  <a:path w="304323" h="780097" extrusionOk="0">
                    <a:moveTo>
                      <a:pt x="54650" y="627293"/>
                    </a:moveTo>
                    <a:lnTo>
                      <a:pt x="222242" y="459700"/>
                    </a:lnTo>
                    <a:lnTo>
                      <a:pt x="222242" y="459700"/>
                    </a:lnTo>
                    <a:lnTo>
                      <a:pt x="222242" y="126230"/>
                    </a:lnTo>
                    <a:lnTo>
                      <a:pt x="222242" y="118086"/>
                    </a:lnTo>
                    <a:lnTo>
                      <a:pt x="302824" y="37505"/>
                    </a:lnTo>
                    <a:cubicBezTo>
                      <a:pt x="296823" y="25932"/>
                      <a:pt x="291251" y="14788"/>
                      <a:pt x="285679" y="3215"/>
                    </a:cubicBezTo>
                    <a:lnTo>
                      <a:pt x="179808" y="109514"/>
                    </a:lnTo>
                    <a:lnTo>
                      <a:pt x="179808" y="443841"/>
                    </a:lnTo>
                    <a:lnTo>
                      <a:pt x="179808" y="451985"/>
                    </a:lnTo>
                    <a:lnTo>
                      <a:pt x="3215" y="628150"/>
                    </a:lnTo>
                    <a:lnTo>
                      <a:pt x="3215" y="746022"/>
                    </a:lnTo>
                    <a:cubicBezTo>
                      <a:pt x="20360" y="757166"/>
                      <a:pt x="37076" y="767882"/>
                      <a:pt x="54221" y="778597"/>
                    </a:cubicBezTo>
                    <a:lnTo>
                      <a:pt x="54221" y="6272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6292525" y="3346918"/>
                <a:ext cx="317183" cy="797243"/>
              </a:xfrm>
              <a:custGeom>
                <a:avLst/>
                <a:gdLst/>
                <a:ahLst/>
                <a:cxnLst/>
                <a:rect l="l" t="t" r="r" b="b"/>
                <a:pathLst>
                  <a:path w="317182" h="797242" extrusionOk="0">
                    <a:moveTo>
                      <a:pt x="222671" y="286536"/>
                    </a:moveTo>
                    <a:lnTo>
                      <a:pt x="222671" y="286536"/>
                    </a:lnTo>
                    <a:lnTo>
                      <a:pt x="222671" y="282678"/>
                    </a:lnTo>
                    <a:lnTo>
                      <a:pt x="314825" y="190524"/>
                    </a:lnTo>
                    <a:lnTo>
                      <a:pt x="304538" y="152805"/>
                    </a:lnTo>
                    <a:cubicBezTo>
                      <a:pt x="302395" y="148519"/>
                      <a:pt x="300680" y="143804"/>
                      <a:pt x="298537" y="139518"/>
                    </a:cubicBezTo>
                    <a:lnTo>
                      <a:pt x="251817" y="92797"/>
                    </a:lnTo>
                    <a:lnTo>
                      <a:pt x="251817" y="88940"/>
                    </a:lnTo>
                    <a:lnTo>
                      <a:pt x="251817" y="41791"/>
                    </a:lnTo>
                    <a:cubicBezTo>
                      <a:pt x="250531" y="39648"/>
                      <a:pt x="249674" y="37076"/>
                      <a:pt x="248388" y="34933"/>
                    </a:cubicBezTo>
                    <a:cubicBezTo>
                      <a:pt x="242816" y="24217"/>
                      <a:pt x="237244" y="13930"/>
                      <a:pt x="231672" y="3215"/>
                    </a:cubicBezTo>
                    <a:lnTo>
                      <a:pt x="171236" y="63651"/>
                    </a:lnTo>
                    <a:lnTo>
                      <a:pt x="171236" y="397121"/>
                    </a:lnTo>
                    <a:lnTo>
                      <a:pt x="171236" y="405265"/>
                    </a:lnTo>
                    <a:lnTo>
                      <a:pt x="3215" y="573286"/>
                    </a:lnTo>
                    <a:lnTo>
                      <a:pt x="3215" y="731877"/>
                    </a:lnTo>
                    <a:cubicBezTo>
                      <a:pt x="26789" y="746022"/>
                      <a:pt x="50792" y="759738"/>
                      <a:pt x="74795" y="773454"/>
                    </a:cubicBezTo>
                    <a:lnTo>
                      <a:pt x="74795" y="528709"/>
                    </a:lnTo>
                    <a:lnTo>
                      <a:pt x="74795" y="524851"/>
                    </a:lnTo>
                    <a:lnTo>
                      <a:pt x="190524" y="409123"/>
                    </a:lnTo>
                    <a:lnTo>
                      <a:pt x="190524" y="257390"/>
                    </a:lnTo>
                    <a:lnTo>
                      <a:pt x="190524" y="253103"/>
                    </a:lnTo>
                    <a:lnTo>
                      <a:pt x="223099" y="220528"/>
                    </a:lnTo>
                    <a:cubicBezTo>
                      <a:pt x="219242" y="218384"/>
                      <a:pt x="215384" y="215813"/>
                      <a:pt x="212384" y="212812"/>
                    </a:cubicBezTo>
                    <a:cubicBezTo>
                      <a:pt x="195667" y="196096"/>
                      <a:pt x="195667" y="169093"/>
                      <a:pt x="212384" y="152376"/>
                    </a:cubicBezTo>
                    <a:cubicBezTo>
                      <a:pt x="229100" y="135660"/>
                      <a:pt x="256103" y="135231"/>
                      <a:pt x="273248" y="151948"/>
                    </a:cubicBezTo>
                    <a:cubicBezTo>
                      <a:pt x="289965" y="168664"/>
                      <a:pt x="289965" y="196096"/>
                      <a:pt x="273248" y="212812"/>
                    </a:cubicBezTo>
                    <a:cubicBezTo>
                      <a:pt x="265962" y="220099"/>
                      <a:pt x="256532" y="223957"/>
                      <a:pt x="247102" y="224814"/>
                    </a:cubicBezTo>
                    <a:lnTo>
                      <a:pt x="211098" y="260818"/>
                    </a:lnTo>
                    <a:lnTo>
                      <a:pt x="211098" y="412552"/>
                    </a:lnTo>
                    <a:lnTo>
                      <a:pt x="210669" y="416838"/>
                    </a:lnTo>
                    <a:lnTo>
                      <a:pt x="94940" y="532567"/>
                    </a:lnTo>
                    <a:lnTo>
                      <a:pt x="94940" y="784170"/>
                    </a:lnTo>
                    <a:cubicBezTo>
                      <a:pt x="102656" y="788456"/>
                      <a:pt x="109942" y="792742"/>
                      <a:pt x="117658" y="796600"/>
                    </a:cubicBezTo>
                    <a:lnTo>
                      <a:pt x="117658" y="538139"/>
                    </a:lnTo>
                    <a:lnTo>
                      <a:pt x="117229" y="533853"/>
                    </a:lnTo>
                    <a:lnTo>
                      <a:pt x="222671" y="428411"/>
                    </a:lnTo>
                    <a:lnTo>
                      <a:pt x="222671" y="2865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6458402" y="3594664"/>
                <a:ext cx="188595" cy="587216"/>
              </a:xfrm>
              <a:custGeom>
                <a:avLst/>
                <a:gdLst/>
                <a:ahLst/>
                <a:cxnLst/>
                <a:rect l="l" t="t" r="r" b="b"/>
                <a:pathLst>
                  <a:path w="188595" h="587216" extrusionOk="0">
                    <a:moveTo>
                      <a:pt x="21217" y="585716"/>
                    </a:moveTo>
                    <a:lnTo>
                      <a:pt x="21217" y="327684"/>
                    </a:lnTo>
                    <a:lnTo>
                      <a:pt x="21646" y="323397"/>
                    </a:lnTo>
                    <a:lnTo>
                      <a:pt x="140375" y="204668"/>
                    </a:lnTo>
                    <a:lnTo>
                      <a:pt x="140375" y="62793"/>
                    </a:lnTo>
                    <a:lnTo>
                      <a:pt x="140803" y="58936"/>
                    </a:lnTo>
                    <a:lnTo>
                      <a:pt x="186238" y="13502"/>
                    </a:lnTo>
                    <a:cubicBezTo>
                      <a:pt x="184952" y="10073"/>
                      <a:pt x="183237" y="6644"/>
                      <a:pt x="181951" y="3215"/>
                    </a:cubicBezTo>
                    <a:lnTo>
                      <a:pt x="124944" y="60222"/>
                    </a:lnTo>
                    <a:lnTo>
                      <a:pt x="124944" y="199096"/>
                    </a:lnTo>
                    <a:lnTo>
                      <a:pt x="125373" y="203382"/>
                    </a:lnTo>
                    <a:lnTo>
                      <a:pt x="3215" y="325540"/>
                    </a:lnTo>
                    <a:lnTo>
                      <a:pt x="3215" y="576715"/>
                    </a:lnTo>
                    <a:cubicBezTo>
                      <a:pt x="9216" y="579715"/>
                      <a:pt x="15216" y="582716"/>
                      <a:pt x="21217" y="5857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5688163" y="3529513"/>
                <a:ext cx="94298" cy="98584"/>
              </a:xfrm>
              <a:custGeom>
                <a:avLst/>
                <a:gdLst/>
                <a:ahLst/>
                <a:cxnLst/>
                <a:rect l="l" t="t" r="r" b="b"/>
                <a:pathLst>
                  <a:path w="94297" h="98583" extrusionOk="0">
                    <a:moveTo>
                      <a:pt x="68366" y="3215"/>
                    </a:moveTo>
                    <a:lnTo>
                      <a:pt x="3215" y="68366"/>
                    </a:lnTo>
                    <a:cubicBezTo>
                      <a:pt x="11787" y="77367"/>
                      <a:pt x="20360" y="86368"/>
                      <a:pt x="29361" y="95369"/>
                    </a:cubicBezTo>
                    <a:lnTo>
                      <a:pt x="91083" y="33647"/>
                    </a:lnTo>
                    <a:cubicBezTo>
                      <a:pt x="83796" y="23789"/>
                      <a:pt x="76081" y="13502"/>
                      <a:pt x="68366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5582293" y="2463951"/>
                <a:ext cx="840105" cy="1084421"/>
              </a:xfrm>
              <a:custGeom>
                <a:avLst/>
                <a:gdLst/>
                <a:ahLst/>
                <a:cxnLst/>
                <a:rect l="l" t="t" r="r" b="b"/>
                <a:pathLst>
                  <a:path w="840105" h="1084421" extrusionOk="0">
                    <a:moveTo>
                      <a:pt x="689443" y="436555"/>
                    </a:moveTo>
                    <a:lnTo>
                      <a:pt x="773454" y="436555"/>
                    </a:lnTo>
                    <a:cubicBezTo>
                      <a:pt x="775597" y="432268"/>
                      <a:pt x="778597" y="427982"/>
                      <a:pt x="782027" y="424125"/>
                    </a:cubicBezTo>
                    <a:cubicBezTo>
                      <a:pt x="797886" y="408265"/>
                      <a:pt x="822746" y="407408"/>
                      <a:pt x="839462" y="421124"/>
                    </a:cubicBezTo>
                    <a:cubicBezTo>
                      <a:pt x="836462" y="392835"/>
                      <a:pt x="834747" y="364974"/>
                      <a:pt x="835605" y="336685"/>
                    </a:cubicBezTo>
                    <a:cubicBezTo>
                      <a:pt x="836033" y="304538"/>
                      <a:pt x="837319" y="271963"/>
                      <a:pt x="837748" y="239816"/>
                    </a:cubicBezTo>
                    <a:cubicBezTo>
                      <a:pt x="836890" y="240673"/>
                      <a:pt x="836462" y="241530"/>
                      <a:pt x="835605" y="241959"/>
                    </a:cubicBezTo>
                    <a:cubicBezTo>
                      <a:pt x="818888" y="258675"/>
                      <a:pt x="791885" y="258675"/>
                      <a:pt x="774740" y="241959"/>
                    </a:cubicBezTo>
                    <a:cubicBezTo>
                      <a:pt x="758023" y="225243"/>
                      <a:pt x="757595" y="197811"/>
                      <a:pt x="774311" y="181094"/>
                    </a:cubicBezTo>
                    <a:cubicBezTo>
                      <a:pt x="791028" y="164378"/>
                      <a:pt x="818888" y="164378"/>
                      <a:pt x="835605" y="181094"/>
                    </a:cubicBezTo>
                    <a:cubicBezTo>
                      <a:pt x="836033" y="181523"/>
                      <a:pt x="836462" y="182380"/>
                      <a:pt x="837319" y="182809"/>
                    </a:cubicBezTo>
                    <a:cubicBezTo>
                      <a:pt x="836890" y="171665"/>
                      <a:pt x="836462" y="160520"/>
                      <a:pt x="835605" y="149376"/>
                    </a:cubicBezTo>
                    <a:cubicBezTo>
                      <a:pt x="835176" y="140375"/>
                      <a:pt x="834319" y="131802"/>
                      <a:pt x="833462" y="122801"/>
                    </a:cubicBezTo>
                    <a:lnTo>
                      <a:pt x="809458" y="98798"/>
                    </a:lnTo>
                    <a:lnTo>
                      <a:pt x="731449" y="98798"/>
                    </a:lnTo>
                    <a:cubicBezTo>
                      <a:pt x="729734" y="106513"/>
                      <a:pt x="726305" y="113800"/>
                      <a:pt x="720305" y="120230"/>
                    </a:cubicBezTo>
                    <a:cubicBezTo>
                      <a:pt x="703588" y="136946"/>
                      <a:pt x="676156" y="136946"/>
                      <a:pt x="659440" y="120230"/>
                    </a:cubicBezTo>
                    <a:cubicBezTo>
                      <a:pt x="642723" y="103513"/>
                      <a:pt x="642723" y="76081"/>
                      <a:pt x="659440" y="59365"/>
                    </a:cubicBezTo>
                    <a:cubicBezTo>
                      <a:pt x="676156" y="42648"/>
                      <a:pt x="703160" y="42648"/>
                      <a:pt x="719876" y="59793"/>
                    </a:cubicBezTo>
                    <a:cubicBezTo>
                      <a:pt x="725448" y="65365"/>
                      <a:pt x="729306" y="72223"/>
                      <a:pt x="731020" y="79510"/>
                    </a:cubicBezTo>
                    <a:lnTo>
                      <a:pt x="813745" y="79081"/>
                    </a:lnTo>
                    <a:lnTo>
                      <a:pt x="817602" y="79081"/>
                    </a:lnTo>
                    <a:lnTo>
                      <a:pt x="830890" y="92369"/>
                    </a:lnTo>
                    <a:cubicBezTo>
                      <a:pt x="828747" y="64508"/>
                      <a:pt x="826175" y="36648"/>
                      <a:pt x="824032" y="8787"/>
                    </a:cubicBezTo>
                    <a:cubicBezTo>
                      <a:pt x="823175" y="7072"/>
                      <a:pt x="822746" y="4929"/>
                      <a:pt x="821889" y="3215"/>
                    </a:cubicBezTo>
                    <a:lnTo>
                      <a:pt x="818888" y="5787"/>
                    </a:lnTo>
                    <a:lnTo>
                      <a:pt x="818888" y="5787"/>
                    </a:lnTo>
                    <a:lnTo>
                      <a:pt x="806458" y="5787"/>
                    </a:lnTo>
                    <a:lnTo>
                      <a:pt x="670155" y="6215"/>
                    </a:lnTo>
                    <a:lnTo>
                      <a:pt x="616149" y="60222"/>
                    </a:lnTo>
                    <a:lnTo>
                      <a:pt x="616149" y="211955"/>
                    </a:lnTo>
                    <a:lnTo>
                      <a:pt x="616149" y="223957"/>
                    </a:lnTo>
                    <a:lnTo>
                      <a:pt x="3215" y="836890"/>
                    </a:lnTo>
                    <a:cubicBezTo>
                      <a:pt x="18645" y="853178"/>
                      <a:pt x="34076" y="869895"/>
                      <a:pt x="49506" y="886611"/>
                    </a:cubicBezTo>
                    <a:lnTo>
                      <a:pt x="263819" y="672299"/>
                    </a:lnTo>
                    <a:lnTo>
                      <a:pt x="285250" y="593431"/>
                    </a:lnTo>
                    <a:lnTo>
                      <a:pt x="286536" y="588288"/>
                    </a:lnTo>
                    <a:lnTo>
                      <a:pt x="563856" y="310968"/>
                    </a:lnTo>
                    <a:lnTo>
                      <a:pt x="572000" y="310968"/>
                    </a:lnTo>
                    <a:lnTo>
                      <a:pt x="650439" y="311396"/>
                    </a:lnTo>
                    <a:cubicBezTo>
                      <a:pt x="652582" y="305395"/>
                      <a:pt x="655582" y="299823"/>
                      <a:pt x="660297" y="295108"/>
                    </a:cubicBezTo>
                    <a:cubicBezTo>
                      <a:pt x="677013" y="278392"/>
                      <a:pt x="704445" y="278392"/>
                      <a:pt x="721162" y="295108"/>
                    </a:cubicBezTo>
                    <a:cubicBezTo>
                      <a:pt x="737878" y="311825"/>
                      <a:pt x="737878" y="339257"/>
                      <a:pt x="721162" y="355973"/>
                    </a:cubicBezTo>
                    <a:cubicBezTo>
                      <a:pt x="704445" y="372690"/>
                      <a:pt x="677013" y="372690"/>
                      <a:pt x="660297" y="355973"/>
                    </a:cubicBezTo>
                    <a:cubicBezTo>
                      <a:pt x="658582" y="354259"/>
                      <a:pt x="656868" y="352116"/>
                      <a:pt x="655582" y="349972"/>
                    </a:cubicBezTo>
                    <a:lnTo>
                      <a:pt x="579715" y="350401"/>
                    </a:lnTo>
                    <a:lnTo>
                      <a:pt x="321683" y="608433"/>
                    </a:lnTo>
                    <a:lnTo>
                      <a:pt x="300252" y="687300"/>
                    </a:lnTo>
                    <a:lnTo>
                      <a:pt x="298966" y="692444"/>
                    </a:lnTo>
                    <a:lnTo>
                      <a:pt x="75652" y="915757"/>
                    </a:lnTo>
                    <a:cubicBezTo>
                      <a:pt x="85511" y="926902"/>
                      <a:pt x="94940" y="938046"/>
                      <a:pt x="104370" y="949190"/>
                    </a:cubicBezTo>
                    <a:lnTo>
                      <a:pt x="384691" y="668870"/>
                    </a:lnTo>
                    <a:lnTo>
                      <a:pt x="398407" y="617006"/>
                    </a:lnTo>
                    <a:lnTo>
                      <a:pt x="399264" y="614434"/>
                    </a:lnTo>
                    <a:lnTo>
                      <a:pt x="421124" y="592574"/>
                    </a:lnTo>
                    <a:cubicBezTo>
                      <a:pt x="405265" y="575858"/>
                      <a:pt x="405265" y="549283"/>
                      <a:pt x="421981" y="532995"/>
                    </a:cubicBezTo>
                    <a:cubicBezTo>
                      <a:pt x="438698" y="516279"/>
                      <a:pt x="466130" y="516279"/>
                      <a:pt x="482846" y="533424"/>
                    </a:cubicBezTo>
                    <a:cubicBezTo>
                      <a:pt x="499563" y="550140"/>
                      <a:pt x="499563" y="577144"/>
                      <a:pt x="482846" y="594289"/>
                    </a:cubicBezTo>
                    <a:cubicBezTo>
                      <a:pt x="470416" y="606719"/>
                      <a:pt x="452842" y="609719"/>
                      <a:pt x="437840" y="604147"/>
                    </a:cubicBezTo>
                    <a:lnTo>
                      <a:pt x="416838" y="625150"/>
                    </a:lnTo>
                    <a:lnTo>
                      <a:pt x="403122" y="677013"/>
                    </a:lnTo>
                    <a:lnTo>
                      <a:pt x="402265" y="679585"/>
                    </a:lnTo>
                    <a:lnTo>
                      <a:pt x="117229" y="964621"/>
                    </a:lnTo>
                    <a:cubicBezTo>
                      <a:pt x="124516" y="973622"/>
                      <a:pt x="131802" y="982194"/>
                      <a:pt x="139089" y="991195"/>
                    </a:cubicBezTo>
                    <a:lnTo>
                      <a:pt x="532567" y="597718"/>
                    </a:lnTo>
                    <a:lnTo>
                      <a:pt x="532567" y="466130"/>
                    </a:lnTo>
                    <a:cubicBezTo>
                      <a:pt x="532567" y="463987"/>
                      <a:pt x="532995" y="461843"/>
                      <a:pt x="534281" y="460129"/>
                    </a:cubicBezTo>
                    <a:cubicBezTo>
                      <a:pt x="525280" y="443841"/>
                      <a:pt x="526995" y="422410"/>
                      <a:pt x="541139" y="408694"/>
                    </a:cubicBezTo>
                    <a:cubicBezTo>
                      <a:pt x="557856" y="391978"/>
                      <a:pt x="585288" y="392406"/>
                      <a:pt x="602004" y="409123"/>
                    </a:cubicBezTo>
                    <a:cubicBezTo>
                      <a:pt x="618720" y="425839"/>
                      <a:pt x="618720" y="452842"/>
                      <a:pt x="602004" y="469559"/>
                    </a:cubicBezTo>
                    <a:cubicBezTo>
                      <a:pt x="588288" y="483275"/>
                      <a:pt x="568143" y="485847"/>
                      <a:pt x="552283" y="477274"/>
                    </a:cubicBezTo>
                    <a:lnTo>
                      <a:pt x="552283" y="601575"/>
                    </a:lnTo>
                    <a:lnTo>
                      <a:pt x="551855" y="605862"/>
                    </a:lnTo>
                    <a:lnTo>
                      <a:pt x="151090" y="1006626"/>
                    </a:lnTo>
                    <a:cubicBezTo>
                      <a:pt x="159663" y="1017342"/>
                      <a:pt x="167807" y="1028057"/>
                      <a:pt x="176379" y="1038773"/>
                    </a:cubicBezTo>
                    <a:lnTo>
                      <a:pt x="471702" y="743450"/>
                    </a:lnTo>
                    <a:lnTo>
                      <a:pt x="475560" y="743450"/>
                    </a:lnTo>
                    <a:lnTo>
                      <a:pt x="513279" y="743022"/>
                    </a:lnTo>
                    <a:lnTo>
                      <a:pt x="532995" y="709160"/>
                    </a:lnTo>
                    <a:cubicBezTo>
                      <a:pt x="526566" y="693730"/>
                      <a:pt x="529566" y="675299"/>
                      <a:pt x="542425" y="662440"/>
                    </a:cubicBezTo>
                    <a:cubicBezTo>
                      <a:pt x="559141" y="645724"/>
                      <a:pt x="586145" y="645724"/>
                      <a:pt x="602861" y="662440"/>
                    </a:cubicBezTo>
                    <a:cubicBezTo>
                      <a:pt x="619578" y="679156"/>
                      <a:pt x="620006" y="706160"/>
                      <a:pt x="603290" y="722876"/>
                    </a:cubicBezTo>
                    <a:cubicBezTo>
                      <a:pt x="587859" y="738735"/>
                      <a:pt x="562999" y="739593"/>
                      <a:pt x="546283" y="725877"/>
                    </a:cubicBezTo>
                    <a:lnTo>
                      <a:pt x="527852" y="757595"/>
                    </a:lnTo>
                    <a:lnTo>
                      <a:pt x="525280" y="762738"/>
                    </a:lnTo>
                    <a:lnTo>
                      <a:pt x="519708" y="762738"/>
                    </a:lnTo>
                    <a:lnTo>
                      <a:pt x="480274" y="762738"/>
                    </a:lnTo>
                    <a:lnTo>
                      <a:pt x="188809" y="1054203"/>
                    </a:lnTo>
                    <a:cubicBezTo>
                      <a:pt x="196525" y="1064062"/>
                      <a:pt x="203811" y="1074349"/>
                      <a:pt x="211527" y="1084636"/>
                    </a:cubicBezTo>
                    <a:lnTo>
                      <a:pt x="517993" y="778169"/>
                    </a:lnTo>
                    <a:lnTo>
                      <a:pt x="523566" y="779455"/>
                    </a:lnTo>
                    <a:lnTo>
                      <a:pt x="584859" y="796171"/>
                    </a:lnTo>
                    <a:lnTo>
                      <a:pt x="646152" y="734878"/>
                    </a:lnTo>
                    <a:lnTo>
                      <a:pt x="646152" y="669727"/>
                    </a:lnTo>
                    <a:lnTo>
                      <a:pt x="583573" y="605004"/>
                    </a:lnTo>
                    <a:lnTo>
                      <a:pt x="584002" y="600718"/>
                    </a:lnTo>
                    <a:lnTo>
                      <a:pt x="584002" y="541996"/>
                    </a:lnTo>
                    <a:lnTo>
                      <a:pt x="583573" y="537710"/>
                    </a:lnTo>
                    <a:lnTo>
                      <a:pt x="684729" y="436555"/>
                    </a:lnTo>
                    <a:lnTo>
                      <a:pt x="689443" y="4365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5947053" y="3832551"/>
                <a:ext cx="12859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2858" extrusionOk="0">
                    <a:moveTo>
                      <a:pt x="12644" y="10930"/>
                    </a:moveTo>
                    <a:cubicBezTo>
                      <a:pt x="11359" y="8358"/>
                      <a:pt x="9644" y="5786"/>
                      <a:pt x="8358" y="3215"/>
                    </a:cubicBezTo>
                    <a:lnTo>
                      <a:pt x="3215" y="3215"/>
                    </a:lnTo>
                    <a:cubicBezTo>
                      <a:pt x="6215" y="5786"/>
                      <a:pt x="9215" y="8358"/>
                      <a:pt x="12644" y="10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5950053" y="3225617"/>
                <a:ext cx="522923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522922" h="771525" extrusionOk="0">
                    <a:moveTo>
                      <a:pt x="392406" y="486704"/>
                    </a:moveTo>
                    <a:lnTo>
                      <a:pt x="392406" y="486704"/>
                    </a:lnTo>
                    <a:lnTo>
                      <a:pt x="392406" y="152376"/>
                    </a:lnTo>
                    <a:lnTo>
                      <a:pt x="392406" y="144232"/>
                    </a:lnTo>
                    <a:lnTo>
                      <a:pt x="520994" y="15645"/>
                    </a:lnTo>
                    <a:cubicBezTo>
                      <a:pt x="519279" y="11359"/>
                      <a:pt x="517565" y="7072"/>
                      <a:pt x="516279" y="3215"/>
                    </a:cubicBezTo>
                    <a:lnTo>
                      <a:pt x="248817" y="270248"/>
                    </a:lnTo>
                    <a:lnTo>
                      <a:pt x="231243" y="335399"/>
                    </a:lnTo>
                    <a:lnTo>
                      <a:pt x="230386" y="337542"/>
                    </a:lnTo>
                    <a:lnTo>
                      <a:pt x="3215" y="564713"/>
                    </a:lnTo>
                    <a:cubicBezTo>
                      <a:pt x="13502" y="582716"/>
                      <a:pt x="23789" y="600718"/>
                      <a:pt x="34076" y="619149"/>
                    </a:cubicBezTo>
                    <a:lnTo>
                      <a:pt x="307538" y="345686"/>
                    </a:lnTo>
                    <a:cubicBezTo>
                      <a:pt x="301109" y="343543"/>
                      <a:pt x="294680" y="340543"/>
                      <a:pt x="289108" y="334971"/>
                    </a:cubicBezTo>
                    <a:cubicBezTo>
                      <a:pt x="272391" y="318254"/>
                      <a:pt x="272391" y="291251"/>
                      <a:pt x="289536" y="274106"/>
                    </a:cubicBezTo>
                    <a:cubicBezTo>
                      <a:pt x="306253" y="257389"/>
                      <a:pt x="333256" y="257389"/>
                      <a:pt x="349972" y="274106"/>
                    </a:cubicBezTo>
                    <a:cubicBezTo>
                      <a:pt x="366689" y="290822"/>
                      <a:pt x="366689" y="317826"/>
                      <a:pt x="349972" y="334971"/>
                    </a:cubicBezTo>
                    <a:cubicBezTo>
                      <a:pt x="345686" y="339257"/>
                      <a:pt x="340971" y="342257"/>
                      <a:pt x="335828" y="344400"/>
                    </a:cubicBezTo>
                    <a:cubicBezTo>
                      <a:pt x="335399" y="345257"/>
                      <a:pt x="334542" y="346115"/>
                      <a:pt x="334113" y="346543"/>
                    </a:cubicBezTo>
                    <a:lnTo>
                      <a:pt x="43505" y="637151"/>
                    </a:lnTo>
                    <a:cubicBezTo>
                      <a:pt x="46077" y="642295"/>
                      <a:pt x="49077" y="647010"/>
                      <a:pt x="51649" y="652153"/>
                    </a:cubicBezTo>
                    <a:cubicBezTo>
                      <a:pt x="105227" y="694158"/>
                      <a:pt x="160091" y="733592"/>
                      <a:pt x="215813" y="771311"/>
                    </a:cubicBezTo>
                    <a:lnTo>
                      <a:pt x="215813" y="671441"/>
                    </a:lnTo>
                    <a:lnTo>
                      <a:pt x="215813" y="663297"/>
                    </a:lnTo>
                    <a:lnTo>
                      <a:pt x="392406" y="4867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5633728" y="487132"/>
                <a:ext cx="600075" cy="347186"/>
              </a:xfrm>
              <a:custGeom>
                <a:avLst/>
                <a:gdLst/>
                <a:ahLst/>
                <a:cxnLst/>
                <a:rect l="l" t="t" r="r" b="b"/>
                <a:pathLst>
                  <a:path w="600075" h="347186" extrusionOk="0">
                    <a:moveTo>
                      <a:pt x="548426" y="347401"/>
                    </a:moveTo>
                    <a:cubicBezTo>
                      <a:pt x="554855" y="346543"/>
                      <a:pt x="561285" y="344400"/>
                      <a:pt x="567714" y="340543"/>
                    </a:cubicBezTo>
                    <a:cubicBezTo>
                      <a:pt x="584430" y="328970"/>
                      <a:pt x="591717" y="308824"/>
                      <a:pt x="599004" y="290393"/>
                    </a:cubicBezTo>
                    <a:lnTo>
                      <a:pt x="495276" y="186666"/>
                    </a:lnTo>
                    <a:lnTo>
                      <a:pt x="495705" y="182380"/>
                    </a:lnTo>
                    <a:lnTo>
                      <a:pt x="495276" y="126659"/>
                    </a:lnTo>
                    <a:lnTo>
                      <a:pt x="430983" y="62365"/>
                    </a:lnTo>
                    <a:lnTo>
                      <a:pt x="268534" y="62365"/>
                    </a:lnTo>
                    <a:lnTo>
                      <a:pt x="209383" y="3215"/>
                    </a:lnTo>
                    <a:lnTo>
                      <a:pt x="3215" y="3215"/>
                    </a:lnTo>
                    <a:cubicBezTo>
                      <a:pt x="3643" y="9644"/>
                      <a:pt x="4501" y="16073"/>
                      <a:pt x="4929" y="22503"/>
                    </a:cubicBezTo>
                    <a:cubicBezTo>
                      <a:pt x="5358" y="25932"/>
                      <a:pt x="5358" y="28932"/>
                      <a:pt x="5786" y="32361"/>
                    </a:cubicBezTo>
                    <a:lnTo>
                      <a:pt x="210241" y="31933"/>
                    </a:lnTo>
                    <a:lnTo>
                      <a:pt x="214527" y="32361"/>
                    </a:lnTo>
                    <a:lnTo>
                      <a:pt x="318683" y="136517"/>
                    </a:lnTo>
                    <a:lnTo>
                      <a:pt x="353830" y="136517"/>
                    </a:lnTo>
                    <a:cubicBezTo>
                      <a:pt x="351687" y="121944"/>
                      <a:pt x="356402" y="106085"/>
                      <a:pt x="367975" y="94940"/>
                    </a:cubicBezTo>
                    <a:cubicBezTo>
                      <a:pt x="387263" y="75652"/>
                      <a:pt x="418552" y="75224"/>
                      <a:pt x="437840" y="94512"/>
                    </a:cubicBezTo>
                    <a:cubicBezTo>
                      <a:pt x="457129" y="113800"/>
                      <a:pt x="457129" y="145090"/>
                      <a:pt x="437840" y="164378"/>
                    </a:cubicBezTo>
                    <a:cubicBezTo>
                      <a:pt x="418552" y="183666"/>
                      <a:pt x="387263" y="183666"/>
                      <a:pt x="367975" y="164378"/>
                    </a:cubicBezTo>
                    <a:cubicBezTo>
                      <a:pt x="365403" y="161806"/>
                      <a:pt x="362831" y="158806"/>
                      <a:pt x="361117" y="155377"/>
                    </a:cubicBezTo>
                    <a:lnTo>
                      <a:pt x="315254" y="155377"/>
                    </a:lnTo>
                    <a:lnTo>
                      <a:pt x="310968" y="155805"/>
                    </a:lnTo>
                    <a:lnTo>
                      <a:pt x="206383" y="51221"/>
                    </a:lnTo>
                    <a:lnTo>
                      <a:pt x="7930" y="51221"/>
                    </a:lnTo>
                    <a:cubicBezTo>
                      <a:pt x="9215" y="61508"/>
                      <a:pt x="10930" y="71795"/>
                      <a:pt x="12644" y="82082"/>
                    </a:cubicBezTo>
                    <a:lnTo>
                      <a:pt x="196525" y="82082"/>
                    </a:lnTo>
                    <a:lnTo>
                      <a:pt x="202954" y="82082"/>
                    </a:lnTo>
                    <a:lnTo>
                      <a:pt x="331970" y="211098"/>
                    </a:lnTo>
                    <a:lnTo>
                      <a:pt x="465701" y="211098"/>
                    </a:lnTo>
                    <a:lnTo>
                      <a:pt x="472130" y="211098"/>
                    </a:lnTo>
                    <a:lnTo>
                      <a:pt x="548855" y="287822"/>
                    </a:lnTo>
                    <a:lnTo>
                      <a:pt x="548426" y="294251"/>
                    </a:lnTo>
                    <a:lnTo>
                      <a:pt x="548426" y="3474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6729722" y="2099620"/>
                <a:ext cx="235744" cy="278606"/>
              </a:xfrm>
              <a:custGeom>
                <a:avLst/>
                <a:gdLst/>
                <a:ahLst/>
                <a:cxnLst/>
                <a:rect l="l" t="t" r="r" b="b"/>
                <a:pathLst>
                  <a:path w="235743" h="278606" extrusionOk="0">
                    <a:moveTo>
                      <a:pt x="8787" y="272391"/>
                    </a:moveTo>
                    <a:cubicBezTo>
                      <a:pt x="9216" y="274534"/>
                      <a:pt x="10073" y="276678"/>
                      <a:pt x="10501" y="278821"/>
                    </a:cubicBezTo>
                    <a:lnTo>
                      <a:pt x="224385" y="106513"/>
                    </a:lnTo>
                    <a:lnTo>
                      <a:pt x="233386" y="29361"/>
                    </a:lnTo>
                    <a:lnTo>
                      <a:pt x="233386" y="29361"/>
                    </a:lnTo>
                    <a:lnTo>
                      <a:pt x="233815" y="26360"/>
                    </a:lnTo>
                    <a:cubicBezTo>
                      <a:pt x="223957" y="19074"/>
                      <a:pt x="214098" y="11787"/>
                      <a:pt x="205097" y="3215"/>
                    </a:cubicBezTo>
                    <a:lnTo>
                      <a:pt x="195239" y="94083"/>
                    </a:lnTo>
                    <a:lnTo>
                      <a:pt x="194382" y="100084"/>
                    </a:lnTo>
                    <a:lnTo>
                      <a:pt x="3215" y="253960"/>
                    </a:lnTo>
                    <a:cubicBezTo>
                      <a:pt x="5358" y="259961"/>
                      <a:pt x="7072" y="266390"/>
                      <a:pt x="8787" y="2723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7230356" y="2972300"/>
                <a:ext cx="227171" cy="210026"/>
              </a:xfrm>
              <a:custGeom>
                <a:avLst/>
                <a:gdLst/>
                <a:ahLst/>
                <a:cxnLst/>
                <a:rect l="l" t="t" r="r" b="b"/>
                <a:pathLst>
                  <a:path w="227171" h="210026" extrusionOk="0">
                    <a:moveTo>
                      <a:pt x="93654" y="98798"/>
                    </a:moveTo>
                    <a:lnTo>
                      <a:pt x="55507" y="94512"/>
                    </a:lnTo>
                    <a:lnTo>
                      <a:pt x="34504" y="111228"/>
                    </a:lnTo>
                    <a:cubicBezTo>
                      <a:pt x="24217" y="143375"/>
                      <a:pt x="11358" y="174236"/>
                      <a:pt x="3215" y="206812"/>
                    </a:cubicBezTo>
                    <a:cubicBezTo>
                      <a:pt x="73081" y="149804"/>
                      <a:pt x="142089" y="94512"/>
                      <a:pt x="196524" y="50792"/>
                    </a:cubicBezTo>
                    <a:cubicBezTo>
                      <a:pt x="207240" y="42219"/>
                      <a:pt x="217098" y="34076"/>
                      <a:pt x="226528" y="26789"/>
                    </a:cubicBezTo>
                    <a:cubicBezTo>
                      <a:pt x="223099" y="19074"/>
                      <a:pt x="219242" y="11358"/>
                      <a:pt x="215813" y="3215"/>
                    </a:cubicBezTo>
                    <a:lnTo>
                      <a:pt x="97083" y="99227"/>
                    </a:lnTo>
                    <a:lnTo>
                      <a:pt x="93654" y="987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6349960" y="1149787"/>
                <a:ext cx="51435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435" h="34290" extrusionOk="0">
                    <a:moveTo>
                      <a:pt x="49078" y="30218"/>
                    </a:moveTo>
                    <a:lnTo>
                      <a:pt x="29361" y="5786"/>
                    </a:lnTo>
                    <a:cubicBezTo>
                      <a:pt x="20788" y="4501"/>
                      <a:pt x="11787" y="4072"/>
                      <a:pt x="3215" y="3215"/>
                    </a:cubicBezTo>
                    <a:lnTo>
                      <a:pt x="25503" y="31075"/>
                    </a:lnTo>
                    <a:cubicBezTo>
                      <a:pt x="33218" y="28504"/>
                      <a:pt x="41362" y="28504"/>
                      <a:pt x="49078" y="302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6640568" y="2005322"/>
                <a:ext cx="270034" cy="321469"/>
              </a:xfrm>
              <a:custGeom>
                <a:avLst/>
                <a:gdLst/>
                <a:ahLst/>
                <a:cxnLst/>
                <a:rect l="l" t="t" r="r" b="b"/>
                <a:pathLst>
                  <a:path w="270033" h="321468" extrusionOk="0">
                    <a:moveTo>
                      <a:pt x="32790" y="235529"/>
                    </a:moveTo>
                    <a:lnTo>
                      <a:pt x="144661" y="145518"/>
                    </a:lnTo>
                    <a:cubicBezTo>
                      <a:pt x="142089" y="130516"/>
                      <a:pt x="147233" y="115086"/>
                      <a:pt x="159663" y="104799"/>
                    </a:cubicBezTo>
                    <a:cubicBezTo>
                      <a:pt x="178094" y="89797"/>
                      <a:pt x="205097" y="92797"/>
                      <a:pt x="220099" y="111228"/>
                    </a:cubicBezTo>
                    <a:cubicBezTo>
                      <a:pt x="235101" y="129659"/>
                      <a:pt x="232101" y="156662"/>
                      <a:pt x="213670" y="171664"/>
                    </a:cubicBezTo>
                    <a:lnTo>
                      <a:pt x="213670" y="171664"/>
                    </a:lnTo>
                    <a:cubicBezTo>
                      <a:pt x="197382" y="184523"/>
                      <a:pt x="175094" y="184094"/>
                      <a:pt x="159663" y="171664"/>
                    </a:cubicBezTo>
                    <a:lnTo>
                      <a:pt x="48649" y="260818"/>
                    </a:lnTo>
                    <a:cubicBezTo>
                      <a:pt x="60651" y="279678"/>
                      <a:pt x="71795" y="299395"/>
                      <a:pt x="81225" y="319540"/>
                    </a:cubicBezTo>
                    <a:lnTo>
                      <a:pt x="255675" y="178951"/>
                    </a:lnTo>
                    <a:lnTo>
                      <a:pt x="267676" y="65794"/>
                    </a:lnTo>
                    <a:cubicBezTo>
                      <a:pt x="263819" y="59365"/>
                      <a:pt x="259961" y="52935"/>
                      <a:pt x="256532" y="46506"/>
                    </a:cubicBezTo>
                    <a:cubicBezTo>
                      <a:pt x="248817" y="31932"/>
                      <a:pt x="241102" y="17788"/>
                      <a:pt x="233815" y="3215"/>
                    </a:cubicBezTo>
                    <a:lnTo>
                      <a:pt x="3215" y="188809"/>
                    </a:lnTo>
                    <a:cubicBezTo>
                      <a:pt x="13502" y="204240"/>
                      <a:pt x="22932" y="219670"/>
                      <a:pt x="32790" y="2355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6745153" y="2144197"/>
                <a:ext cx="282893" cy="304324"/>
              </a:xfrm>
              <a:custGeom>
                <a:avLst/>
                <a:gdLst/>
                <a:ahLst/>
                <a:cxnLst/>
                <a:rect l="l" t="t" r="r" b="b"/>
                <a:pathLst>
                  <a:path w="282892" h="304323" extrusionOk="0">
                    <a:moveTo>
                      <a:pt x="16931" y="301966"/>
                    </a:moveTo>
                    <a:lnTo>
                      <a:pt x="252675" y="111657"/>
                    </a:lnTo>
                    <a:lnTo>
                      <a:pt x="280535" y="39648"/>
                    </a:lnTo>
                    <a:lnTo>
                      <a:pt x="280535" y="39648"/>
                    </a:lnTo>
                    <a:cubicBezTo>
                      <a:pt x="269820" y="28075"/>
                      <a:pt x="259104" y="16931"/>
                      <a:pt x="247960" y="6215"/>
                    </a:cubicBezTo>
                    <a:cubicBezTo>
                      <a:pt x="247102" y="5358"/>
                      <a:pt x="245816" y="4501"/>
                      <a:pt x="244959" y="3215"/>
                    </a:cubicBezTo>
                    <a:lnTo>
                      <a:pt x="237673" y="71366"/>
                    </a:lnTo>
                    <a:lnTo>
                      <a:pt x="236815" y="77367"/>
                    </a:lnTo>
                    <a:lnTo>
                      <a:pt x="3215" y="265533"/>
                    </a:lnTo>
                    <a:cubicBezTo>
                      <a:pt x="7501" y="277535"/>
                      <a:pt x="11787" y="289965"/>
                      <a:pt x="16931" y="3019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5647015" y="3481935"/>
                <a:ext cx="98584" cy="102870"/>
              </a:xfrm>
              <a:custGeom>
                <a:avLst/>
                <a:gdLst/>
                <a:ahLst/>
                <a:cxnLst/>
                <a:rect l="l" t="t" r="r" b="b"/>
                <a:pathLst>
                  <a:path w="98583" h="102870" extrusionOk="0">
                    <a:moveTo>
                      <a:pt x="97512" y="35362"/>
                    </a:moveTo>
                    <a:cubicBezTo>
                      <a:pt x="89368" y="24646"/>
                      <a:pt x="80796" y="13930"/>
                      <a:pt x="72652" y="3215"/>
                    </a:cubicBezTo>
                    <a:lnTo>
                      <a:pt x="3215" y="72652"/>
                    </a:lnTo>
                    <a:cubicBezTo>
                      <a:pt x="12216" y="82510"/>
                      <a:pt x="21646" y="92369"/>
                      <a:pt x="30647" y="102227"/>
                    </a:cubicBezTo>
                    <a:lnTo>
                      <a:pt x="97512" y="353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6529126" y="1899452"/>
                <a:ext cx="334328" cy="270034"/>
              </a:xfrm>
              <a:custGeom>
                <a:avLst/>
                <a:gdLst/>
                <a:ahLst/>
                <a:cxnLst/>
                <a:rect l="l" t="t" r="r" b="b"/>
                <a:pathLst>
                  <a:path w="334327" h="270033" extrusionOk="0">
                    <a:moveTo>
                      <a:pt x="3215" y="165235"/>
                    </a:moveTo>
                    <a:cubicBezTo>
                      <a:pt x="18645" y="179380"/>
                      <a:pt x="35362" y="192238"/>
                      <a:pt x="51221" y="205954"/>
                    </a:cubicBezTo>
                    <a:lnTo>
                      <a:pt x="152376" y="124516"/>
                    </a:lnTo>
                    <a:cubicBezTo>
                      <a:pt x="153233" y="124087"/>
                      <a:pt x="153662" y="123658"/>
                      <a:pt x="154519" y="123230"/>
                    </a:cubicBezTo>
                    <a:cubicBezTo>
                      <a:pt x="144232" y="105228"/>
                      <a:pt x="148519" y="82082"/>
                      <a:pt x="165235" y="68794"/>
                    </a:cubicBezTo>
                    <a:cubicBezTo>
                      <a:pt x="183666" y="53793"/>
                      <a:pt x="210241" y="56793"/>
                      <a:pt x="225242" y="75224"/>
                    </a:cubicBezTo>
                    <a:cubicBezTo>
                      <a:pt x="240244" y="93655"/>
                      <a:pt x="237673" y="120658"/>
                      <a:pt x="219242" y="135660"/>
                    </a:cubicBezTo>
                    <a:cubicBezTo>
                      <a:pt x="206383" y="145947"/>
                      <a:pt x="189238" y="147233"/>
                      <a:pt x="175094" y="141232"/>
                    </a:cubicBezTo>
                    <a:cubicBezTo>
                      <a:pt x="174236" y="143375"/>
                      <a:pt x="172950" y="145518"/>
                      <a:pt x="170807" y="147233"/>
                    </a:cubicBezTo>
                    <a:lnTo>
                      <a:pt x="72223" y="226528"/>
                    </a:lnTo>
                    <a:cubicBezTo>
                      <a:pt x="73509" y="227814"/>
                      <a:pt x="74795" y="229100"/>
                      <a:pt x="75652" y="230386"/>
                    </a:cubicBezTo>
                    <a:cubicBezTo>
                      <a:pt x="83368" y="243245"/>
                      <a:pt x="91512" y="256103"/>
                      <a:pt x="99227" y="268962"/>
                    </a:cubicBezTo>
                    <a:lnTo>
                      <a:pt x="331970" y="81224"/>
                    </a:lnTo>
                    <a:cubicBezTo>
                      <a:pt x="323826" y="64508"/>
                      <a:pt x="315682" y="47792"/>
                      <a:pt x="307538" y="31075"/>
                    </a:cubicBezTo>
                    <a:cubicBezTo>
                      <a:pt x="300681" y="28504"/>
                      <a:pt x="294680" y="24217"/>
                      <a:pt x="289536" y="17788"/>
                    </a:cubicBezTo>
                    <a:cubicBezTo>
                      <a:pt x="288250" y="16073"/>
                      <a:pt x="286965" y="14359"/>
                      <a:pt x="285679" y="12216"/>
                    </a:cubicBezTo>
                    <a:lnTo>
                      <a:pt x="202954" y="3215"/>
                    </a:lnTo>
                    <a:lnTo>
                      <a:pt x="3215" y="1652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6529126" y="2061472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6644426" y="1365814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6421969" y="1162645"/>
                <a:ext cx="227171" cy="205740"/>
              </a:xfrm>
              <a:custGeom>
                <a:avLst/>
                <a:gdLst/>
                <a:ahLst/>
                <a:cxnLst/>
                <a:rect l="l" t="t" r="r" b="b"/>
                <a:pathLst>
                  <a:path w="227171" h="205740" extrusionOk="0">
                    <a:moveTo>
                      <a:pt x="225671" y="206383"/>
                    </a:moveTo>
                    <a:cubicBezTo>
                      <a:pt x="178522" y="117658"/>
                      <a:pt x="102227" y="42648"/>
                      <a:pt x="7930" y="4929"/>
                    </a:cubicBezTo>
                    <a:cubicBezTo>
                      <a:pt x="6215" y="4072"/>
                      <a:pt x="4929" y="3643"/>
                      <a:pt x="3215" y="3215"/>
                    </a:cubicBezTo>
                    <a:lnTo>
                      <a:pt x="161377" y="199525"/>
                    </a:lnTo>
                    <a:lnTo>
                      <a:pt x="225671" y="2063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6426256" y="3548372"/>
                <a:ext cx="205740" cy="612934"/>
              </a:xfrm>
              <a:custGeom>
                <a:avLst/>
                <a:gdLst/>
                <a:ahLst/>
                <a:cxnLst/>
                <a:rect l="l" t="t" r="r" b="b"/>
                <a:pathLst>
                  <a:path w="205740" h="612933" extrusionOk="0">
                    <a:moveTo>
                      <a:pt x="15645" y="612720"/>
                    </a:moveTo>
                    <a:lnTo>
                      <a:pt x="15645" y="367546"/>
                    </a:lnTo>
                    <a:lnTo>
                      <a:pt x="15645" y="363688"/>
                    </a:lnTo>
                    <a:lnTo>
                      <a:pt x="137803" y="241530"/>
                    </a:lnTo>
                    <a:lnTo>
                      <a:pt x="137803" y="241530"/>
                    </a:lnTo>
                    <a:lnTo>
                      <a:pt x="137803" y="102227"/>
                    </a:lnTo>
                    <a:lnTo>
                      <a:pt x="137803" y="97941"/>
                    </a:lnTo>
                    <a:lnTo>
                      <a:pt x="205954" y="29789"/>
                    </a:lnTo>
                    <a:cubicBezTo>
                      <a:pt x="202097" y="20788"/>
                      <a:pt x="198239" y="12216"/>
                      <a:pt x="193953" y="3215"/>
                    </a:cubicBezTo>
                    <a:lnTo>
                      <a:pt x="108656" y="88511"/>
                    </a:lnTo>
                    <a:lnTo>
                      <a:pt x="108656" y="234672"/>
                    </a:lnTo>
                    <a:lnTo>
                      <a:pt x="3215" y="340114"/>
                    </a:lnTo>
                    <a:lnTo>
                      <a:pt x="3215" y="605004"/>
                    </a:lnTo>
                    <a:cubicBezTo>
                      <a:pt x="7072" y="608005"/>
                      <a:pt x="11359" y="610576"/>
                      <a:pt x="15645" y="6127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6230905" y="1217081"/>
                <a:ext cx="488633" cy="677228"/>
              </a:xfrm>
              <a:custGeom>
                <a:avLst/>
                <a:gdLst/>
                <a:ahLst/>
                <a:cxnLst/>
                <a:rect l="l" t="t" r="r" b="b"/>
                <a:pathLst>
                  <a:path w="488632" h="677227" extrusionOk="0">
                    <a:moveTo>
                      <a:pt x="156989" y="116800"/>
                    </a:moveTo>
                    <a:cubicBezTo>
                      <a:pt x="175420" y="103513"/>
                      <a:pt x="200709" y="106513"/>
                      <a:pt x="215282" y="124516"/>
                    </a:cubicBezTo>
                    <a:cubicBezTo>
                      <a:pt x="230284" y="142946"/>
                      <a:pt x="227284" y="169950"/>
                      <a:pt x="208853" y="184952"/>
                    </a:cubicBezTo>
                    <a:cubicBezTo>
                      <a:pt x="190422" y="199954"/>
                      <a:pt x="163418" y="196953"/>
                      <a:pt x="148845" y="178522"/>
                    </a:cubicBezTo>
                    <a:cubicBezTo>
                      <a:pt x="140701" y="168235"/>
                      <a:pt x="138130" y="154948"/>
                      <a:pt x="140273" y="142946"/>
                    </a:cubicBezTo>
                    <a:lnTo>
                      <a:pt x="122699" y="121087"/>
                    </a:lnTo>
                    <a:lnTo>
                      <a:pt x="125699" y="113371"/>
                    </a:lnTo>
                    <a:lnTo>
                      <a:pt x="151417" y="46934"/>
                    </a:lnTo>
                    <a:cubicBezTo>
                      <a:pt x="142844" y="45649"/>
                      <a:pt x="134272" y="41791"/>
                      <a:pt x="127414" y="34933"/>
                    </a:cubicBezTo>
                    <a:cubicBezTo>
                      <a:pt x="122699" y="30218"/>
                      <a:pt x="118841" y="24217"/>
                      <a:pt x="117127" y="18217"/>
                    </a:cubicBezTo>
                    <a:cubicBezTo>
                      <a:pt x="117127" y="30647"/>
                      <a:pt x="111555" y="42648"/>
                      <a:pt x="101268" y="51221"/>
                    </a:cubicBezTo>
                    <a:cubicBezTo>
                      <a:pt x="82837" y="65794"/>
                      <a:pt x="56262" y="62794"/>
                      <a:pt x="41260" y="44791"/>
                    </a:cubicBezTo>
                    <a:lnTo>
                      <a:pt x="12114" y="41791"/>
                    </a:lnTo>
                    <a:cubicBezTo>
                      <a:pt x="1827" y="162234"/>
                      <a:pt x="541" y="284393"/>
                      <a:pt x="7827" y="407408"/>
                    </a:cubicBezTo>
                    <a:lnTo>
                      <a:pt x="21544" y="396264"/>
                    </a:lnTo>
                    <a:lnTo>
                      <a:pt x="31831" y="300680"/>
                    </a:lnTo>
                    <a:cubicBezTo>
                      <a:pt x="26258" y="298109"/>
                      <a:pt x="21115" y="294251"/>
                      <a:pt x="16829" y="289107"/>
                    </a:cubicBezTo>
                    <a:cubicBezTo>
                      <a:pt x="1827" y="270677"/>
                      <a:pt x="5256" y="243673"/>
                      <a:pt x="23687" y="228671"/>
                    </a:cubicBezTo>
                    <a:cubicBezTo>
                      <a:pt x="42117" y="213669"/>
                      <a:pt x="69121" y="216670"/>
                      <a:pt x="84123" y="235101"/>
                    </a:cubicBezTo>
                    <a:cubicBezTo>
                      <a:pt x="99125" y="253532"/>
                      <a:pt x="96124" y="280535"/>
                      <a:pt x="77693" y="295537"/>
                    </a:cubicBezTo>
                    <a:cubicBezTo>
                      <a:pt x="72979" y="299394"/>
                      <a:pt x="66978" y="301966"/>
                      <a:pt x="60977" y="303681"/>
                    </a:cubicBezTo>
                    <a:lnTo>
                      <a:pt x="50261" y="405265"/>
                    </a:lnTo>
                    <a:lnTo>
                      <a:pt x="49833" y="411266"/>
                    </a:lnTo>
                    <a:lnTo>
                      <a:pt x="10399" y="442984"/>
                    </a:lnTo>
                    <a:cubicBezTo>
                      <a:pt x="11685" y="459272"/>
                      <a:pt x="12971" y="475559"/>
                      <a:pt x="14686" y="491847"/>
                    </a:cubicBezTo>
                    <a:lnTo>
                      <a:pt x="114555" y="411266"/>
                    </a:lnTo>
                    <a:cubicBezTo>
                      <a:pt x="111555" y="396264"/>
                      <a:pt x="116698" y="380405"/>
                      <a:pt x="129557" y="370118"/>
                    </a:cubicBezTo>
                    <a:cubicBezTo>
                      <a:pt x="147988" y="355116"/>
                      <a:pt x="175420" y="358116"/>
                      <a:pt x="190422" y="376547"/>
                    </a:cubicBezTo>
                    <a:cubicBezTo>
                      <a:pt x="205424" y="394978"/>
                      <a:pt x="201995" y="422410"/>
                      <a:pt x="183564" y="436983"/>
                    </a:cubicBezTo>
                    <a:cubicBezTo>
                      <a:pt x="167705" y="449842"/>
                      <a:pt x="145416" y="448985"/>
                      <a:pt x="129986" y="436554"/>
                    </a:cubicBezTo>
                    <a:lnTo>
                      <a:pt x="18115" y="526994"/>
                    </a:lnTo>
                    <a:cubicBezTo>
                      <a:pt x="20686" y="550997"/>
                      <a:pt x="23687" y="575429"/>
                      <a:pt x="26687" y="599432"/>
                    </a:cubicBezTo>
                    <a:lnTo>
                      <a:pt x="256002" y="414695"/>
                    </a:lnTo>
                    <a:lnTo>
                      <a:pt x="265431" y="328541"/>
                    </a:lnTo>
                    <a:cubicBezTo>
                      <a:pt x="261574" y="325969"/>
                      <a:pt x="258145" y="323397"/>
                      <a:pt x="255144" y="319540"/>
                    </a:cubicBezTo>
                    <a:cubicBezTo>
                      <a:pt x="240142" y="301109"/>
                      <a:pt x="243143" y="274106"/>
                      <a:pt x="261574" y="259104"/>
                    </a:cubicBezTo>
                    <a:cubicBezTo>
                      <a:pt x="280004" y="244102"/>
                      <a:pt x="307008" y="247102"/>
                      <a:pt x="322010" y="265533"/>
                    </a:cubicBezTo>
                    <a:cubicBezTo>
                      <a:pt x="337011" y="283964"/>
                      <a:pt x="334011" y="310967"/>
                      <a:pt x="315580" y="325969"/>
                    </a:cubicBezTo>
                    <a:lnTo>
                      <a:pt x="315580" y="325969"/>
                    </a:lnTo>
                    <a:cubicBezTo>
                      <a:pt x="309151" y="331113"/>
                      <a:pt x="301864" y="334113"/>
                      <a:pt x="294149" y="334970"/>
                    </a:cubicBezTo>
                    <a:lnTo>
                      <a:pt x="284719" y="424124"/>
                    </a:lnTo>
                    <a:lnTo>
                      <a:pt x="284291" y="429697"/>
                    </a:lnTo>
                    <a:lnTo>
                      <a:pt x="31831" y="633293"/>
                    </a:lnTo>
                    <a:cubicBezTo>
                      <a:pt x="33974" y="647009"/>
                      <a:pt x="36117" y="660725"/>
                      <a:pt x="38260" y="674441"/>
                    </a:cubicBezTo>
                    <a:lnTo>
                      <a:pt x="277861" y="481560"/>
                    </a:lnTo>
                    <a:lnTo>
                      <a:pt x="283862" y="482417"/>
                    </a:lnTo>
                    <a:lnTo>
                      <a:pt x="399591" y="494419"/>
                    </a:lnTo>
                    <a:lnTo>
                      <a:pt x="486602" y="424124"/>
                    </a:lnTo>
                    <a:cubicBezTo>
                      <a:pt x="483173" y="392406"/>
                      <a:pt x="480172" y="360259"/>
                      <a:pt x="474172" y="328541"/>
                    </a:cubicBezTo>
                    <a:cubicBezTo>
                      <a:pt x="463027" y="279678"/>
                      <a:pt x="454026" y="229100"/>
                      <a:pt x="433024" y="183237"/>
                    </a:cubicBezTo>
                    <a:lnTo>
                      <a:pt x="343870" y="173379"/>
                    </a:lnTo>
                    <a:lnTo>
                      <a:pt x="337869" y="172950"/>
                    </a:lnTo>
                    <a:lnTo>
                      <a:pt x="201137" y="3215"/>
                    </a:lnTo>
                    <a:cubicBezTo>
                      <a:pt x="201566" y="14787"/>
                      <a:pt x="197280" y="25932"/>
                      <a:pt x="188707" y="34933"/>
                    </a:cubicBezTo>
                    <a:cubicBezTo>
                      <a:pt x="188707" y="34933"/>
                      <a:pt x="188707" y="34933"/>
                      <a:pt x="188279" y="34933"/>
                    </a:cubicBezTo>
                    <a:lnTo>
                      <a:pt x="156989" y="115514"/>
                    </a:lnTo>
                    <a:lnTo>
                      <a:pt x="156989" y="116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648730" y="596860"/>
                <a:ext cx="505778" cy="240030"/>
              </a:xfrm>
              <a:custGeom>
                <a:avLst/>
                <a:gdLst/>
                <a:ahLst/>
                <a:cxnLst/>
                <a:rect l="l" t="t" r="r" b="b"/>
                <a:pathLst>
                  <a:path w="505777" h="240030" extrusionOk="0">
                    <a:moveTo>
                      <a:pt x="504277" y="237244"/>
                    </a:moveTo>
                    <a:lnTo>
                      <a:pt x="504277" y="190952"/>
                    </a:lnTo>
                    <a:lnTo>
                      <a:pt x="444699" y="131374"/>
                    </a:lnTo>
                    <a:lnTo>
                      <a:pt x="310539" y="131802"/>
                    </a:lnTo>
                    <a:lnTo>
                      <a:pt x="304538" y="131802"/>
                    </a:lnTo>
                    <a:lnTo>
                      <a:pt x="175951" y="3215"/>
                    </a:lnTo>
                    <a:lnTo>
                      <a:pt x="3215" y="3215"/>
                    </a:lnTo>
                    <a:cubicBezTo>
                      <a:pt x="5358" y="14788"/>
                      <a:pt x="7072" y="26360"/>
                      <a:pt x="8787" y="37505"/>
                    </a:cubicBezTo>
                    <a:lnTo>
                      <a:pt x="153233" y="37505"/>
                    </a:lnTo>
                    <a:lnTo>
                      <a:pt x="157520" y="37505"/>
                    </a:lnTo>
                    <a:lnTo>
                      <a:pt x="289965" y="169950"/>
                    </a:lnTo>
                    <a:lnTo>
                      <a:pt x="418124" y="170378"/>
                    </a:lnTo>
                    <a:lnTo>
                      <a:pt x="421981" y="170378"/>
                    </a:lnTo>
                    <a:lnTo>
                      <a:pt x="483703" y="232100"/>
                    </a:lnTo>
                    <a:lnTo>
                      <a:pt x="483703" y="234672"/>
                    </a:lnTo>
                    <a:cubicBezTo>
                      <a:pt x="490561" y="235101"/>
                      <a:pt x="497419" y="236387"/>
                      <a:pt x="504277" y="237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5628584" y="437840"/>
                <a:ext cx="630079" cy="317183"/>
              </a:xfrm>
              <a:custGeom>
                <a:avLst/>
                <a:gdLst/>
                <a:ahLst/>
                <a:cxnLst/>
                <a:rect l="l" t="t" r="r" b="b"/>
                <a:pathLst>
                  <a:path w="630078" h="317182" extrusionOk="0">
                    <a:moveTo>
                      <a:pt x="630722" y="238530"/>
                    </a:moveTo>
                    <a:lnTo>
                      <a:pt x="630722" y="238530"/>
                    </a:lnTo>
                    <a:cubicBezTo>
                      <a:pt x="620435" y="238530"/>
                      <a:pt x="610576" y="235101"/>
                      <a:pt x="602433" y="228671"/>
                    </a:cubicBezTo>
                    <a:cubicBezTo>
                      <a:pt x="601147" y="227814"/>
                      <a:pt x="600289" y="226528"/>
                      <a:pt x="599004" y="225242"/>
                    </a:cubicBezTo>
                    <a:cubicBezTo>
                      <a:pt x="592146" y="218384"/>
                      <a:pt x="587859" y="209383"/>
                      <a:pt x="586573" y="200382"/>
                    </a:cubicBezTo>
                    <a:lnTo>
                      <a:pt x="440412" y="54221"/>
                    </a:lnTo>
                    <a:lnTo>
                      <a:pt x="302395" y="54221"/>
                    </a:lnTo>
                    <a:lnTo>
                      <a:pt x="295966" y="54221"/>
                    </a:lnTo>
                    <a:lnTo>
                      <a:pt x="245816" y="3643"/>
                    </a:lnTo>
                    <a:lnTo>
                      <a:pt x="3215" y="3215"/>
                    </a:lnTo>
                    <a:cubicBezTo>
                      <a:pt x="4501" y="13073"/>
                      <a:pt x="5358" y="22931"/>
                      <a:pt x="6644" y="32790"/>
                    </a:cubicBezTo>
                    <a:lnTo>
                      <a:pt x="218813" y="32790"/>
                    </a:lnTo>
                    <a:lnTo>
                      <a:pt x="222671" y="32790"/>
                    </a:lnTo>
                    <a:lnTo>
                      <a:pt x="281392" y="91511"/>
                    </a:lnTo>
                    <a:lnTo>
                      <a:pt x="439555" y="91511"/>
                    </a:lnTo>
                    <a:lnTo>
                      <a:pt x="443841" y="91083"/>
                    </a:lnTo>
                    <a:lnTo>
                      <a:pt x="520136" y="167378"/>
                    </a:lnTo>
                    <a:lnTo>
                      <a:pt x="520136" y="171664"/>
                    </a:lnTo>
                    <a:lnTo>
                      <a:pt x="520136" y="226957"/>
                    </a:lnTo>
                    <a:lnTo>
                      <a:pt x="611005" y="317825"/>
                    </a:lnTo>
                    <a:cubicBezTo>
                      <a:pt x="618720" y="292108"/>
                      <a:pt x="624292" y="265105"/>
                      <a:pt x="630722" y="2385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6241947" y="1152787"/>
                <a:ext cx="111443" cy="77153"/>
              </a:xfrm>
              <a:custGeom>
                <a:avLst/>
                <a:gdLst/>
                <a:ahLst/>
                <a:cxnLst/>
                <a:rect l="l" t="t" r="r" b="b"/>
                <a:pathLst>
                  <a:path w="111442" h="77152" extrusionOk="0">
                    <a:moveTo>
                      <a:pt x="82082" y="10930"/>
                    </a:moveTo>
                    <a:lnTo>
                      <a:pt x="11359" y="3215"/>
                    </a:lnTo>
                    <a:cubicBezTo>
                      <a:pt x="8358" y="27646"/>
                      <a:pt x="5358" y="51649"/>
                      <a:pt x="3215" y="76081"/>
                    </a:cubicBezTo>
                    <a:lnTo>
                      <a:pt x="20360" y="77795"/>
                    </a:lnTo>
                    <a:cubicBezTo>
                      <a:pt x="21217" y="66222"/>
                      <a:pt x="26361" y="55507"/>
                      <a:pt x="36219" y="47792"/>
                    </a:cubicBezTo>
                    <a:cubicBezTo>
                      <a:pt x="54650" y="32790"/>
                      <a:pt x="81653" y="35790"/>
                      <a:pt x="96655" y="54221"/>
                    </a:cubicBezTo>
                    <a:cubicBezTo>
                      <a:pt x="100084" y="58507"/>
                      <a:pt x="102227" y="62794"/>
                      <a:pt x="103942" y="67937"/>
                    </a:cubicBezTo>
                    <a:cubicBezTo>
                      <a:pt x="103942" y="60222"/>
                      <a:pt x="106085" y="52507"/>
                      <a:pt x="110371" y="45649"/>
                    </a:cubicBezTo>
                    <a:lnTo>
                      <a:pt x="82082" y="10930"/>
                    </a:lnTo>
                    <a:lnTo>
                      <a:pt x="82082" y="109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5656874" y="650438"/>
                <a:ext cx="450056" cy="201454"/>
              </a:xfrm>
              <a:custGeom>
                <a:avLst/>
                <a:gdLst/>
                <a:ahLst/>
                <a:cxnLst/>
                <a:rect l="l" t="t" r="r" b="b"/>
                <a:pathLst>
                  <a:path w="450056" h="201453" extrusionOk="0">
                    <a:moveTo>
                      <a:pt x="277963" y="136088"/>
                    </a:moveTo>
                    <a:lnTo>
                      <a:pt x="277963" y="136088"/>
                    </a:lnTo>
                    <a:lnTo>
                      <a:pt x="273677" y="135660"/>
                    </a:lnTo>
                    <a:lnTo>
                      <a:pt x="141232" y="3215"/>
                    </a:lnTo>
                    <a:lnTo>
                      <a:pt x="3215" y="3215"/>
                    </a:lnTo>
                    <a:cubicBezTo>
                      <a:pt x="3215" y="3215"/>
                      <a:pt x="3215" y="3643"/>
                      <a:pt x="3215" y="4072"/>
                    </a:cubicBezTo>
                    <a:cubicBezTo>
                      <a:pt x="4501" y="11787"/>
                      <a:pt x="4501" y="19931"/>
                      <a:pt x="4501" y="28075"/>
                    </a:cubicBezTo>
                    <a:lnTo>
                      <a:pt x="112943" y="28075"/>
                    </a:lnTo>
                    <a:lnTo>
                      <a:pt x="120658" y="28075"/>
                    </a:lnTo>
                    <a:lnTo>
                      <a:pt x="281392" y="188809"/>
                    </a:lnTo>
                    <a:lnTo>
                      <a:pt x="322969" y="188809"/>
                    </a:lnTo>
                    <a:cubicBezTo>
                      <a:pt x="325112" y="183237"/>
                      <a:pt x="328113" y="177665"/>
                      <a:pt x="332827" y="172950"/>
                    </a:cubicBezTo>
                    <a:cubicBezTo>
                      <a:pt x="349544" y="156234"/>
                      <a:pt x="376976" y="156234"/>
                      <a:pt x="393692" y="172950"/>
                    </a:cubicBezTo>
                    <a:cubicBezTo>
                      <a:pt x="400979" y="180237"/>
                      <a:pt x="405265" y="189667"/>
                      <a:pt x="406122" y="199096"/>
                    </a:cubicBezTo>
                    <a:cubicBezTo>
                      <a:pt x="408694" y="194810"/>
                      <a:pt x="412123" y="190524"/>
                      <a:pt x="415552" y="187095"/>
                    </a:cubicBezTo>
                    <a:cubicBezTo>
                      <a:pt x="424553" y="179380"/>
                      <a:pt x="435697" y="177236"/>
                      <a:pt x="446842" y="177665"/>
                    </a:cubicBezTo>
                    <a:lnTo>
                      <a:pt x="405265" y="136088"/>
                    </a:lnTo>
                    <a:lnTo>
                      <a:pt x="277963" y="1360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7523964" y="3343918"/>
                <a:ext cx="98584" cy="162878"/>
              </a:xfrm>
              <a:custGeom>
                <a:avLst/>
                <a:gdLst/>
                <a:ahLst/>
                <a:cxnLst/>
                <a:rect l="l" t="t" r="r" b="b"/>
                <a:pathLst>
                  <a:path w="98583" h="162877" extrusionOk="0">
                    <a:moveTo>
                      <a:pt x="3215" y="162234"/>
                    </a:moveTo>
                    <a:lnTo>
                      <a:pt x="91083" y="91511"/>
                    </a:lnTo>
                    <a:lnTo>
                      <a:pt x="95369" y="52935"/>
                    </a:lnTo>
                    <a:lnTo>
                      <a:pt x="95369" y="52935"/>
                    </a:lnTo>
                    <a:cubicBezTo>
                      <a:pt x="90654" y="36647"/>
                      <a:pt x="85939" y="19931"/>
                      <a:pt x="81224" y="3215"/>
                    </a:cubicBezTo>
                    <a:lnTo>
                      <a:pt x="73081" y="77795"/>
                    </a:lnTo>
                    <a:lnTo>
                      <a:pt x="72223" y="85939"/>
                    </a:lnTo>
                    <a:lnTo>
                      <a:pt x="8358" y="137374"/>
                    </a:lnTo>
                    <a:cubicBezTo>
                      <a:pt x="7072" y="145518"/>
                      <a:pt x="4929" y="154090"/>
                      <a:pt x="3215" y="1622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6505123" y="4784955"/>
                <a:ext cx="514350" cy="227171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227171" extrusionOk="0">
                    <a:moveTo>
                      <a:pt x="513279" y="183666"/>
                    </a:moveTo>
                    <a:lnTo>
                      <a:pt x="513279" y="183666"/>
                    </a:lnTo>
                    <a:cubicBezTo>
                      <a:pt x="509850" y="175951"/>
                      <a:pt x="506420" y="168235"/>
                      <a:pt x="502991" y="160949"/>
                    </a:cubicBezTo>
                    <a:lnTo>
                      <a:pt x="285678" y="198668"/>
                    </a:lnTo>
                    <a:lnTo>
                      <a:pt x="281392" y="199097"/>
                    </a:lnTo>
                    <a:lnTo>
                      <a:pt x="3215" y="3215"/>
                    </a:lnTo>
                    <a:cubicBezTo>
                      <a:pt x="9215" y="20788"/>
                      <a:pt x="15216" y="38362"/>
                      <a:pt x="21646" y="55936"/>
                    </a:cubicBezTo>
                    <a:lnTo>
                      <a:pt x="265105" y="227386"/>
                    </a:lnTo>
                    <a:lnTo>
                      <a:pt x="513279" y="1836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5867329" y="3702248"/>
                <a:ext cx="25718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38576" extrusionOk="0">
                    <a:moveTo>
                      <a:pt x="10073" y="3215"/>
                    </a:moveTo>
                    <a:lnTo>
                      <a:pt x="3215" y="10073"/>
                    </a:lnTo>
                    <a:cubicBezTo>
                      <a:pt x="7072" y="19074"/>
                      <a:pt x="11359" y="28075"/>
                      <a:pt x="15216" y="37505"/>
                    </a:cubicBezTo>
                    <a:cubicBezTo>
                      <a:pt x="18217" y="34076"/>
                      <a:pt x="21646" y="31075"/>
                      <a:pt x="25075" y="27646"/>
                    </a:cubicBezTo>
                    <a:cubicBezTo>
                      <a:pt x="19931" y="19502"/>
                      <a:pt x="14788" y="11359"/>
                      <a:pt x="10073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5749028" y="3576233"/>
                <a:ext cx="68580" cy="47149"/>
              </a:xfrm>
              <a:custGeom>
                <a:avLst/>
                <a:gdLst/>
                <a:ahLst/>
                <a:cxnLst/>
                <a:rect l="l" t="t" r="r" b="b"/>
                <a:pathLst>
                  <a:path w="68580" h="47148" extrusionOk="0">
                    <a:moveTo>
                      <a:pt x="3215" y="41791"/>
                    </a:moveTo>
                    <a:cubicBezTo>
                      <a:pt x="24646" y="44791"/>
                      <a:pt x="46077" y="47792"/>
                      <a:pt x="67080" y="41791"/>
                    </a:cubicBezTo>
                    <a:cubicBezTo>
                      <a:pt x="67508" y="41791"/>
                      <a:pt x="68366" y="41362"/>
                      <a:pt x="68794" y="41362"/>
                    </a:cubicBezTo>
                    <a:cubicBezTo>
                      <a:pt x="59793" y="28504"/>
                      <a:pt x="50792" y="15645"/>
                      <a:pt x="41791" y="3215"/>
                    </a:cubicBezTo>
                    <a:lnTo>
                      <a:pt x="3215" y="417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5803035" y="2917007"/>
                <a:ext cx="630079" cy="732949"/>
              </a:xfrm>
              <a:custGeom>
                <a:avLst/>
                <a:gdLst/>
                <a:ahLst/>
                <a:cxnLst/>
                <a:rect l="l" t="t" r="r" b="b"/>
                <a:pathLst>
                  <a:path w="630078" h="732948" extrusionOk="0">
                    <a:moveTo>
                      <a:pt x="309253" y="488847"/>
                    </a:moveTo>
                    <a:lnTo>
                      <a:pt x="309253" y="488847"/>
                    </a:lnTo>
                    <a:lnTo>
                      <a:pt x="347829" y="488847"/>
                    </a:lnTo>
                    <a:lnTo>
                      <a:pt x="513279" y="323398"/>
                    </a:lnTo>
                    <a:lnTo>
                      <a:pt x="513279" y="200382"/>
                    </a:lnTo>
                    <a:lnTo>
                      <a:pt x="513279" y="196525"/>
                    </a:lnTo>
                    <a:lnTo>
                      <a:pt x="630722" y="79081"/>
                    </a:lnTo>
                    <a:cubicBezTo>
                      <a:pt x="629865" y="61508"/>
                      <a:pt x="629007" y="43934"/>
                      <a:pt x="626436" y="26361"/>
                    </a:cubicBezTo>
                    <a:cubicBezTo>
                      <a:pt x="625150" y="28504"/>
                      <a:pt x="623435" y="30218"/>
                      <a:pt x="621721" y="31933"/>
                    </a:cubicBezTo>
                    <a:cubicBezTo>
                      <a:pt x="605004" y="48649"/>
                      <a:pt x="577572" y="48649"/>
                      <a:pt x="560856" y="31933"/>
                    </a:cubicBezTo>
                    <a:cubicBezTo>
                      <a:pt x="552712" y="23789"/>
                      <a:pt x="549283" y="13930"/>
                      <a:pt x="548855" y="3215"/>
                    </a:cubicBezTo>
                    <a:lnTo>
                      <a:pt x="472559" y="3215"/>
                    </a:lnTo>
                    <a:lnTo>
                      <a:pt x="382548" y="93226"/>
                    </a:lnTo>
                    <a:lnTo>
                      <a:pt x="382548" y="144232"/>
                    </a:lnTo>
                    <a:lnTo>
                      <a:pt x="445984" y="207669"/>
                    </a:lnTo>
                    <a:lnTo>
                      <a:pt x="445984" y="211527"/>
                    </a:lnTo>
                    <a:lnTo>
                      <a:pt x="445984" y="285679"/>
                    </a:lnTo>
                    <a:lnTo>
                      <a:pt x="445984" y="289536"/>
                    </a:lnTo>
                    <a:lnTo>
                      <a:pt x="370975" y="364546"/>
                    </a:lnTo>
                    <a:lnTo>
                      <a:pt x="365403" y="363260"/>
                    </a:lnTo>
                    <a:lnTo>
                      <a:pt x="304110" y="346543"/>
                    </a:lnTo>
                    <a:lnTo>
                      <a:pt x="3215" y="647438"/>
                    </a:lnTo>
                    <a:cubicBezTo>
                      <a:pt x="14788" y="663297"/>
                      <a:pt x="25932" y="679156"/>
                      <a:pt x="37076" y="695016"/>
                    </a:cubicBezTo>
                    <a:lnTo>
                      <a:pt x="318254" y="413837"/>
                    </a:lnTo>
                    <a:lnTo>
                      <a:pt x="322540" y="413409"/>
                    </a:lnTo>
                    <a:lnTo>
                      <a:pt x="371404" y="413837"/>
                    </a:lnTo>
                    <a:lnTo>
                      <a:pt x="478131" y="307110"/>
                    </a:lnTo>
                    <a:lnTo>
                      <a:pt x="478560" y="157948"/>
                    </a:lnTo>
                    <a:cubicBezTo>
                      <a:pt x="465701" y="159663"/>
                      <a:pt x="451985" y="155805"/>
                      <a:pt x="442127" y="145947"/>
                    </a:cubicBezTo>
                    <a:cubicBezTo>
                      <a:pt x="425410" y="129231"/>
                      <a:pt x="425410" y="102227"/>
                      <a:pt x="442127" y="85511"/>
                    </a:cubicBezTo>
                    <a:cubicBezTo>
                      <a:pt x="458843" y="68794"/>
                      <a:pt x="485847" y="68794"/>
                      <a:pt x="502563" y="85511"/>
                    </a:cubicBezTo>
                    <a:cubicBezTo>
                      <a:pt x="519279" y="102227"/>
                      <a:pt x="519279" y="129231"/>
                      <a:pt x="502563" y="146376"/>
                    </a:cubicBezTo>
                    <a:cubicBezTo>
                      <a:pt x="500848" y="148090"/>
                      <a:pt x="499563" y="149376"/>
                      <a:pt x="497848" y="150662"/>
                    </a:cubicBezTo>
                    <a:lnTo>
                      <a:pt x="497848" y="314825"/>
                    </a:lnTo>
                    <a:lnTo>
                      <a:pt x="379548" y="433126"/>
                    </a:lnTo>
                    <a:lnTo>
                      <a:pt x="375690" y="433126"/>
                    </a:lnTo>
                    <a:lnTo>
                      <a:pt x="326398" y="433126"/>
                    </a:lnTo>
                    <a:lnTo>
                      <a:pt x="48220" y="711303"/>
                    </a:lnTo>
                    <a:cubicBezTo>
                      <a:pt x="52935" y="718161"/>
                      <a:pt x="57650" y="725019"/>
                      <a:pt x="62365" y="731877"/>
                    </a:cubicBezTo>
                    <a:lnTo>
                      <a:pt x="305395" y="488847"/>
                    </a:lnTo>
                    <a:lnTo>
                      <a:pt x="309253" y="488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5097545" y="3074741"/>
                <a:ext cx="660083" cy="1238726"/>
              </a:xfrm>
              <a:custGeom>
                <a:avLst/>
                <a:gdLst/>
                <a:ahLst/>
                <a:cxnLst/>
                <a:rect l="l" t="t" r="r" b="b"/>
                <a:pathLst>
                  <a:path w="660082" h="1238726" extrusionOk="0">
                    <a:moveTo>
                      <a:pt x="529111" y="761024"/>
                    </a:moveTo>
                    <a:lnTo>
                      <a:pt x="529111" y="761024"/>
                    </a:lnTo>
                    <a:lnTo>
                      <a:pt x="506394" y="783312"/>
                    </a:lnTo>
                    <a:lnTo>
                      <a:pt x="506394" y="893469"/>
                    </a:lnTo>
                    <a:lnTo>
                      <a:pt x="501679" y="896041"/>
                    </a:lnTo>
                    <a:lnTo>
                      <a:pt x="445529" y="928616"/>
                    </a:lnTo>
                    <a:lnTo>
                      <a:pt x="443386" y="929902"/>
                    </a:lnTo>
                    <a:lnTo>
                      <a:pt x="329800" y="929902"/>
                    </a:lnTo>
                    <a:lnTo>
                      <a:pt x="275365" y="984337"/>
                    </a:lnTo>
                    <a:cubicBezTo>
                      <a:pt x="278365" y="990338"/>
                      <a:pt x="280508" y="997196"/>
                      <a:pt x="280508" y="1004483"/>
                    </a:cubicBezTo>
                    <a:cubicBezTo>
                      <a:pt x="280508" y="1028057"/>
                      <a:pt x="261220" y="1047345"/>
                      <a:pt x="237646" y="1047345"/>
                    </a:cubicBezTo>
                    <a:cubicBezTo>
                      <a:pt x="214072" y="1047345"/>
                      <a:pt x="194783" y="1028486"/>
                      <a:pt x="194783" y="1004483"/>
                    </a:cubicBezTo>
                    <a:cubicBezTo>
                      <a:pt x="194783" y="980480"/>
                      <a:pt x="214072" y="961192"/>
                      <a:pt x="237646" y="961192"/>
                    </a:cubicBezTo>
                    <a:cubicBezTo>
                      <a:pt x="247076" y="961192"/>
                      <a:pt x="255648" y="964192"/>
                      <a:pt x="262506" y="968907"/>
                    </a:cubicBezTo>
                    <a:lnTo>
                      <a:pt x="318656" y="913186"/>
                    </a:lnTo>
                    <a:lnTo>
                      <a:pt x="321656" y="910185"/>
                    </a:lnTo>
                    <a:lnTo>
                      <a:pt x="437814" y="910185"/>
                    </a:lnTo>
                    <a:lnTo>
                      <a:pt x="486677" y="881896"/>
                    </a:lnTo>
                    <a:lnTo>
                      <a:pt x="486677" y="775597"/>
                    </a:lnTo>
                    <a:lnTo>
                      <a:pt x="489677" y="772597"/>
                    </a:lnTo>
                    <a:lnTo>
                      <a:pt x="517967" y="744307"/>
                    </a:lnTo>
                    <a:lnTo>
                      <a:pt x="520967" y="741736"/>
                    </a:lnTo>
                    <a:lnTo>
                      <a:pt x="655984" y="741736"/>
                    </a:lnTo>
                    <a:cubicBezTo>
                      <a:pt x="655555" y="737021"/>
                      <a:pt x="655127" y="732306"/>
                      <a:pt x="654698" y="727162"/>
                    </a:cubicBezTo>
                    <a:lnTo>
                      <a:pt x="459245" y="727162"/>
                    </a:lnTo>
                    <a:lnTo>
                      <a:pt x="414668" y="771311"/>
                    </a:lnTo>
                    <a:lnTo>
                      <a:pt x="414668" y="794028"/>
                    </a:lnTo>
                    <a:cubicBezTo>
                      <a:pt x="434385" y="797886"/>
                      <a:pt x="449387" y="815031"/>
                      <a:pt x="449387" y="836033"/>
                    </a:cubicBezTo>
                    <a:cubicBezTo>
                      <a:pt x="449387" y="859608"/>
                      <a:pt x="430099" y="878896"/>
                      <a:pt x="406524" y="878896"/>
                    </a:cubicBezTo>
                    <a:cubicBezTo>
                      <a:pt x="382950" y="878896"/>
                      <a:pt x="363662" y="859608"/>
                      <a:pt x="363662" y="836033"/>
                    </a:cubicBezTo>
                    <a:cubicBezTo>
                      <a:pt x="363662" y="820174"/>
                      <a:pt x="372234" y="806458"/>
                      <a:pt x="385093" y="799171"/>
                    </a:cubicBezTo>
                    <a:lnTo>
                      <a:pt x="385093" y="759309"/>
                    </a:lnTo>
                    <a:lnTo>
                      <a:pt x="389379" y="755023"/>
                    </a:lnTo>
                    <a:lnTo>
                      <a:pt x="442100" y="702302"/>
                    </a:lnTo>
                    <a:lnTo>
                      <a:pt x="446386" y="698016"/>
                    </a:lnTo>
                    <a:lnTo>
                      <a:pt x="650840" y="698016"/>
                    </a:lnTo>
                    <a:cubicBezTo>
                      <a:pt x="649983" y="691587"/>
                      <a:pt x="649126" y="685157"/>
                      <a:pt x="648269" y="678728"/>
                    </a:cubicBezTo>
                    <a:lnTo>
                      <a:pt x="406096" y="678728"/>
                    </a:lnTo>
                    <a:lnTo>
                      <a:pt x="273222" y="811173"/>
                    </a:lnTo>
                    <a:cubicBezTo>
                      <a:pt x="278365" y="818031"/>
                      <a:pt x="281794" y="826604"/>
                      <a:pt x="281794" y="836033"/>
                    </a:cubicBezTo>
                    <a:cubicBezTo>
                      <a:pt x="281794" y="859608"/>
                      <a:pt x="262078" y="878896"/>
                      <a:pt x="238503" y="878896"/>
                    </a:cubicBezTo>
                    <a:cubicBezTo>
                      <a:pt x="214929" y="878896"/>
                      <a:pt x="195641" y="859608"/>
                      <a:pt x="195641" y="836033"/>
                    </a:cubicBezTo>
                    <a:cubicBezTo>
                      <a:pt x="195641" y="812459"/>
                      <a:pt x="214500" y="793171"/>
                      <a:pt x="238503" y="793171"/>
                    </a:cubicBezTo>
                    <a:cubicBezTo>
                      <a:pt x="241932" y="793171"/>
                      <a:pt x="245361" y="794028"/>
                      <a:pt x="248790" y="794885"/>
                    </a:cubicBezTo>
                    <a:lnTo>
                      <a:pt x="390236" y="653439"/>
                    </a:lnTo>
                    <a:lnTo>
                      <a:pt x="394523" y="649153"/>
                    </a:lnTo>
                    <a:lnTo>
                      <a:pt x="644840" y="649153"/>
                    </a:lnTo>
                    <a:cubicBezTo>
                      <a:pt x="644411" y="647438"/>
                      <a:pt x="644411" y="645295"/>
                      <a:pt x="643982" y="643581"/>
                    </a:cubicBezTo>
                    <a:cubicBezTo>
                      <a:pt x="641411" y="629007"/>
                      <a:pt x="640553" y="614434"/>
                      <a:pt x="640125" y="599861"/>
                    </a:cubicBezTo>
                    <a:cubicBezTo>
                      <a:pt x="639696" y="599861"/>
                      <a:pt x="639696" y="599432"/>
                      <a:pt x="639268" y="599432"/>
                    </a:cubicBezTo>
                    <a:lnTo>
                      <a:pt x="331943" y="599432"/>
                    </a:lnTo>
                    <a:lnTo>
                      <a:pt x="280508" y="650438"/>
                    </a:lnTo>
                    <a:cubicBezTo>
                      <a:pt x="281366" y="653868"/>
                      <a:pt x="282223" y="657297"/>
                      <a:pt x="282223" y="660726"/>
                    </a:cubicBezTo>
                    <a:cubicBezTo>
                      <a:pt x="282223" y="684300"/>
                      <a:pt x="262506" y="703588"/>
                      <a:pt x="238932" y="703588"/>
                    </a:cubicBezTo>
                    <a:cubicBezTo>
                      <a:pt x="215357" y="703588"/>
                      <a:pt x="196069" y="684300"/>
                      <a:pt x="196069" y="660726"/>
                    </a:cubicBezTo>
                    <a:cubicBezTo>
                      <a:pt x="196069" y="637151"/>
                      <a:pt x="214929" y="617435"/>
                      <a:pt x="238932" y="617435"/>
                    </a:cubicBezTo>
                    <a:cubicBezTo>
                      <a:pt x="248362" y="617435"/>
                      <a:pt x="256934" y="620435"/>
                      <a:pt x="264221" y="625578"/>
                    </a:cubicBezTo>
                    <a:lnTo>
                      <a:pt x="315656" y="574143"/>
                    </a:lnTo>
                    <a:lnTo>
                      <a:pt x="319942" y="569857"/>
                    </a:lnTo>
                    <a:lnTo>
                      <a:pt x="609264" y="569857"/>
                    </a:lnTo>
                    <a:cubicBezTo>
                      <a:pt x="543684" y="504277"/>
                      <a:pt x="481962" y="436126"/>
                      <a:pt x="424098" y="366260"/>
                    </a:cubicBezTo>
                    <a:cubicBezTo>
                      <a:pt x="418526" y="368832"/>
                      <a:pt x="412525" y="370118"/>
                      <a:pt x="406096" y="370118"/>
                    </a:cubicBezTo>
                    <a:cubicBezTo>
                      <a:pt x="382521" y="370118"/>
                      <a:pt x="363233" y="351258"/>
                      <a:pt x="363233" y="327255"/>
                    </a:cubicBezTo>
                    <a:cubicBezTo>
                      <a:pt x="363233" y="317397"/>
                      <a:pt x="366662" y="308825"/>
                      <a:pt x="371806" y="301538"/>
                    </a:cubicBezTo>
                    <a:cubicBezTo>
                      <a:pt x="366233" y="294251"/>
                      <a:pt x="360661" y="287393"/>
                      <a:pt x="355089" y="280107"/>
                    </a:cubicBezTo>
                    <a:lnTo>
                      <a:pt x="355089" y="392406"/>
                    </a:lnTo>
                    <a:lnTo>
                      <a:pt x="346088" y="400979"/>
                    </a:lnTo>
                    <a:lnTo>
                      <a:pt x="145492" y="602433"/>
                    </a:lnTo>
                    <a:lnTo>
                      <a:pt x="145492" y="734449"/>
                    </a:lnTo>
                    <a:cubicBezTo>
                      <a:pt x="150635" y="741736"/>
                      <a:pt x="153635" y="750308"/>
                      <a:pt x="153635" y="759738"/>
                    </a:cubicBezTo>
                    <a:cubicBezTo>
                      <a:pt x="153635" y="783312"/>
                      <a:pt x="134347" y="803029"/>
                      <a:pt x="110773" y="803029"/>
                    </a:cubicBezTo>
                    <a:cubicBezTo>
                      <a:pt x="87198" y="803029"/>
                      <a:pt x="67910" y="783741"/>
                      <a:pt x="67910" y="759738"/>
                    </a:cubicBezTo>
                    <a:cubicBezTo>
                      <a:pt x="67910" y="745165"/>
                      <a:pt x="75197" y="731877"/>
                      <a:pt x="86341" y="724162"/>
                    </a:cubicBezTo>
                    <a:lnTo>
                      <a:pt x="86341" y="578001"/>
                    </a:lnTo>
                    <a:lnTo>
                      <a:pt x="94914" y="569429"/>
                    </a:lnTo>
                    <a:lnTo>
                      <a:pt x="296368" y="368403"/>
                    </a:lnTo>
                    <a:lnTo>
                      <a:pt x="296368" y="232101"/>
                    </a:lnTo>
                    <a:lnTo>
                      <a:pt x="304940" y="223528"/>
                    </a:lnTo>
                    <a:lnTo>
                      <a:pt x="309226" y="219242"/>
                    </a:lnTo>
                    <a:cubicBezTo>
                      <a:pt x="257791" y="148947"/>
                      <a:pt x="210214" y="76510"/>
                      <a:pt x="166066" y="3215"/>
                    </a:cubicBezTo>
                    <a:lnTo>
                      <a:pt x="166066" y="229529"/>
                    </a:lnTo>
                    <a:lnTo>
                      <a:pt x="163494" y="232529"/>
                    </a:lnTo>
                    <a:lnTo>
                      <a:pt x="97486" y="298109"/>
                    </a:lnTo>
                    <a:cubicBezTo>
                      <a:pt x="104343" y="305824"/>
                      <a:pt x="109058" y="316111"/>
                      <a:pt x="109058" y="327255"/>
                    </a:cubicBezTo>
                    <a:cubicBezTo>
                      <a:pt x="109058" y="350830"/>
                      <a:pt x="89770" y="370118"/>
                      <a:pt x="66196" y="370118"/>
                    </a:cubicBezTo>
                    <a:cubicBezTo>
                      <a:pt x="45622" y="370118"/>
                      <a:pt x="28477" y="355545"/>
                      <a:pt x="24191" y="336256"/>
                    </a:cubicBezTo>
                    <a:cubicBezTo>
                      <a:pt x="22905" y="347401"/>
                      <a:pt x="21619" y="358545"/>
                      <a:pt x="20333" y="370118"/>
                    </a:cubicBezTo>
                    <a:cubicBezTo>
                      <a:pt x="10475" y="456700"/>
                      <a:pt x="188" y="544140"/>
                      <a:pt x="4045" y="631579"/>
                    </a:cubicBezTo>
                    <a:cubicBezTo>
                      <a:pt x="5331" y="686872"/>
                      <a:pt x="12618" y="742164"/>
                      <a:pt x="21190" y="797028"/>
                    </a:cubicBezTo>
                    <a:cubicBezTo>
                      <a:pt x="37049" y="899898"/>
                      <a:pt x="57623" y="1002340"/>
                      <a:pt x="76912" y="1104781"/>
                    </a:cubicBezTo>
                    <a:cubicBezTo>
                      <a:pt x="84627" y="1145072"/>
                      <a:pt x="85484" y="1186649"/>
                      <a:pt x="91485" y="1227368"/>
                    </a:cubicBezTo>
                    <a:cubicBezTo>
                      <a:pt x="91913" y="1230368"/>
                      <a:pt x="92342" y="1233369"/>
                      <a:pt x="92771" y="1236369"/>
                    </a:cubicBezTo>
                    <a:lnTo>
                      <a:pt x="436099" y="1236369"/>
                    </a:lnTo>
                    <a:lnTo>
                      <a:pt x="511109" y="1161788"/>
                    </a:lnTo>
                    <a:lnTo>
                      <a:pt x="514109" y="1158788"/>
                    </a:lnTo>
                    <a:lnTo>
                      <a:pt x="640982" y="1158788"/>
                    </a:lnTo>
                    <a:cubicBezTo>
                      <a:pt x="641411" y="1154930"/>
                      <a:pt x="641411" y="1151501"/>
                      <a:pt x="641839" y="1147644"/>
                    </a:cubicBezTo>
                    <a:lnTo>
                      <a:pt x="507251" y="1147644"/>
                    </a:lnTo>
                    <a:lnTo>
                      <a:pt x="448529" y="1206794"/>
                    </a:lnTo>
                    <a:cubicBezTo>
                      <a:pt x="445100" y="1210223"/>
                      <a:pt x="439100" y="1210651"/>
                      <a:pt x="435242" y="1207222"/>
                    </a:cubicBezTo>
                    <a:cubicBezTo>
                      <a:pt x="427527" y="1217510"/>
                      <a:pt x="414668" y="1224367"/>
                      <a:pt x="400952" y="1224367"/>
                    </a:cubicBezTo>
                    <a:cubicBezTo>
                      <a:pt x="377378" y="1224367"/>
                      <a:pt x="358090" y="1205508"/>
                      <a:pt x="358090" y="1181934"/>
                    </a:cubicBezTo>
                    <a:cubicBezTo>
                      <a:pt x="358090" y="1158359"/>
                      <a:pt x="376949" y="1138642"/>
                      <a:pt x="400952" y="1138642"/>
                    </a:cubicBezTo>
                    <a:cubicBezTo>
                      <a:pt x="424526" y="1138642"/>
                      <a:pt x="443815" y="1157931"/>
                      <a:pt x="443815" y="1181934"/>
                    </a:cubicBezTo>
                    <a:cubicBezTo>
                      <a:pt x="443815" y="1182791"/>
                      <a:pt x="443815" y="1183220"/>
                      <a:pt x="443815" y="1184077"/>
                    </a:cubicBezTo>
                    <a:lnTo>
                      <a:pt x="496964" y="1130927"/>
                    </a:lnTo>
                    <a:lnTo>
                      <a:pt x="499536" y="1128355"/>
                    </a:lnTo>
                    <a:lnTo>
                      <a:pt x="643125" y="1128355"/>
                    </a:lnTo>
                    <a:cubicBezTo>
                      <a:pt x="643982" y="1117640"/>
                      <a:pt x="644411" y="1107353"/>
                      <a:pt x="645268" y="1096637"/>
                    </a:cubicBezTo>
                    <a:lnTo>
                      <a:pt x="329372" y="1096637"/>
                    </a:lnTo>
                    <a:lnTo>
                      <a:pt x="272365" y="1153644"/>
                    </a:lnTo>
                    <a:cubicBezTo>
                      <a:pt x="279223" y="1161360"/>
                      <a:pt x="283080" y="1170789"/>
                      <a:pt x="283080" y="1181934"/>
                    </a:cubicBezTo>
                    <a:cubicBezTo>
                      <a:pt x="283080" y="1205508"/>
                      <a:pt x="263363" y="1224367"/>
                      <a:pt x="239789" y="1224367"/>
                    </a:cubicBezTo>
                    <a:cubicBezTo>
                      <a:pt x="216215" y="1224367"/>
                      <a:pt x="196927" y="1205508"/>
                      <a:pt x="196927" y="1181934"/>
                    </a:cubicBezTo>
                    <a:cubicBezTo>
                      <a:pt x="196927" y="1158359"/>
                      <a:pt x="215786" y="1138642"/>
                      <a:pt x="239789" y="1138642"/>
                    </a:cubicBezTo>
                    <a:cubicBezTo>
                      <a:pt x="245361" y="1138642"/>
                      <a:pt x="250933" y="1139928"/>
                      <a:pt x="255648" y="1141643"/>
                    </a:cubicBezTo>
                    <a:lnTo>
                      <a:pt x="316942" y="1078635"/>
                    </a:lnTo>
                    <a:lnTo>
                      <a:pt x="319942" y="1076063"/>
                    </a:lnTo>
                    <a:lnTo>
                      <a:pt x="645268" y="1076063"/>
                    </a:lnTo>
                    <a:cubicBezTo>
                      <a:pt x="646554" y="1058490"/>
                      <a:pt x="647412" y="1040487"/>
                      <a:pt x="648697" y="1022914"/>
                    </a:cubicBezTo>
                    <a:lnTo>
                      <a:pt x="616550" y="1022914"/>
                    </a:lnTo>
                    <a:cubicBezTo>
                      <a:pt x="609692" y="1037487"/>
                      <a:pt x="595119" y="1047345"/>
                      <a:pt x="577974" y="1047345"/>
                    </a:cubicBezTo>
                    <a:cubicBezTo>
                      <a:pt x="554400" y="1047345"/>
                      <a:pt x="535540" y="1028486"/>
                      <a:pt x="535540" y="1004483"/>
                    </a:cubicBezTo>
                    <a:cubicBezTo>
                      <a:pt x="535540" y="980480"/>
                      <a:pt x="554400" y="961192"/>
                      <a:pt x="577974" y="961192"/>
                    </a:cubicBezTo>
                    <a:cubicBezTo>
                      <a:pt x="601120" y="961192"/>
                      <a:pt x="620408" y="980051"/>
                      <a:pt x="621265" y="1003197"/>
                    </a:cubicBezTo>
                    <a:lnTo>
                      <a:pt x="650412" y="1003197"/>
                    </a:lnTo>
                    <a:cubicBezTo>
                      <a:pt x="651698" y="979623"/>
                      <a:pt x="652555" y="956048"/>
                      <a:pt x="653841" y="932474"/>
                    </a:cubicBezTo>
                    <a:lnTo>
                      <a:pt x="539827" y="932474"/>
                    </a:lnTo>
                    <a:lnTo>
                      <a:pt x="435242" y="1037058"/>
                    </a:lnTo>
                    <a:cubicBezTo>
                      <a:pt x="433956" y="1038344"/>
                      <a:pt x="432242" y="1039201"/>
                      <a:pt x="430956" y="1039630"/>
                    </a:cubicBezTo>
                    <a:cubicBezTo>
                      <a:pt x="424098" y="1044345"/>
                      <a:pt x="415525" y="1047345"/>
                      <a:pt x="406524" y="1047345"/>
                    </a:cubicBezTo>
                    <a:cubicBezTo>
                      <a:pt x="382950" y="1047345"/>
                      <a:pt x="363662" y="1028486"/>
                      <a:pt x="363662" y="1004483"/>
                    </a:cubicBezTo>
                    <a:cubicBezTo>
                      <a:pt x="363662" y="980480"/>
                      <a:pt x="382950" y="961192"/>
                      <a:pt x="406524" y="961192"/>
                    </a:cubicBezTo>
                    <a:cubicBezTo>
                      <a:pt x="427098" y="961192"/>
                      <a:pt x="444672" y="976193"/>
                      <a:pt x="448529" y="995482"/>
                    </a:cubicBezTo>
                    <a:lnTo>
                      <a:pt x="529111" y="915757"/>
                    </a:lnTo>
                    <a:lnTo>
                      <a:pt x="532111" y="912757"/>
                    </a:lnTo>
                    <a:lnTo>
                      <a:pt x="655127" y="912757"/>
                    </a:lnTo>
                    <a:cubicBezTo>
                      <a:pt x="655984" y="891326"/>
                      <a:pt x="656841" y="869895"/>
                      <a:pt x="657698" y="848463"/>
                    </a:cubicBezTo>
                    <a:lnTo>
                      <a:pt x="620837" y="848463"/>
                    </a:lnTo>
                    <a:cubicBezTo>
                      <a:pt x="615265" y="866037"/>
                      <a:pt x="599405" y="878896"/>
                      <a:pt x="580117" y="878896"/>
                    </a:cubicBezTo>
                    <a:cubicBezTo>
                      <a:pt x="556543" y="878896"/>
                      <a:pt x="536826" y="859608"/>
                      <a:pt x="536826" y="836033"/>
                    </a:cubicBezTo>
                    <a:cubicBezTo>
                      <a:pt x="536826" y="812459"/>
                      <a:pt x="556543" y="793171"/>
                      <a:pt x="580117" y="793171"/>
                    </a:cubicBezTo>
                    <a:cubicBezTo>
                      <a:pt x="601549" y="793171"/>
                      <a:pt x="619122" y="808601"/>
                      <a:pt x="622551" y="828747"/>
                    </a:cubicBezTo>
                    <a:lnTo>
                      <a:pt x="658127" y="828747"/>
                    </a:lnTo>
                    <a:cubicBezTo>
                      <a:pt x="658556" y="811602"/>
                      <a:pt x="658556" y="794457"/>
                      <a:pt x="658556" y="777740"/>
                    </a:cubicBezTo>
                    <a:cubicBezTo>
                      <a:pt x="658556" y="772168"/>
                      <a:pt x="658556" y="766596"/>
                      <a:pt x="658127" y="761024"/>
                    </a:cubicBezTo>
                    <a:lnTo>
                      <a:pt x="529111" y="761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5907619" y="3798689"/>
                <a:ext cx="8573" cy="8573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8572" extrusionOk="0">
                    <a:moveTo>
                      <a:pt x="4501" y="5786"/>
                    </a:moveTo>
                    <a:lnTo>
                      <a:pt x="7072" y="3215"/>
                    </a:lnTo>
                    <a:lnTo>
                      <a:pt x="3215" y="3215"/>
                    </a:lnTo>
                    <a:cubicBezTo>
                      <a:pt x="3643" y="4072"/>
                      <a:pt x="4072" y="4929"/>
                      <a:pt x="4501" y="57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5190530" y="4249174"/>
                <a:ext cx="548640" cy="167164"/>
              </a:xfrm>
              <a:custGeom>
                <a:avLst/>
                <a:gdLst/>
                <a:ahLst/>
                <a:cxnLst/>
                <a:rect l="l" t="t" r="r" b="b"/>
                <a:pathLst>
                  <a:path w="548640" h="167163" extrusionOk="0">
                    <a:moveTo>
                      <a:pt x="353830" y="77796"/>
                    </a:moveTo>
                    <a:lnTo>
                      <a:pt x="353830" y="77796"/>
                    </a:lnTo>
                    <a:lnTo>
                      <a:pt x="350830" y="80796"/>
                    </a:lnTo>
                    <a:lnTo>
                      <a:pt x="3215" y="80796"/>
                    </a:lnTo>
                    <a:cubicBezTo>
                      <a:pt x="9644" y="109085"/>
                      <a:pt x="19931" y="136517"/>
                      <a:pt x="30218" y="163949"/>
                    </a:cubicBezTo>
                    <a:lnTo>
                      <a:pt x="314825" y="163949"/>
                    </a:lnTo>
                    <a:lnTo>
                      <a:pt x="441698" y="37505"/>
                    </a:lnTo>
                    <a:lnTo>
                      <a:pt x="444270" y="34933"/>
                    </a:lnTo>
                    <a:lnTo>
                      <a:pt x="543711" y="34933"/>
                    </a:lnTo>
                    <a:cubicBezTo>
                      <a:pt x="544568" y="24217"/>
                      <a:pt x="545425" y="13930"/>
                      <a:pt x="545854" y="3215"/>
                    </a:cubicBezTo>
                    <a:lnTo>
                      <a:pt x="428411" y="3215"/>
                    </a:lnTo>
                    <a:lnTo>
                      <a:pt x="353830" y="777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5873758" y="3019449"/>
                <a:ext cx="587216" cy="754380"/>
              </a:xfrm>
              <a:custGeom>
                <a:avLst/>
                <a:gdLst/>
                <a:ahLst/>
                <a:cxnLst/>
                <a:rect l="l" t="t" r="r" b="b"/>
                <a:pathLst>
                  <a:path w="587216" h="754380" extrusionOk="0">
                    <a:moveTo>
                      <a:pt x="461415" y="293822"/>
                    </a:moveTo>
                    <a:lnTo>
                      <a:pt x="461415" y="293822"/>
                    </a:lnTo>
                    <a:cubicBezTo>
                      <a:pt x="443841" y="310539"/>
                      <a:pt x="420267" y="333684"/>
                      <a:pt x="392835" y="361117"/>
                    </a:cubicBezTo>
                    <a:cubicBezTo>
                      <a:pt x="337542" y="415981"/>
                      <a:pt x="265962" y="487989"/>
                      <a:pt x="195239" y="559141"/>
                    </a:cubicBezTo>
                    <a:cubicBezTo>
                      <a:pt x="141232" y="613577"/>
                      <a:pt x="89368" y="666298"/>
                      <a:pt x="44791" y="711732"/>
                    </a:cubicBezTo>
                    <a:cubicBezTo>
                      <a:pt x="53364" y="725448"/>
                      <a:pt x="61508" y="739592"/>
                      <a:pt x="70080" y="753308"/>
                    </a:cubicBezTo>
                    <a:lnTo>
                      <a:pt x="289536" y="533852"/>
                    </a:lnTo>
                    <a:lnTo>
                      <a:pt x="307110" y="469130"/>
                    </a:lnTo>
                    <a:lnTo>
                      <a:pt x="307538" y="466558"/>
                    </a:lnTo>
                    <a:lnTo>
                      <a:pt x="585716" y="188381"/>
                    </a:lnTo>
                    <a:cubicBezTo>
                      <a:pt x="570714" y="140375"/>
                      <a:pt x="565142" y="89368"/>
                      <a:pt x="562570" y="39219"/>
                    </a:cubicBezTo>
                    <a:cubicBezTo>
                      <a:pt x="561713" y="27218"/>
                      <a:pt x="561285" y="15216"/>
                      <a:pt x="561285" y="3215"/>
                    </a:cubicBezTo>
                    <a:lnTo>
                      <a:pt x="462272" y="102227"/>
                    </a:lnTo>
                    <a:lnTo>
                      <a:pt x="462701" y="224814"/>
                    </a:lnTo>
                    <a:lnTo>
                      <a:pt x="462701" y="229100"/>
                    </a:lnTo>
                    <a:lnTo>
                      <a:pt x="285679" y="406122"/>
                    </a:lnTo>
                    <a:lnTo>
                      <a:pt x="281392" y="406122"/>
                    </a:lnTo>
                    <a:lnTo>
                      <a:pt x="243245" y="406122"/>
                    </a:lnTo>
                    <a:lnTo>
                      <a:pt x="3215" y="646152"/>
                    </a:lnTo>
                    <a:cubicBezTo>
                      <a:pt x="13930" y="662011"/>
                      <a:pt x="24217" y="678299"/>
                      <a:pt x="34504" y="694587"/>
                    </a:cubicBezTo>
                    <a:cubicBezTo>
                      <a:pt x="78653" y="649581"/>
                      <a:pt x="130088" y="597718"/>
                      <a:pt x="181523" y="545425"/>
                    </a:cubicBezTo>
                    <a:cubicBezTo>
                      <a:pt x="252246" y="473845"/>
                      <a:pt x="323826" y="402264"/>
                      <a:pt x="379548" y="346972"/>
                    </a:cubicBezTo>
                    <a:cubicBezTo>
                      <a:pt x="407408" y="319540"/>
                      <a:pt x="430983" y="295966"/>
                      <a:pt x="448556" y="279249"/>
                    </a:cubicBezTo>
                    <a:cubicBezTo>
                      <a:pt x="457129" y="270677"/>
                      <a:pt x="464844" y="264247"/>
                      <a:pt x="469987" y="259104"/>
                    </a:cubicBezTo>
                    <a:cubicBezTo>
                      <a:pt x="475560" y="253960"/>
                      <a:pt x="478131" y="251388"/>
                      <a:pt x="482418" y="248817"/>
                    </a:cubicBezTo>
                    <a:cubicBezTo>
                      <a:pt x="483703" y="247959"/>
                      <a:pt x="487132" y="242816"/>
                      <a:pt x="487990" y="232958"/>
                    </a:cubicBezTo>
                    <a:cubicBezTo>
                      <a:pt x="488847" y="223099"/>
                      <a:pt x="488418" y="209812"/>
                      <a:pt x="486704" y="196953"/>
                    </a:cubicBezTo>
                    <a:cubicBezTo>
                      <a:pt x="483703" y="171236"/>
                      <a:pt x="477703" y="147233"/>
                      <a:pt x="477703" y="147233"/>
                    </a:cubicBezTo>
                    <a:cubicBezTo>
                      <a:pt x="477274" y="145089"/>
                      <a:pt x="477703" y="142946"/>
                      <a:pt x="478560" y="140803"/>
                    </a:cubicBezTo>
                    <a:cubicBezTo>
                      <a:pt x="475560" y="127087"/>
                      <a:pt x="479417" y="112085"/>
                      <a:pt x="490133" y="101798"/>
                    </a:cubicBezTo>
                    <a:cubicBezTo>
                      <a:pt x="506849" y="85082"/>
                      <a:pt x="534281" y="85082"/>
                      <a:pt x="550998" y="101798"/>
                    </a:cubicBezTo>
                    <a:cubicBezTo>
                      <a:pt x="567714" y="118515"/>
                      <a:pt x="567714" y="145518"/>
                      <a:pt x="550998" y="162663"/>
                    </a:cubicBezTo>
                    <a:cubicBezTo>
                      <a:pt x="538139" y="175522"/>
                      <a:pt x="518851" y="178522"/>
                      <a:pt x="502992" y="171236"/>
                    </a:cubicBezTo>
                    <a:cubicBezTo>
                      <a:pt x="504277" y="178522"/>
                      <a:pt x="505563" y="186666"/>
                      <a:pt x="506420" y="194810"/>
                    </a:cubicBezTo>
                    <a:cubicBezTo>
                      <a:pt x="508135" y="208526"/>
                      <a:pt x="508564" y="222671"/>
                      <a:pt x="507278" y="235101"/>
                    </a:cubicBezTo>
                    <a:cubicBezTo>
                      <a:pt x="505992" y="247531"/>
                      <a:pt x="502992" y="259961"/>
                      <a:pt x="492276" y="265962"/>
                    </a:cubicBezTo>
                    <a:cubicBezTo>
                      <a:pt x="493562" y="265533"/>
                      <a:pt x="488847" y="268962"/>
                      <a:pt x="483275" y="273677"/>
                    </a:cubicBezTo>
                    <a:cubicBezTo>
                      <a:pt x="477703" y="278821"/>
                      <a:pt x="470416" y="285250"/>
                      <a:pt x="461415" y="2938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5887903" y="3744254"/>
                <a:ext cx="30004" cy="30004"/>
              </a:xfrm>
              <a:custGeom>
                <a:avLst/>
                <a:gdLst/>
                <a:ahLst/>
                <a:cxnLst/>
                <a:rect l="l" t="t" r="r" b="b"/>
                <a:pathLst>
                  <a:path w="30003" h="30003" extrusionOk="0">
                    <a:moveTo>
                      <a:pt x="3215" y="14788"/>
                    </a:moveTo>
                    <a:cubicBezTo>
                      <a:pt x="5358" y="19502"/>
                      <a:pt x="7072" y="23789"/>
                      <a:pt x="9215" y="28504"/>
                    </a:cubicBezTo>
                    <a:lnTo>
                      <a:pt x="26789" y="28504"/>
                    </a:lnTo>
                    <a:lnTo>
                      <a:pt x="28932" y="26361"/>
                    </a:lnTo>
                    <a:cubicBezTo>
                      <a:pt x="24217" y="18645"/>
                      <a:pt x="19502" y="10930"/>
                      <a:pt x="14787" y="3215"/>
                    </a:cubicBezTo>
                    <a:cubicBezTo>
                      <a:pt x="10930" y="6644"/>
                      <a:pt x="7072" y="10501"/>
                      <a:pt x="3215" y="147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5240695" y="5104709"/>
                <a:ext cx="458629" cy="505778"/>
              </a:xfrm>
              <a:custGeom>
                <a:avLst/>
                <a:gdLst/>
                <a:ahLst/>
                <a:cxnLst/>
                <a:rect l="l" t="t" r="r" b="b"/>
                <a:pathLst>
                  <a:path w="458628" h="505777" extrusionOk="0">
                    <a:moveTo>
                      <a:pt x="385961" y="350830"/>
                    </a:moveTo>
                    <a:cubicBezTo>
                      <a:pt x="385961" y="327256"/>
                      <a:pt x="405249" y="307967"/>
                      <a:pt x="428823" y="307967"/>
                    </a:cubicBezTo>
                    <a:cubicBezTo>
                      <a:pt x="439539" y="307967"/>
                      <a:pt x="448968" y="311825"/>
                      <a:pt x="456255" y="318254"/>
                    </a:cubicBezTo>
                    <a:cubicBezTo>
                      <a:pt x="454969" y="302395"/>
                      <a:pt x="452826" y="286536"/>
                      <a:pt x="450683" y="270677"/>
                    </a:cubicBezTo>
                    <a:lnTo>
                      <a:pt x="396676" y="270677"/>
                    </a:lnTo>
                    <a:lnTo>
                      <a:pt x="303664" y="363689"/>
                    </a:lnTo>
                    <a:cubicBezTo>
                      <a:pt x="302379" y="365403"/>
                      <a:pt x="300236" y="366260"/>
                      <a:pt x="298092" y="366689"/>
                    </a:cubicBezTo>
                    <a:cubicBezTo>
                      <a:pt x="292949" y="384691"/>
                      <a:pt x="276661" y="398407"/>
                      <a:pt x="256944" y="398407"/>
                    </a:cubicBezTo>
                    <a:cubicBezTo>
                      <a:pt x="233370" y="398407"/>
                      <a:pt x="214082" y="378691"/>
                      <a:pt x="214082" y="355116"/>
                    </a:cubicBezTo>
                    <a:cubicBezTo>
                      <a:pt x="214082" y="331542"/>
                      <a:pt x="232941" y="312254"/>
                      <a:pt x="256944" y="312254"/>
                    </a:cubicBezTo>
                    <a:cubicBezTo>
                      <a:pt x="276233" y="312254"/>
                      <a:pt x="292092" y="324683"/>
                      <a:pt x="297664" y="341828"/>
                    </a:cubicBezTo>
                    <a:lnTo>
                      <a:pt x="385532" y="253960"/>
                    </a:lnTo>
                    <a:lnTo>
                      <a:pt x="388532" y="251389"/>
                    </a:lnTo>
                    <a:lnTo>
                      <a:pt x="447683" y="251389"/>
                    </a:lnTo>
                    <a:cubicBezTo>
                      <a:pt x="445968" y="240245"/>
                      <a:pt x="443825" y="228672"/>
                      <a:pt x="441682" y="217527"/>
                    </a:cubicBezTo>
                    <a:cubicBezTo>
                      <a:pt x="439539" y="217956"/>
                      <a:pt x="437396" y="217956"/>
                      <a:pt x="435252" y="217956"/>
                    </a:cubicBezTo>
                    <a:cubicBezTo>
                      <a:pt x="411678" y="217956"/>
                      <a:pt x="392819" y="199097"/>
                      <a:pt x="392819" y="175094"/>
                    </a:cubicBezTo>
                    <a:cubicBezTo>
                      <a:pt x="392819" y="155377"/>
                      <a:pt x="405677" y="139089"/>
                      <a:pt x="423680" y="133945"/>
                    </a:cubicBezTo>
                    <a:cubicBezTo>
                      <a:pt x="421965" y="126230"/>
                      <a:pt x="420251" y="118943"/>
                      <a:pt x="418536" y="111229"/>
                    </a:cubicBezTo>
                    <a:cubicBezTo>
                      <a:pt x="417250" y="105656"/>
                      <a:pt x="415964" y="99655"/>
                      <a:pt x="414678" y="94084"/>
                    </a:cubicBezTo>
                    <a:lnTo>
                      <a:pt x="412964" y="94084"/>
                    </a:lnTo>
                    <a:lnTo>
                      <a:pt x="366672" y="140375"/>
                    </a:lnTo>
                    <a:lnTo>
                      <a:pt x="366672" y="230386"/>
                    </a:lnTo>
                    <a:lnTo>
                      <a:pt x="363672" y="232958"/>
                    </a:lnTo>
                    <a:lnTo>
                      <a:pt x="322095" y="274535"/>
                    </a:lnTo>
                    <a:lnTo>
                      <a:pt x="319524" y="277535"/>
                    </a:lnTo>
                    <a:lnTo>
                      <a:pt x="176363" y="277535"/>
                    </a:lnTo>
                    <a:lnTo>
                      <a:pt x="173362" y="274535"/>
                    </a:lnTo>
                    <a:lnTo>
                      <a:pt x="113784" y="215384"/>
                    </a:lnTo>
                    <a:cubicBezTo>
                      <a:pt x="109069" y="217099"/>
                      <a:pt x="103925" y="217956"/>
                      <a:pt x="98782" y="217956"/>
                    </a:cubicBezTo>
                    <a:cubicBezTo>
                      <a:pt x="75207" y="217956"/>
                      <a:pt x="55919" y="199097"/>
                      <a:pt x="55919" y="175094"/>
                    </a:cubicBezTo>
                    <a:cubicBezTo>
                      <a:pt x="55919" y="151090"/>
                      <a:pt x="75207" y="132231"/>
                      <a:pt x="98782" y="132231"/>
                    </a:cubicBezTo>
                    <a:cubicBezTo>
                      <a:pt x="122356" y="132231"/>
                      <a:pt x="141644" y="151519"/>
                      <a:pt x="141644" y="175094"/>
                    </a:cubicBezTo>
                    <a:cubicBezTo>
                      <a:pt x="141644" y="186238"/>
                      <a:pt x="136929" y="196096"/>
                      <a:pt x="130071" y="203811"/>
                    </a:cubicBezTo>
                    <a:lnTo>
                      <a:pt x="184078" y="257818"/>
                    </a:lnTo>
                    <a:lnTo>
                      <a:pt x="311380" y="257818"/>
                    </a:lnTo>
                    <a:lnTo>
                      <a:pt x="347384" y="221813"/>
                    </a:lnTo>
                    <a:lnTo>
                      <a:pt x="347384" y="132231"/>
                    </a:lnTo>
                    <a:lnTo>
                      <a:pt x="349956" y="129659"/>
                    </a:lnTo>
                    <a:lnTo>
                      <a:pt x="402677" y="77367"/>
                    </a:lnTo>
                    <a:lnTo>
                      <a:pt x="405249" y="74795"/>
                    </a:lnTo>
                    <a:lnTo>
                      <a:pt x="411678" y="74795"/>
                    </a:lnTo>
                    <a:cubicBezTo>
                      <a:pt x="409964" y="63222"/>
                      <a:pt x="409106" y="51650"/>
                      <a:pt x="407820" y="39648"/>
                    </a:cubicBezTo>
                    <a:lnTo>
                      <a:pt x="394962" y="39648"/>
                    </a:lnTo>
                    <a:lnTo>
                      <a:pt x="289091" y="145090"/>
                    </a:lnTo>
                    <a:cubicBezTo>
                      <a:pt x="299378" y="152805"/>
                      <a:pt x="306236" y="165235"/>
                      <a:pt x="306236" y="179380"/>
                    </a:cubicBezTo>
                    <a:cubicBezTo>
                      <a:pt x="306236" y="202954"/>
                      <a:pt x="287377" y="222242"/>
                      <a:pt x="263374" y="222242"/>
                    </a:cubicBezTo>
                    <a:cubicBezTo>
                      <a:pt x="239371" y="222242"/>
                      <a:pt x="220511" y="203383"/>
                      <a:pt x="220511" y="179380"/>
                    </a:cubicBezTo>
                    <a:cubicBezTo>
                      <a:pt x="220511" y="155377"/>
                      <a:pt x="239799" y="136517"/>
                      <a:pt x="263374" y="136517"/>
                    </a:cubicBezTo>
                    <a:cubicBezTo>
                      <a:pt x="265517" y="136517"/>
                      <a:pt x="267660" y="136517"/>
                      <a:pt x="269803" y="136946"/>
                    </a:cubicBezTo>
                    <a:lnTo>
                      <a:pt x="383817" y="22932"/>
                    </a:lnTo>
                    <a:lnTo>
                      <a:pt x="386389" y="20360"/>
                    </a:lnTo>
                    <a:lnTo>
                      <a:pt x="405677" y="20360"/>
                    </a:lnTo>
                    <a:cubicBezTo>
                      <a:pt x="405249" y="14788"/>
                      <a:pt x="404391" y="8787"/>
                      <a:pt x="403963" y="3215"/>
                    </a:cubicBezTo>
                    <a:lnTo>
                      <a:pt x="381674" y="3215"/>
                    </a:lnTo>
                    <a:lnTo>
                      <a:pt x="294663" y="90226"/>
                    </a:lnTo>
                    <a:lnTo>
                      <a:pt x="291663" y="92797"/>
                    </a:lnTo>
                    <a:lnTo>
                      <a:pt x="12200" y="92797"/>
                    </a:lnTo>
                    <a:cubicBezTo>
                      <a:pt x="6627" y="146376"/>
                      <a:pt x="1055" y="199525"/>
                      <a:pt x="4056" y="253532"/>
                    </a:cubicBezTo>
                    <a:cubicBezTo>
                      <a:pt x="5341" y="296823"/>
                      <a:pt x="13057" y="339257"/>
                      <a:pt x="20343" y="381691"/>
                    </a:cubicBezTo>
                    <a:cubicBezTo>
                      <a:pt x="27630" y="423267"/>
                      <a:pt x="35774" y="464416"/>
                      <a:pt x="43489" y="505992"/>
                    </a:cubicBezTo>
                    <a:lnTo>
                      <a:pt x="64492" y="484989"/>
                    </a:lnTo>
                    <a:lnTo>
                      <a:pt x="73064" y="476417"/>
                    </a:lnTo>
                    <a:lnTo>
                      <a:pt x="449826" y="476417"/>
                    </a:lnTo>
                    <a:cubicBezTo>
                      <a:pt x="450254" y="472131"/>
                      <a:pt x="451112" y="467844"/>
                      <a:pt x="451540" y="463558"/>
                    </a:cubicBezTo>
                    <a:cubicBezTo>
                      <a:pt x="451969" y="459700"/>
                      <a:pt x="452397" y="455843"/>
                      <a:pt x="452826" y="451985"/>
                    </a:cubicBezTo>
                    <a:lnTo>
                      <a:pt x="171648" y="451985"/>
                    </a:lnTo>
                    <a:lnTo>
                      <a:pt x="166076" y="446413"/>
                    </a:lnTo>
                    <a:lnTo>
                      <a:pt x="110783" y="390692"/>
                    </a:lnTo>
                    <a:cubicBezTo>
                      <a:pt x="105211" y="393263"/>
                      <a:pt x="99210" y="394978"/>
                      <a:pt x="92352" y="394978"/>
                    </a:cubicBezTo>
                    <a:cubicBezTo>
                      <a:pt x="68778" y="394978"/>
                      <a:pt x="49061" y="375261"/>
                      <a:pt x="49061" y="351687"/>
                    </a:cubicBezTo>
                    <a:cubicBezTo>
                      <a:pt x="49061" y="328113"/>
                      <a:pt x="68349" y="308825"/>
                      <a:pt x="92352" y="308825"/>
                    </a:cubicBezTo>
                    <a:cubicBezTo>
                      <a:pt x="115927" y="308825"/>
                      <a:pt x="135644" y="328113"/>
                      <a:pt x="135644" y="351687"/>
                    </a:cubicBezTo>
                    <a:cubicBezTo>
                      <a:pt x="135644" y="354259"/>
                      <a:pt x="135215" y="356830"/>
                      <a:pt x="134786" y="359402"/>
                    </a:cubicBezTo>
                    <a:lnTo>
                      <a:pt x="188364" y="412552"/>
                    </a:lnTo>
                    <a:lnTo>
                      <a:pt x="456684" y="412552"/>
                    </a:lnTo>
                    <a:cubicBezTo>
                      <a:pt x="457541" y="402694"/>
                      <a:pt x="458398" y="392406"/>
                      <a:pt x="458827" y="382548"/>
                    </a:cubicBezTo>
                    <a:cubicBezTo>
                      <a:pt x="451112" y="390263"/>
                      <a:pt x="440825" y="394978"/>
                      <a:pt x="429252" y="394978"/>
                    </a:cubicBezTo>
                    <a:cubicBezTo>
                      <a:pt x="405249" y="394121"/>
                      <a:pt x="385961" y="374404"/>
                      <a:pt x="385961" y="350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5924764" y="3802547"/>
                <a:ext cx="21431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12858" extrusionOk="0">
                    <a:moveTo>
                      <a:pt x="13502" y="3215"/>
                    </a:moveTo>
                    <a:lnTo>
                      <a:pt x="3215" y="13502"/>
                    </a:lnTo>
                    <a:lnTo>
                      <a:pt x="19503" y="13502"/>
                    </a:lnTo>
                    <a:cubicBezTo>
                      <a:pt x="17359" y="10073"/>
                      <a:pt x="15216" y="6644"/>
                      <a:pt x="13502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5293828" y="5676067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5293828" y="5636204"/>
                <a:ext cx="390049" cy="222885"/>
              </a:xfrm>
              <a:custGeom>
                <a:avLst/>
                <a:gdLst/>
                <a:ahLst/>
                <a:cxnLst/>
                <a:rect l="l" t="t" r="r" b="b"/>
                <a:pathLst>
                  <a:path w="390048" h="222885" extrusionOk="0">
                    <a:moveTo>
                      <a:pt x="3215" y="43077"/>
                    </a:moveTo>
                    <a:cubicBezTo>
                      <a:pt x="8358" y="68366"/>
                      <a:pt x="13502" y="93655"/>
                      <a:pt x="18645" y="118943"/>
                    </a:cubicBezTo>
                    <a:cubicBezTo>
                      <a:pt x="25075" y="115086"/>
                      <a:pt x="32790" y="112514"/>
                      <a:pt x="41362" y="112514"/>
                    </a:cubicBezTo>
                    <a:cubicBezTo>
                      <a:pt x="64937" y="112514"/>
                      <a:pt x="84225" y="131374"/>
                      <a:pt x="84225" y="155377"/>
                    </a:cubicBezTo>
                    <a:cubicBezTo>
                      <a:pt x="84225" y="162235"/>
                      <a:pt x="82510" y="168664"/>
                      <a:pt x="79939" y="174236"/>
                    </a:cubicBezTo>
                    <a:lnTo>
                      <a:pt x="127516" y="221813"/>
                    </a:lnTo>
                    <a:lnTo>
                      <a:pt x="352115" y="221813"/>
                    </a:lnTo>
                    <a:cubicBezTo>
                      <a:pt x="353830" y="211955"/>
                      <a:pt x="355544" y="202525"/>
                      <a:pt x="356830" y="192667"/>
                    </a:cubicBezTo>
                    <a:cubicBezTo>
                      <a:pt x="343543" y="185380"/>
                      <a:pt x="334970" y="171236"/>
                      <a:pt x="334970" y="155377"/>
                    </a:cubicBezTo>
                    <a:cubicBezTo>
                      <a:pt x="334970" y="134374"/>
                      <a:pt x="349972" y="116800"/>
                      <a:pt x="370118" y="113372"/>
                    </a:cubicBezTo>
                    <a:cubicBezTo>
                      <a:pt x="371832" y="104371"/>
                      <a:pt x="373118" y="94941"/>
                      <a:pt x="374833" y="85940"/>
                    </a:cubicBezTo>
                    <a:lnTo>
                      <a:pt x="309682" y="85940"/>
                    </a:lnTo>
                    <a:lnTo>
                      <a:pt x="247102" y="148519"/>
                    </a:lnTo>
                    <a:cubicBezTo>
                      <a:pt x="247960" y="151948"/>
                      <a:pt x="248817" y="155806"/>
                      <a:pt x="248817" y="159663"/>
                    </a:cubicBezTo>
                    <a:cubicBezTo>
                      <a:pt x="248817" y="183237"/>
                      <a:pt x="229100" y="202525"/>
                      <a:pt x="205526" y="202525"/>
                    </a:cubicBezTo>
                    <a:cubicBezTo>
                      <a:pt x="181951" y="202525"/>
                      <a:pt x="162663" y="183666"/>
                      <a:pt x="162663" y="159663"/>
                    </a:cubicBezTo>
                    <a:cubicBezTo>
                      <a:pt x="162663" y="135660"/>
                      <a:pt x="181523" y="116800"/>
                      <a:pt x="205526" y="116800"/>
                    </a:cubicBezTo>
                    <a:cubicBezTo>
                      <a:pt x="210669" y="116800"/>
                      <a:pt x="216241" y="117658"/>
                      <a:pt x="220528" y="119372"/>
                    </a:cubicBezTo>
                    <a:lnTo>
                      <a:pt x="286964" y="52507"/>
                    </a:lnTo>
                    <a:lnTo>
                      <a:pt x="292965" y="46935"/>
                    </a:lnTo>
                    <a:lnTo>
                      <a:pt x="380405" y="46935"/>
                    </a:lnTo>
                    <a:cubicBezTo>
                      <a:pt x="382548" y="32361"/>
                      <a:pt x="385120" y="17788"/>
                      <a:pt x="387263" y="3215"/>
                    </a:cubicBezTo>
                    <a:lnTo>
                      <a:pt x="43505" y="3215"/>
                    </a:lnTo>
                    <a:lnTo>
                      <a:pt x="3215" y="430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5369266" y="6226850"/>
                <a:ext cx="300038" cy="411480"/>
              </a:xfrm>
              <a:custGeom>
                <a:avLst/>
                <a:gdLst/>
                <a:ahLst/>
                <a:cxnLst/>
                <a:rect l="l" t="t" r="r" b="b"/>
                <a:pathLst>
                  <a:path w="300037" h="411480" extrusionOk="0">
                    <a:moveTo>
                      <a:pt x="212812" y="173379"/>
                    </a:moveTo>
                    <a:lnTo>
                      <a:pt x="212812" y="173379"/>
                    </a:lnTo>
                    <a:lnTo>
                      <a:pt x="208526" y="169092"/>
                    </a:lnTo>
                    <a:lnTo>
                      <a:pt x="150662" y="111657"/>
                    </a:lnTo>
                    <a:cubicBezTo>
                      <a:pt x="143375" y="117657"/>
                      <a:pt x="133945" y="121515"/>
                      <a:pt x="123658" y="121515"/>
                    </a:cubicBezTo>
                    <a:cubicBezTo>
                      <a:pt x="100084" y="121515"/>
                      <a:pt x="80796" y="102655"/>
                      <a:pt x="80796" y="78653"/>
                    </a:cubicBezTo>
                    <a:cubicBezTo>
                      <a:pt x="80796" y="54650"/>
                      <a:pt x="99655" y="35362"/>
                      <a:pt x="123658" y="35362"/>
                    </a:cubicBezTo>
                    <a:cubicBezTo>
                      <a:pt x="147661" y="35362"/>
                      <a:pt x="166521" y="55078"/>
                      <a:pt x="166521" y="78653"/>
                    </a:cubicBezTo>
                    <a:cubicBezTo>
                      <a:pt x="166521" y="80796"/>
                      <a:pt x="166521" y="82939"/>
                      <a:pt x="166092" y="85082"/>
                    </a:cubicBezTo>
                    <a:lnTo>
                      <a:pt x="224814" y="144232"/>
                    </a:lnTo>
                    <a:lnTo>
                      <a:pt x="295966" y="144232"/>
                    </a:lnTo>
                    <a:cubicBezTo>
                      <a:pt x="295108" y="135231"/>
                      <a:pt x="293823" y="126230"/>
                      <a:pt x="292965" y="117657"/>
                    </a:cubicBezTo>
                    <a:cubicBezTo>
                      <a:pt x="270677" y="116372"/>
                      <a:pt x="253103" y="97941"/>
                      <a:pt x="253103" y="75224"/>
                    </a:cubicBezTo>
                    <a:cubicBezTo>
                      <a:pt x="253103" y="60222"/>
                      <a:pt x="260818" y="46934"/>
                      <a:pt x="272391" y="39219"/>
                    </a:cubicBezTo>
                    <a:cubicBezTo>
                      <a:pt x="270248" y="34075"/>
                      <a:pt x="268105" y="28932"/>
                      <a:pt x="267248" y="22931"/>
                    </a:cubicBezTo>
                    <a:cubicBezTo>
                      <a:pt x="265962" y="16502"/>
                      <a:pt x="265105" y="9644"/>
                      <a:pt x="263819" y="3215"/>
                    </a:cubicBezTo>
                    <a:lnTo>
                      <a:pt x="51649" y="3215"/>
                    </a:lnTo>
                    <a:lnTo>
                      <a:pt x="37933" y="16930"/>
                    </a:lnTo>
                    <a:cubicBezTo>
                      <a:pt x="38791" y="32361"/>
                      <a:pt x="39219" y="48220"/>
                      <a:pt x="38362" y="63651"/>
                    </a:cubicBezTo>
                    <a:cubicBezTo>
                      <a:pt x="37076" y="82510"/>
                      <a:pt x="29789" y="100941"/>
                      <a:pt x="30647" y="120230"/>
                    </a:cubicBezTo>
                    <a:cubicBezTo>
                      <a:pt x="31933" y="157948"/>
                      <a:pt x="35362" y="197811"/>
                      <a:pt x="20788" y="233815"/>
                    </a:cubicBezTo>
                    <a:cubicBezTo>
                      <a:pt x="16073" y="244102"/>
                      <a:pt x="10073" y="253103"/>
                      <a:pt x="3215" y="262104"/>
                    </a:cubicBezTo>
                    <a:lnTo>
                      <a:pt x="70509" y="329398"/>
                    </a:lnTo>
                    <a:lnTo>
                      <a:pt x="196525" y="329398"/>
                    </a:lnTo>
                    <a:lnTo>
                      <a:pt x="200811" y="333684"/>
                    </a:lnTo>
                    <a:lnTo>
                      <a:pt x="276249" y="409122"/>
                    </a:lnTo>
                    <a:cubicBezTo>
                      <a:pt x="281392" y="399264"/>
                      <a:pt x="284821" y="388120"/>
                      <a:pt x="286536" y="376975"/>
                    </a:cubicBezTo>
                    <a:lnTo>
                      <a:pt x="184523" y="274963"/>
                    </a:lnTo>
                    <a:lnTo>
                      <a:pt x="159234" y="274963"/>
                    </a:lnTo>
                    <a:cubicBezTo>
                      <a:pt x="151519" y="286536"/>
                      <a:pt x="138660" y="293823"/>
                      <a:pt x="123658" y="293823"/>
                    </a:cubicBezTo>
                    <a:cubicBezTo>
                      <a:pt x="100084" y="293823"/>
                      <a:pt x="80796" y="274535"/>
                      <a:pt x="80796" y="250960"/>
                    </a:cubicBezTo>
                    <a:cubicBezTo>
                      <a:pt x="80796" y="227386"/>
                      <a:pt x="99655" y="208098"/>
                      <a:pt x="123658" y="208098"/>
                    </a:cubicBezTo>
                    <a:cubicBezTo>
                      <a:pt x="145518" y="208098"/>
                      <a:pt x="163521" y="224385"/>
                      <a:pt x="166092" y="245388"/>
                    </a:cubicBezTo>
                    <a:lnTo>
                      <a:pt x="196525" y="245388"/>
                    </a:lnTo>
                    <a:lnTo>
                      <a:pt x="200811" y="249674"/>
                    </a:lnTo>
                    <a:lnTo>
                      <a:pt x="282678" y="331541"/>
                    </a:lnTo>
                    <a:cubicBezTo>
                      <a:pt x="279249" y="315682"/>
                      <a:pt x="275392" y="299823"/>
                      <a:pt x="273677" y="283964"/>
                    </a:cubicBezTo>
                    <a:cubicBezTo>
                      <a:pt x="261247" y="276678"/>
                      <a:pt x="253103" y="262961"/>
                      <a:pt x="253103" y="247531"/>
                    </a:cubicBezTo>
                    <a:cubicBezTo>
                      <a:pt x="253103" y="223957"/>
                      <a:pt x="271963" y="204240"/>
                      <a:pt x="295537" y="204240"/>
                    </a:cubicBezTo>
                    <a:cubicBezTo>
                      <a:pt x="296394" y="204240"/>
                      <a:pt x="297251" y="204240"/>
                      <a:pt x="297680" y="204240"/>
                    </a:cubicBezTo>
                    <a:cubicBezTo>
                      <a:pt x="298109" y="201239"/>
                      <a:pt x="298537" y="198239"/>
                      <a:pt x="298537" y="195239"/>
                    </a:cubicBezTo>
                    <a:cubicBezTo>
                      <a:pt x="298537" y="187952"/>
                      <a:pt x="298109" y="181094"/>
                      <a:pt x="298109" y="173808"/>
                    </a:cubicBezTo>
                    <a:lnTo>
                      <a:pt x="212812" y="1738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5250537" y="4992838"/>
                <a:ext cx="407194" cy="184309"/>
              </a:xfrm>
              <a:custGeom>
                <a:avLst/>
                <a:gdLst/>
                <a:ahLst/>
                <a:cxnLst/>
                <a:rect l="l" t="t" r="r" b="b"/>
                <a:pathLst>
                  <a:path w="407193" h="184308" extrusionOk="0">
                    <a:moveTo>
                      <a:pt x="9215" y="99227"/>
                    </a:moveTo>
                    <a:lnTo>
                      <a:pt x="9215" y="99227"/>
                    </a:lnTo>
                    <a:cubicBezTo>
                      <a:pt x="8358" y="127516"/>
                      <a:pt x="6215" y="155805"/>
                      <a:pt x="3215" y="184095"/>
                    </a:cubicBezTo>
                    <a:lnTo>
                      <a:pt x="273248" y="184095"/>
                    </a:lnTo>
                    <a:lnTo>
                      <a:pt x="359831" y="97084"/>
                    </a:lnTo>
                    <a:lnTo>
                      <a:pt x="362831" y="94084"/>
                    </a:lnTo>
                    <a:lnTo>
                      <a:pt x="391120" y="94084"/>
                    </a:lnTo>
                    <a:cubicBezTo>
                      <a:pt x="390692" y="90654"/>
                      <a:pt x="390263" y="87225"/>
                      <a:pt x="389406" y="83796"/>
                    </a:cubicBezTo>
                    <a:cubicBezTo>
                      <a:pt x="388549" y="78653"/>
                      <a:pt x="388549" y="73081"/>
                      <a:pt x="388977" y="67937"/>
                    </a:cubicBezTo>
                    <a:cubicBezTo>
                      <a:pt x="385120" y="67937"/>
                      <a:pt x="382119" y="67508"/>
                      <a:pt x="379119" y="67508"/>
                    </a:cubicBezTo>
                    <a:cubicBezTo>
                      <a:pt x="371832" y="67080"/>
                      <a:pt x="367975" y="67508"/>
                      <a:pt x="363260" y="66223"/>
                    </a:cubicBezTo>
                    <a:cubicBezTo>
                      <a:pt x="361974" y="65794"/>
                      <a:pt x="355973" y="67080"/>
                      <a:pt x="348258" y="73509"/>
                    </a:cubicBezTo>
                    <a:cubicBezTo>
                      <a:pt x="340543" y="79939"/>
                      <a:pt x="331542" y="89797"/>
                      <a:pt x="323826" y="99655"/>
                    </a:cubicBezTo>
                    <a:cubicBezTo>
                      <a:pt x="307967" y="119801"/>
                      <a:pt x="295108" y="141232"/>
                      <a:pt x="295108" y="141232"/>
                    </a:cubicBezTo>
                    <a:cubicBezTo>
                      <a:pt x="293822" y="142946"/>
                      <a:pt x="292108" y="144232"/>
                      <a:pt x="289965" y="145089"/>
                    </a:cubicBezTo>
                    <a:cubicBezTo>
                      <a:pt x="282250" y="157091"/>
                      <a:pt x="268962" y="164807"/>
                      <a:pt x="253960" y="164807"/>
                    </a:cubicBezTo>
                    <a:cubicBezTo>
                      <a:pt x="230386" y="164807"/>
                      <a:pt x="211098" y="145519"/>
                      <a:pt x="211098" y="121515"/>
                    </a:cubicBezTo>
                    <a:cubicBezTo>
                      <a:pt x="211098" y="97512"/>
                      <a:pt x="230386" y="78653"/>
                      <a:pt x="253960" y="78653"/>
                    </a:cubicBezTo>
                    <a:cubicBezTo>
                      <a:pt x="272391" y="78653"/>
                      <a:pt x="287822" y="90226"/>
                      <a:pt x="293822" y="106513"/>
                    </a:cubicBezTo>
                    <a:cubicBezTo>
                      <a:pt x="298109" y="100513"/>
                      <a:pt x="302824" y="93654"/>
                      <a:pt x="307967" y="87225"/>
                    </a:cubicBezTo>
                    <a:cubicBezTo>
                      <a:pt x="316540" y="76509"/>
                      <a:pt x="325969" y="65794"/>
                      <a:pt x="335828" y="58079"/>
                    </a:cubicBezTo>
                    <a:cubicBezTo>
                      <a:pt x="345686" y="50363"/>
                      <a:pt x="356402" y="43506"/>
                      <a:pt x="368403" y="46935"/>
                    </a:cubicBezTo>
                    <a:cubicBezTo>
                      <a:pt x="367117" y="46506"/>
                      <a:pt x="373118" y="47363"/>
                      <a:pt x="379976" y="47792"/>
                    </a:cubicBezTo>
                    <a:cubicBezTo>
                      <a:pt x="383834" y="47792"/>
                      <a:pt x="388120" y="48220"/>
                      <a:pt x="392835" y="48220"/>
                    </a:cubicBezTo>
                    <a:cubicBezTo>
                      <a:pt x="394121" y="43934"/>
                      <a:pt x="395407" y="39648"/>
                      <a:pt x="396264" y="35362"/>
                    </a:cubicBezTo>
                    <a:lnTo>
                      <a:pt x="223957" y="35362"/>
                    </a:lnTo>
                    <a:lnTo>
                      <a:pt x="130088" y="129659"/>
                    </a:lnTo>
                    <a:cubicBezTo>
                      <a:pt x="124944" y="147662"/>
                      <a:pt x="108228" y="160520"/>
                      <a:pt x="88940" y="160520"/>
                    </a:cubicBezTo>
                    <a:cubicBezTo>
                      <a:pt x="65365" y="160520"/>
                      <a:pt x="45649" y="141661"/>
                      <a:pt x="45649" y="117658"/>
                    </a:cubicBezTo>
                    <a:cubicBezTo>
                      <a:pt x="45649" y="93654"/>
                      <a:pt x="64937" y="74366"/>
                      <a:pt x="88940" y="74366"/>
                    </a:cubicBezTo>
                    <a:cubicBezTo>
                      <a:pt x="107371" y="74366"/>
                      <a:pt x="123230" y="86368"/>
                      <a:pt x="129230" y="102656"/>
                    </a:cubicBezTo>
                    <a:lnTo>
                      <a:pt x="213670" y="18645"/>
                    </a:lnTo>
                    <a:lnTo>
                      <a:pt x="216670" y="15645"/>
                    </a:lnTo>
                    <a:lnTo>
                      <a:pt x="401836" y="15645"/>
                    </a:lnTo>
                    <a:cubicBezTo>
                      <a:pt x="403122" y="11359"/>
                      <a:pt x="403979" y="7501"/>
                      <a:pt x="405265" y="3215"/>
                    </a:cubicBezTo>
                    <a:lnTo>
                      <a:pt x="202097" y="3215"/>
                    </a:lnTo>
                    <a:lnTo>
                      <a:pt x="146375" y="35362"/>
                    </a:lnTo>
                    <a:lnTo>
                      <a:pt x="141661" y="38362"/>
                    </a:lnTo>
                    <a:lnTo>
                      <a:pt x="18217" y="38362"/>
                    </a:lnTo>
                    <a:lnTo>
                      <a:pt x="10073" y="46506"/>
                    </a:lnTo>
                    <a:cubicBezTo>
                      <a:pt x="10073" y="64508"/>
                      <a:pt x="9644" y="81653"/>
                      <a:pt x="9215" y="992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5262539" y="4611362"/>
                <a:ext cx="437198" cy="235744"/>
              </a:xfrm>
              <a:custGeom>
                <a:avLst/>
                <a:gdLst/>
                <a:ahLst/>
                <a:cxnLst/>
                <a:rect l="l" t="t" r="r" b="b"/>
                <a:pathLst>
                  <a:path w="437197" h="235743" extrusionOk="0">
                    <a:moveTo>
                      <a:pt x="267248" y="84653"/>
                    </a:moveTo>
                    <a:lnTo>
                      <a:pt x="267248" y="84653"/>
                    </a:lnTo>
                    <a:lnTo>
                      <a:pt x="264676" y="87654"/>
                    </a:lnTo>
                    <a:lnTo>
                      <a:pt x="4072" y="87654"/>
                    </a:lnTo>
                    <a:cubicBezTo>
                      <a:pt x="4501" y="136517"/>
                      <a:pt x="4072" y="185380"/>
                      <a:pt x="3215" y="234244"/>
                    </a:cubicBezTo>
                    <a:lnTo>
                      <a:pt x="270677" y="234244"/>
                    </a:lnTo>
                    <a:lnTo>
                      <a:pt x="319969" y="185380"/>
                    </a:lnTo>
                    <a:lnTo>
                      <a:pt x="319969" y="117658"/>
                    </a:lnTo>
                    <a:lnTo>
                      <a:pt x="321254" y="115515"/>
                    </a:lnTo>
                    <a:lnTo>
                      <a:pt x="349972" y="65365"/>
                    </a:lnTo>
                    <a:lnTo>
                      <a:pt x="352973" y="60651"/>
                    </a:lnTo>
                    <a:lnTo>
                      <a:pt x="430554" y="60651"/>
                    </a:lnTo>
                    <a:cubicBezTo>
                      <a:pt x="430983" y="57221"/>
                      <a:pt x="430983" y="53793"/>
                      <a:pt x="431411" y="50363"/>
                    </a:cubicBezTo>
                    <a:cubicBezTo>
                      <a:pt x="431840" y="44792"/>
                      <a:pt x="432697" y="39219"/>
                      <a:pt x="433126" y="33218"/>
                    </a:cubicBezTo>
                    <a:lnTo>
                      <a:pt x="368832" y="33218"/>
                    </a:lnTo>
                    <a:lnTo>
                      <a:pt x="271105" y="136088"/>
                    </a:lnTo>
                    <a:cubicBezTo>
                      <a:pt x="275392" y="142946"/>
                      <a:pt x="277535" y="150662"/>
                      <a:pt x="277535" y="159234"/>
                    </a:cubicBezTo>
                    <a:cubicBezTo>
                      <a:pt x="277535" y="182809"/>
                      <a:pt x="258675" y="202097"/>
                      <a:pt x="234672" y="202097"/>
                    </a:cubicBezTo>
                    <a:cubicBezTo>
                      <a:pt x="210669" y="202097"/>
                      <a:pt x="191810" y="182809"/>
                      <a:pt x="191810" y="159234"/>
                    </a:cubicBezTo>
                    <a:cubicBezTo>
                      <a:pt x="191810" y="135660"/>
                      <a:pt x="210669" y="116372"/>
                      <a:pt x="234672" y="116372"/>
                    </a:cubicBezTo>
                    <a:cubicBezTo>
                      <a:pt x="242816" y="116372"/>
                      <a:pt x="250531" y="118515"/>
                      <a:pt x="256961" y="122373"/>
                    </a:cubicBezTo>
                    <a:lnTo>
                      <a:pt x="358116" y="16502"/>
                    </a:lnTo>
                    <a:lnTo>
                      <a:pt x="360688" y="13502"/>
                    </a:lnTo>
                    <a:lnTo>
                      <a:pt x="435697" y="13502"/>
                    </a:lnTo>
                    <a:cubicBezTo>
                      <a:pt x="436126" y="10073"/>
                      <a:pt x="436555" y="6644"/>
                      <a:pt x="437412" y="3215"/>
                    </a:cubicBezTo>
                    <a:lnTo>
                      <a:pt x="348258" y="3215"/>
                    </a:lnTo>
                    <a:lnTo>
                      <a:pt x="267248" y="846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5224391" y="4300609"/>
                <a:ext cx="510064" cy="381476"/>
              </a:xfrm>
              <a:custGeom>
                <a:avLst/>
                <a:gdLst/>
                <a:ahLst/>
                <a:cxnLst/>
                <a:rect l="l" t="t" r="r" b="b"/>
                <a:pathLst>
                  <a:path w="510063" h="381476" extrusionOk="0">
                    <a:moveTo>
                      <a:pt x="291679" y="129659"/>
                    </a:moveTo>
                    <a:lnTo>
                      <a:pt x="291679" y="129659"/>
                    </a:lnTo>
                    <a:lnTo>
                      <a:pt x="288679" y="132231"/>
                    </a:lnTo>
                    <a:lnTo>
                      <a:pt x="3215" y="132231"/>
                    </a:lnTo>
                    <a:cubicBezTo>
                      <a:pt x="11359" y="153662"/>
                      <a:pt x="18645" y="175093"/>
                      <a:pt x="24217" y="196954"/>
                    </a:cubicBezTo>
                    <a:cubicBezTo>
                      <a:pt x="40076" y="251389"/>
                      <a:pt x="40505" y="307967"/>
                      <a:pt x="41791" y="364117"/>
                    </a:cubicBezTo>
                    <a:cubicBezTo>
                      <a:pt x="41791" y="368832"/>
                      <a:pt x="41791" y="373975"/>
                      <a:pt x="41791" y="378690"/>
                    </a:cubicBezTo>
                    <a:lnTo>
                      <a:pt x="294251" y="378690"/>
                    </a:lnTo>
                    <a:lnTo>
                      <a:pt x="375690" y="297680"/>
                    </a:lnTo>
                    <a:lnTo>
                      <a:pt x="378690" y="294680"/>
                    </a:lnTo>
                    <a:lnTo>
                      <a:pt x="478989" y="294680"/>
                    </a:lnTo>
                    <a:cubicBezTo>
                      <a:pt x="483275" y="268534"/>
                      <a:pt x="487561" y="242388"/>
                      <a:pt x="490133" y="215813"/>
                    </a:cubicBezTo>
                    <a:lnTo>
                      <a:pt x="454128" y="252246"/>
                    </a:lnTo>
                    <a:lnTo>
                      <a:pt x="451128" y="255246"/>
                    </a:lnTo>
                    <a:lnTo>
                      <a:pt x="286965" y="255246"/>
                    </a:lnTo>
                    <a:lnTo>
                      <a:pt x="286965" y="261247"/>
                    </a:lnTo>
                    <a:cubicBezTo>
                      <a:pt x="304538" y="266819"/>
                      <a:pt x="317397" y="282679"/>
                      <a:pt x="317397" y="301967"/>
                    </a:cubicBezTo>
                    <a:cubicBezTo>
                      <a:pt x="317397" y="325541"/>
                      <a:pt x="298537" y="345258"/>
                      <a:pt x="274534" y="345258"/>
                    </a:cubicBezTo>
                    <a:cubicBezTo>
                      <a:pt x="250531" y="345258"/>
                      <a:pt x="231672" y="325970"/>
                      <a:pt x="231672" y="301967"/>
                    </a:cubicBezTo>
                    <a:cubicBezTo>
                      <a:pt x="231672" y="280964"/>
                      <a:pt x="247102" y="263390"/>
                      <a:pt x="267248" y="259961"/>
                    </a:cubicBezTo>
                    <a:lnTo>
                      <a:pt x="267248" y="235958"/>
                    </a:lnTo>
                    <a:lnTo>
                      <a:pt x="442984" y="235958"/>
                    </a:lnTo>
                    <a:lnTo>
                      <a:pt x="493133" y="185809"/>
                    </a:lnTo>
                    <a:cubicBezTo>
                      <a:pt x="495276" y="163949"/>
                      <a:pt x="496991" y="141661"/>
                      <a:pt x="498705" y="119801"/>
                    </a:cubicBezTo>
                    <a:lnTo>
                      <a:pt x="493562" y="119801"/>
                    </a:lnTo>
                    <a:cubicBezTo>
                      <a:pt x="493562" y="121087"/>
                      <a:pt x="493990" y="122373"/>
                      <a:pt x="493990" y="123658"/>
                    </a:cubicBezTo>
                    <a:cubicBezTo>
                      <a:pt x="493990" y="147233"/>
                      <a:pt x="474702" y="166950"/>
                      <a:pt x="451128" y="166950"/>
                    </a:cubicBezTo>
                    <a:cubicBezTo>
                      <a:pt x="427554" y="166950"/>
                      <a:pt x="407837" y="147662"/>
                      <a:pt x="407837" y="123658"/>
                    </a:cubicBezTo>
                    <a:cubicBezTo>
                      <a:pt x="407837" y="100084"/>
                      <a:pt x="427554" y="80796"/>
                      <a:pt x="451128" y="80796"/>
                    </a:cubicBezTo>
                    <a:cubicBezTo>
                      <a:pt x="466130" y="80796"/>
                      <a:pt x="478989" y="88511"/>
                      <a:pt x="486704" y="100084"/>
                    </a:cubicBezTo>
                    <a:lnTo>
                      <a:pt x="500420" y="100084"/>
                    </a:lnTo>
                    <a:cubicBezTo>
                      <a:pt x="502134" y="81224"/>
                      <a:pt x="503420" y="61936"/>
                      <a:pt x="504706" y="43077"/>
                    </a:cubicBezTo>
                    <a:lnTo>
                      <a:pt x="432697" y="43077"/>
                    </a:lnTo>
                    <a:lnTo>
                      <a:pt x="385120" y="90654"/>
                    </a:lnTo>
                    <a:lnTo>
                      <a:pt x="385120" y="231244"/>
                    </a:lnTo>
                    <a:lnTo>
                      <a:pt x="200811" y="231244"/>
                    </a:lnTo>
                    <a:lnTo>
                      <a:pt x="151948" y="280106"/>
                    </a:lnTo>
                    <a:cubicBezTo>
                      <a:pt x="155805" y="286536"/>
                      <a:pt x="158377" y="294251"/>
                      <a:pt x="158377" y="302395"/>
                    </a:cubicBezTo>
                    <a:cubicBezTo>
                      <a:pt x="158377" y="325970"/>
                      <a:pt x="139089" y="345686"/>
                      <a:pt x="115086" y="345686"/>
                    </a:cubicBezTo>
                    <a:cubicBezTo>
                      <a:pt x="91083" y="345686"/>
                      <a:pt x="71795" y="326398"/>
                      <a:pt x="71795" y="302395"/>
                    </a:cubicBezTo>
                    <a:cubicBezTo>
                      <a:pt x="71795" y="278821"/>
                      <a:pt x="91083" y="259104"/>
                      <a:pt x="115086" y="259104"/>
                    </a:cubicBezTo>
                    <a:cubicBezTo>
                      <a:pt x="123658" y="259104"/>
                      <a:pt x="131374" y="261676"/>
                      <a:pt x="137803" y="265962"/>
                    </a:cubicBezTo>
                    <a:lnTo>
                      <a:pt x="189238" y="214527"/>
                    </a:lnTo>
                    <a:lnTo>
                      <a:pt x="192238" y="211526"/>
                    </a:lnTo>
                    <a:lnTo>
                      <a:pt x="365832" y="211526"/>
                    </a:lnTo>
                    <a:lnTo>
                      <a:pt x="365832" y="82082"/>
                    </a:lnTo>
                    <a:lnTo>
                      <a:pt x="368832" y="79081"/>
                    </a:lnTo>
                    <a:lnTo>
                      <a:pt x="421553" y="26361"/>
                    </a:lnTo>
                    <a:lnTo>
                      <a:pt x="424553" y="23360"/>
                    </a:lnTo>
                    <a:lnTo>
                      <a:pt x="506420" y="23360"/>
                    </a:lnTo>
                    <a:cubicBezTo>
                      <a:pt x="506849" y="16502"/>
                      <a:pt x="507706" y="10073"/>
                      <a:pt x="508135" y="3215"/>
                    </a:cubicBezTo>
                    <a:lnTo>
                      <a:pt x="417695" y="3215"/>
                    </a:lnTo>
                    <a:lnTo>
                      <a:pt x="291679" y="129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5258681" y="4688086"/>
                <a:ext cx="432911" cy="304324"/>
              </a:xfrm>
              <a:custGeom>
                <a:avLst/>
                <a:gdLst/>
                <a:ahLst/>
                <a:cxnLst/>
                <a:rect l="l" t="t" r="r" b="b"/>
                <a:pathLst>
                  <a:path w="432911" h="304323" extrusionOk="0">
                    <a:moveTo>
                      <a:pt x="432697" y="21217"/>
                    </a:moveTo>
                    <a:cubicBezTo>
                      <a:pt x="432697" y="15216"/>
                      <a:pt x="432697" y="9216"/>
                      <a:pt x="433126" y="3215"/>
                    </a:cubicBezTo>
                    <a:lnTo>
                      <a:pt x="367546" y="3215"/>
                    </a:lnTo>
                    <a:lnTo>
                      <a:pt x="342686" y="46506"/>
                    </a:lnTo>
                    <a:lnTo>
                      <a:pt x="342686" y="116800"/>
                    </a:lnTo>
                    <a:lnTo>
                      <a:pt x="340114" y="119372"/>
                    </a:lnTo>
                    <a:lnTo>
                      <a:pt x="284821" y="174236"/>
                    </a:lnTo>
                    <a:lnTo>
                      <a:pt x="281821" y="177236"/>
                    </a:lnTo>
                    <a:lnTo>
                      <a:pt x="6215" y="177236"/>
                    </a:lnTo>
                    <a:cubicBezTo>
                      <a:pt x="5358" y="219670"/>
                      <a:pt x="4501" y="262104"/>
                      <a:pt x="3215" y="304538"/>
                    </a:cubicBezTo>
                    <a:lnTo>
                      <a:pt x="122801" y="304538"/>
                    </a:lnTo>
                    <a:lnTo>
                      <a:pt x="178522" y="272391"/>
                    </a:lnTo>
                    <a:lnTo>
                      <a:pt x="183237" y="269819"/>
                    </a:lnTo>
                    <a:lnTo>
                      <a:pt x="406980" y="269819"/>
                    </a:lnTo>
                    <a:cubicBezTo>
                      <a:pt x="412123" y="248817"/>
                      <a:pt x="417267" y="228243"/>
                      <a:pt x="421553" y="207240"/>
                    </a:cubicBezTo>
                    <a:lnTo>
                      <a:pt x="400979" y="227814"/>
                    </a:lnTo>
                    <a:lnTo>
                      <a:pt x="395407" y="233386"/>
                    </a:lnTo>
                    <a:lnTo>
                      <a:pt x="154948" y="233386"/>
                    </a:lnTo>
                    <a:lnTo>
                      <a:pt x="117229" y="271105"/>
                    </a:lnTo>
                    <a:cubicBezTo>
                      <a:pt x="115943" y="272391"/>
                      <a:pt x="114657" y="273248"/>
                      <a:pt x="113371" y="274105"/>
                    </a:cubicBezTo>
                    <a:cubicBezTo>
                      <a:pt x="105656" y="286107"/>
                      <a:pt x="92369" y="293823"/>
                      <a:pt x="76938" y="293823"/>
                    </a:cubicBezTo>
                    <a:cubicBezTo>
                      <a:pt x="53364" y="293823"/>
                      <a:pt x="34076" y="274963"/>
                      <a:pt x="34076" y="250960"/>
                    </a:cubicBezTo>
                    <a:cubicBezTo>
                      <a:pt x="34076" y="226957"/>
                      <a:pt x="52935" y="207669"/>
                      <a:pt x="76938" y="207669"/>
                    </a:cubicBezTo>
                    <a:cubicBezTo>
                      <a:pt x="89797" y="207669"/>
                      <a:pt x="101370" y="213669"/>
                      <a:pt x="109514" y="222670"/>
                    </a:cubicBezTo>
                    <a:lnTo>
                      <a:pt x="133088" y="199096"/>
                    </a:lnTo>
                    <a:lnTo>
                      <a:pt x="138660" y="193524"/>
                    </a:lnTo>
                    <a:lnTo>
                      <a:pt x="379119" y="193524"/>
                    </a:lnTo>
                    <a:lnTo>
                      <a:pt x="431411" y="141661"/>
                    </a:lnTo>
                    <a:cubicBezTo>
                      <a:pt x="431840" y="137803"/>
                      <a:pt x="431840" y="134374"/>
                      <a:pt x="432268" y="130516"/>
                    </a:cubicBezTo>
                    <a:cubicBezTo>
                      <a:pt x="433126" y="119372"/>
                      <a:pt x="433126" y="108228"/>
                      <a:pt x="433126" y="97084"/>
                    </a:cubicBezTo>
                    <a:cubicBezTo>
                      <a:pt x="427125" y="100084"/>
                      <a:pt x="420695" y="101798"/>
                      <a:pt x="413409" y="101798"/>
                    </a:cubicBezTo>
                    <a:cubicBezTo>
                      <a:pt x="389835" y="101798"/>
                      <a:pt x="370118" y="82939"/>
                      <a:pt x="370118" y="58936"/>
                    </a:cubicBezTo>
                    <a:cubicBezTo>
                      <a:pt x="370118" y="35362"/>
                      <a:pt x="389406" y="16073"/>
                      <a:pt x="413409" y="16073"/>
                    </a:cubicBezTo>
                    <a:lnTo>
                      <a:pt x="413409" y="16073"/>
                    </a:lnTo>
                    <a:cubicBezTo>
                      <a:pt x="420695" y="16502"/>
                      <a:pt x="427125" y="18217"/>
                      <a:pt x="432697" y="212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6022491" y="3919990"/>
                <a:ext cx="737235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737235" h="822960" extrusionOk="0">
                    <a:moveTo>
                      <a:pt x="738307" y="406551"/>
                    </a:moveTo>
                    <a:lnTo>
                      <a:pt x="738307" y="406551"/>
                    </a:lnTo>
                    <a:cubicBezTo>
                      <a:pt x="482417" y="311825"/>
                      <a:pt x="233815" y="177237"/>
                      <a:pt x="3215" y="3215"/>
                    </a:cubicBezTo>
                    <a:cubicBezTo>
                      <a:pt x="44363" y="83368"/>
                      <a:pt x="81653" y="166521"/>
                      <a:pt x="115086" y="251817"/>
                    </a:cubicBezTo>
                    <a:cubicBezTo>
                      <a:pt x="118515" y="256532"/>
                      <a:pt x="121944" y="261247"/>
                      <a:pt x="125373" y="265962"/>
                    </a:cubicBezTo>
                    <a:cubicBezTo>
                      <a:pt x="158377" y="311396"/>
                      <a:pt x="192667" y="355973"/>
                      <a:pt x="229100" y="398836"/>
                    </a:cubicBezTo>
                    <a:cubicBezTo>
                      <a:pt x="281392" y="459700"/>
                      <a:pt x="322112" y="529566"/>
                      <a:pt x="360688" y="599432"/>
                    </a:cubicBezTo>
                    <a:cubicBezTo>
                      <a:pt x="393692" y="659868"/>
                      <a:pt x="425410" y="720733"/>
                      <a:pt x="453700" y="783741"/>
                    </a:cubicBezTo>
                    <a:cubicBezTo>
                      <a:pt x="459272" y="796171"/>
                      <a:pt x="463987" y="808601"/>
                      <a:pt x="468702" y="821031"/>
                    </a:cubicBezTo>
                    <a:cubicBezTo>
                      <a:pt x="516279" y="724591"/>
                      <a:pt x="571572" y="630722"/>
                      <a:pt x="635437" y="540282"/>
                    </a:cubicBezTo>
                    <a:cubicBezTo>
                      <a:pt x="668441" y="493991"/>
                      <a:pt x="702731" y="449413"/>
                      <a:pt x="738307" y="4065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6996327" y="4924258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6501265" y="4732663"/>
                <a:ext cx="501491" cy="231458"/>
              </a:xfrm>
              <a:custGeom>
                <a:avLst/>
                <a:gdLst/>
                <a:ahLst/>
                <a:cxnLst/>
                <a:rect l="l" t="t" r="r" b="b"/>
                <a:pathLst>
                  <a:path w="501491" h="231457" extrusionOk="0">
                    <a:moveTo>
                      <a:pt x="498277" y="194810"/>
                    </a:moveTo>
                    <a:cubicBezTo>
                      <a:pt x="493562" y="184094"/>
                      <a:pt x="488847" y="173379"/>
                      <a:pt x="483704" y="162234"/>
                    </a:cubicBezTo>
                    <a:lnTo>
                      <a:pt x="295966" y="194810"/>
                    </a:lnTo>
                    <a:lnTo>
                      <a:pt x="289965" y="195667"/>
                    </a:lnTo>
                    <a:lnTo>
                      <a:pt x="16502" y="3215"/>
                    </a:lnTo>
                    <a:cubicBezTo>
                      <a:pt x="12216" y="11787"/>
                      <a:pt x="7501" y="20788"/>
                      <a:pt x="3215" y="29361"/>
                    </a:cubicBezTo>
                    <a:lnTo>
                      <a:pt x="289536" y="230814"/>
                    </a:lnTo>
                    <a:lnTo>
                      <a:pt x="498277" y="194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6661571" y="5113282"/>
                <a:ext cx="488633" cy="287179"/>
              </a:xfrm>
              <a:custGeom>
                <a:avLst/>
                <a:gdLst/>
                <a:ahLst/>
                <a:cxnLst/>
                <a:rect l="l" t="t" r="r" b="b"/>
                <a:pathLst>
                  <a:path w="488632" h="287178" extrusionOk="0">
                    <a:moveTo>
                      <a:pt x="340114" y="38791"/>
                    </a:moveTo>
                    <a:lnTo>
                      <a:pt x="340114" y="38791"/>
                    </a:lnTo>
                    <a:lnTo>
                      <a:pt x="343972" y="38362"/>
                    </a:lnTo>
                    <a:lnTo>
                      <a:pt x="435697" y="102656"/>
                    </a:lnTo>
                    <a:lnTo>
                      <a:pt x="436555" y="106514"/>
                    </a:lnTo>
                    <a:lnTo>
                      <a:pt x="465272" y="271534"/>
                    </a:lnTo>
                    <a:lnTo>
                      <a:pt x="487132" y="286965"/>
                    </a:lnTo>
                    <a:cubicBezTo>
                      <a:pt x="484989" y="275392"/>
                      <a:pt x="482417" y="263819"/>
                      <a:pt x="480274" y="251817"/>
                    </a:cubicBezTo>
                    <a:cubicBezTo>
                      <a:pt x="471702" y="211955"/>
                      <a:pt x="469559" y="171236"/>
                      <a:pt x="461844" y="131802"/>
                    </a:cubicBezTo>
                    <a:cubicBezTo>
                      <a:pt x="458843" y="116800"/>
                      <a:pt x="455414" y="101798"/>
                      <a:pt x="451128" y="87226"/>
                    </a:cubicBezTo>
                    <a:lnTo>
                      <a:pt x="344400" y="12216"/>
                    </a:lnTo>
                    <a:lnTo>
                      <a:pt x="85511" y="57222"/>
                    </a:lnTo>
                    <a:lnTo>
                      <a:pt x="81225" y="58079"/>
                    </a:lnTo>
                    <a:lnTo>
                      <a:pt x="3215" y="3215"/>
                    </a:lnTo>
                    <a:cubicBezTo>
                      <a:pt x="4501" y="8359"/>
                      <a:pt x="5358" y="13930"/>
                      <a:pt x="6644" y="19074"/>
                    </a:cubicBezTo>
                    <a:lnTo>
                      <a:pt x="95369" y="81653"/>
                    </a:lnTo>
                    <a:lnTo>
                      <a:pt x="340114" y="387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6554843" y="4907542"/>
                <a:ext cx="50577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5777" h="171450" extrusionOk="0">
                    <a:moveTo>
                      <a:pt x="457557" y="127945"/>
                    </a:moveTo>
                    <a:lnTo>
                      <a:pt x="465701" y="126659"/>
                    </a:lnTo>
                    <a:lnTo>
                      <a:pt x="505992" y="154948"/>
                    </a:lnTo>
                    <a:cubicBezTo>
                      <a:pt x="499562" y="139946"/>
                      <a:pt x="492705" y="124516"/>
                      <a:pt x="485847" y="109514"/>
                    </a:cubicBezTo>
                    <a:lnTo>
                      <a:pt x="471702" y="99655"/>
                    </a:lnTo>
                    <a:lnTo>
                      <a:pt x="213670" y="144661"/>
                    </a:lnTo>
                    <a:lnTo>
                      <a:pt x="205526" y="145947"/>
                    </a:lnTo>
                    <a:lnTo>
                      <a:pt x="3215" y="3215"/>
                    </a:lnTo>
                    <a:cubicBezTo>
                      <a:pt x="3215" y="3215"/>
                      <a:pt x="3215" y="3215"/>
                      <a:pt x="3215" y="3215"/>
                    </a:cubicBezTo>
                    <a:cubicBezTo>
                      <a:pt x="10073" y="15645"/>
                      <a:pt x="18217" y="27647"/>
                      <a:pt x="26789" y="39219"/>
                    </a:cubicBezTo>
                    <a:lnTo>
                      <a:pt x="213241" y="170378"/>
                    </a:lnTo>
                    <a:lnTo>
                      <a:pt x="457557" y="1279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6670143" y="5155716"/>
                <a:ext cx="518636" cy="445770"/>
              </a:xfrm>
              <a:custGeom>
                <a:avLst/>
                <a:gdLst/>
                <a:ahLst/>
                <a:cxnLst/>
                <a:rect l="l" t="t" r="r" b="b"/>
                <a:pathLst>
                  <a:path w="518636" h="445770" extrusionOk="0">
                    <a:moveTo>
                      <a:pt x="326827" y="34505"/>
                    </a:moveTo>
                    <a:lnTo>
                      <a:pt x="326827" y="34505"/>
                    </a:lnTo>
                    <a:lnTo>
                      <a:pt x="330684" y="33647"/>
                    </a:lnTo>
                    <a:lnTo>
                      <a:pt x="392406" y="77367"/>
                    </a:lnTo>
                    <a:lnTo>
                      <a:pt x="392835" y="81225"/>
                    </a:lnTo>
                    <a:lnTo>
                      <a:pt x="405693" y="153662"/>
                    </a:lnTo>
                    <a:lnTo>
                      <a:pt x="406551" y="157520"/>
                    </a:lnTo>
                    <a:lnTo>
                      <a:pt x="358974" y="225243"/>
                    </a:lnTo>
                    <a:lnTo>
                      <a:pt x="367117" y="272391"/>
                    </a:lnTo>
                    <a:lnTo>
                      <a:pt x="469559" y="344400"/>
                    </a:lnTo>
                    <a:lnTo>
                      <a:pt x="469987" y="348258"/>
                    </a:lnTo>
                    <a:lnTo>
                      <a:pt x="484132" y="428840"/>
                    </a:lnTo>
                    <a:cubicBezTo>
                      <a:pt x="493133" y="428411"/>
                      <a:pt x="502134" y="430554"/>
                      <a:pt x="510278" y="436126"/>
                    </a:cubicBezTo>
                    <a:cubicBezTo>
                      <a:pt x="513279" y="438269"/>
                      <a:pt x="515850" y="440841"/>
                      <a:pt x="517993" y="443413"/>
                    </a:cubicBezTo>
                    <a:cubicBezTo>
                      <a:pt x="506420" y="386406"/>
                      <a:pt x="494848" y="328970"/>
                      <a:pt x="483703" y="271534"/>
                    </a:cubicBezTo>
                    <a:lnTo>
                      <a:pt x="438269" y="239816"/>
                    </a:lnTo>
                    <a:lnTo>
                      <a:pt x="437412" y="235958"/>
                    </a:lnTo>
                    <a:lnTo>
                      <a:pt x="409123" y="70938"/>
                    </a:lnTo>
                    <a:lnTo>
                      <a:pt x="330684" y="15645"/>
                    </a:lnTo>
                    <a:lnTo>
                      <a:pt x="86368" y="57650"/>
                    </a:lnTo>
                    <a:lnTo>
                      <a:pt x="82082" y="58507"/>
                    </a:lnTo>
                    <a:lnTo>
                      <a:pt x="3215" y="3215"/>
                    </a:lnTo>
                    <a:cubicBezTo>
                      <a:pt x="5358" y="14359"/>
                      <a:pt x="7501" y="25504"/>
                      <a:pt x="9215" y="36648"/>
                    </a:cubicBezTo>
                    <a:lnTo>
                      <a:pt x="67937" y="77796"/>
                    </a:lnTo>
                    <a:lnTo>
                      <a:pt x="326827" y="345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6638425" y="5033986"/>
                <a:ext cx="467201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467201" h="137160" extrusionOk="0">
                    <a:moveTo>
                      <a:pt x="368403" y="71795"/>
                    </a:moveTo>
                    <a:lnTo>
                      <a:pt x="368403" y="71795"/>
                    </a:lnTo>
                    <a:lnTo>
                      <a:pt x="372261" y="70938"/>
                    </a:lnTo>
                    <a:lnTo>
                      <a:pt x="464415" y="136088"/>
                    </a:lnTo>
                    <a:cubicBezTo>
                      <a:pt x="459700" y="122801"/>
                      <a:pt x="454986" y="109514"/>
                      <a:pt x="449842" y="96227"/>
                    </a:cubicBezTo>
                    <a:lnTo>
                      <a:pt x="372690" y="41791"/>
                    </a:lnTo>
                    <a:lnTo>
                      <a:pt x="128373" y="84225"/>
                    </a:lnTo>
                    <a:lnTo>
                      <a:pt x="120229" y="85940"/>
                    </a:lnTo>
                    <a:lnTo>
                      <a:pt x="3215" y="3215"/>
                    </a:lnTo>
                    <a:cubicBezTo>
                      <a:pt x="10930" y="19503"/>
                      <a:pt x="16502" y="36219"/>
                      <a:pt x="20788" y="53793"/>
                    </a:cubicBezTo>
                    <a:lnTo>
                      <a:pt x="109942" y="116372"/>
                    </a:lnTo>
                    <a:lnTo>
                      <a:pt x="368403" y="717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6681287" y="5207151"/>
                <a:ext cx="548640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548640" h="582930" extrusionOk="0">
                    <a:moveTo>
                      <a:pt x="515422" y="433554"/>
                    </a:moveTo>
                    <a:lnTo>
                      <a:pt x="515422" y="433554"/>
                    </a:lnTo>
                    <a:cubicBezTo>
                      <a:pt x="514136" y="437412"/>
                      <a:pt x="511993" y="441698"/>
                      <a:pt x="509421" y="445127"/>
                    </a:cubicBezTo>
                    <a:cubicBezTo>
                      <a:pt x="495705" y="464415"/>
                      <a:pt x="468702" y="469130"/>
                      <a:pt x="449414" y="455843"/>
                    </a:cubicBezTo>
                    <a:cubicBezTo>
                      <a:pt x="430125" y="442555"/>
                      <a:pt x="425410" y="415552"/>
                      <a:pt x="439126" y="395835"/>
                    </a:cubicBezTo>
                    <a:cubicBezTo>
                      <a:pt x="442984" y="390263"/>
                      <a:pt x="448127" y="386406"/>
                      <a:pt x="453700" y="383405"/>
                    </a:cubicBezTo>
                    <a:lnTo>
                      <a:pt x="439984" y="304967"/>
                    </a:lnTo>
                    <a:lnTo>
                      <a:pt x="337542" y="232958"/>
                    </a:lnTo>
                    <a:lnTo>
                      <a:pt x="336685" y="229100"/>
                    </a:lnTo>
                    <a:lnTo>
                      <a:pt x="327255" y="173379"/>
                    </a:lnTo>
                    <a:lnTo>
                      <a:pt x="326398" y="169521"/>
                    </a:lnTo>
                    <a:lnTo>
                      <a:pt x="373975" y="101798"/>
                    </a:lnTo>
                    <a:lnTo>
                      <a:pt x="362831" y="37076"/>
                    </a:lnTo>
                    <a:lnTo>
                      <a:pt x="314397" y="3215"/>
                    </a:lnTo>
                    <a:lnTo>
                      <a:pt x="56793" y="47792"/>
                    </a:lnTo>
                    <a:lnTo>
                      <a:pt x="52507" y="48649"/>
                    </a:lnTo>
                    <a:lnTo>
                      <a:pt x="3215" y="13930"/>
                    </a:lnTo>
                    <a:cubicBezTo>
                      <a:pt x="5787" y="29361"/>
                      <a:pt x="8358" y="44363"/>
                      <a:pt x="10930" y="59794"/>
                    </a:cubicBezTo>
                    <a:lnTo>
                      <a:pt x="73081" y="103513"/>
                    </a:lnTo>
                    <a:lnTo>
                      <a:pt x="247531" y="72652"/>
                    </a:lnTo>
                    <a:cubicBezTo>
                      <a:pt x="248817" y="68366"/>
                      <a:pt x="250960" y="63651"/>
                      <a:pt x="253532" y="59794"/>
                    </a:cubicBezTo>
                    <a:cubicBezTo>
                      <a:pt x="267248" y="40505"/>
                      <a:pt x="293822" y="35790"/>
                      <a:pt x="313111" y="49506"/>
                    </a:cubicBezTo>
                    <a:cubicBezTo>
                      <a:pt x="332399" y="63222"/>
                      <a:pt x="337542" y="90226"/>
                      <a:pt x="323826" y="109514"/>
                    </a:cubicBezTo>
                    <a:cubicBezTo>
                      <a:pt x="310110" y="128802"/>
                      <a:pt x="283107" y="133517"/>
                      <a:pt x="263819" y="119801"/>
                    </a:cubicBezTo>
                    <a:cubicBezTo>
                      <a:pt x="254389" y="113372"/>
                      <a:pt x="248817" y="103513"/>
                      <a:pt x="246674" y="93226"/>
                    </a:cubicBezTo>
                    <a:lnTo>
                      <a:pt x="72223" y="123658"/>
                    </a:lnTo>
                    <a:lnTo>
                      <a:pt x="67937" y="124516"/>
                    </a:lnTo>
                    <a:lnTo>
                      <a:pt x="15216" y="87654"/>
                    </a:lnTo>
                    <a:cubicBezTo>
                      <a:pt x="16502" y="95798"/>
                      <a:pt x="18217" y="103942"/>
                      <a:pt x="19502" y="112086"/>
                    </a:cubicBezTo>
                    <a:lnTo>
                      <a:pt x="58079" y="139089"/>
                    </a:lnTo>
                    <a:lnTo>
                      <a:pt x="200811" y="114229"/>
                    </a:lnTo>
                    <a:lnTo>
                      <a:pt x="204668" y="113800"/>
                    </a:lnTo>
                    <a:lnTo>
                      <a:pt x="278392" y="165664"/>
                    </a:lnTo>
                    <a:lnTo>
                      <a:pt x="279249" y="169521"/>
                    </a:lnTo>
                    <a:lnTo>
                      <a:pt x="299823" y="287393"/>
                    </a:lnTo>
                    <a:lnTo>
                      <a:pt x="307110" y="292537"/>
                    </a:lnTo>
                    <a:cubicBezTo>
                      <a:pt x="321683" y="278821"/>
                      <a:pt x="343972" y="276678"/>
                      <a:pt x="361117" y="288679"/>
                    </a:cubicBezTo>
                    <a:cubicBezTo>
                      <a:pt x="380405" y="302395"/>
                      <a:pt x="385120" y="328970"/>
                      <a:pt x="371404" y="348686"/>
                    </a:cubicBezTo>
                    <a:cubicBezTo>
                      <a:pt x="357688" y="368404"/>
                      <a:pt x="331113" y="372690"/>
                      <a:pt x="311825" y="358973"/>
                    </a:cubicBezTo>
                    <a:cubicBezTo>
                      <a:pt x="295537" y="347401"/>
                      <a:pt x="289965" y="327255"/>
                      <a:pt x="296394" y="309253"/>
                    </a:cubicBezTo>
                    <a:lnTo>
                      <a:pt x="281821" y="298966"/>
                    </a:lnTo>
                    <a:lnTo>
                      <a:pt x="280964" y="294680"/>
                    </a:lnTo>
                    <a:lnTo>
                      <a:pt x="260819" y="177665"/>
                    </a:lnTo>
                    <a:lnTo>
                      <a:pt x="199954" y="134803"/>
                    </a:lnTo>
                    <a:lnTo>
                      <a:pt x="57222" y="159663"/>
                    </a:lnTo>
                    <a:lnTo>
                      <a:pt x="53364" y="160091"/>
                    </a:lnTo>
                    <a:lnTo>
                      <a:pt x="24646" y="139946"/>
                    </a:lnTo>
                    <a:cubicBezTo>
                      <a:pt x="25503" y="145519"/>
                      <a:pt x="26789" y="151090"/>
                      <a:pt x="27646" y="156663"/>
                    </a:cubicBezTo>
                    <a:lnTo>
                      <a:pt x="119801" y="221385"/>
                    </a:lnTo>
                    <a:lnTo>
                      <a:pt x="153233" y="215813"/>
                    </a:lnTo>
                    <a:cubicBezTo>
                      <a:pt x="153662" y="207669"/>
                      <a:pt x="155805" y="199954"/>
                      <a:pt x="160949" y="193096"/>
                    </a:cubicBezTo>
                    <a:cubicBezTo>
                      <a:pt x="174665" y="173808"/>
                      <a:pt x="201240" y="169093"/>
                      <a:pt x="220528" y="182809"/>
                    </a:cubicBezTo>
                    <a:cubicBezTo>
                      <a:pt x="239816" y="196524"/>
                      <a:pt x="244959" y="223100"/>
                      <a:pt x="231243" y="242388"/>
                    </a:cubicBezTo>
                    <a:cubicBezTo>
                      <a:pt x="217527" y="261676"/>
                      <a:pt x="190524" y="266391"/>
                      <a:pt x="171236" y="252675"/>
                    </a:cubicBezTo>
                    <a:cubicBezTo>
                      <a:pt x="164806" y="247959"/>
                      <a:pt x="160092" y="241959"/>
                      <a:pt x="157091" y="235101"/>
                    </a:cubicBezTo>
                    <a:lnTo>
                      <a:pt x="115515" y="242388"/>
                    </a:lnTo>
                    <a:lnTo>
                      <a:pt x="34076" y="184952"/>
                    </a:lnTo>
                    <a:cubicBezTo>
                      <a:pt x="36647" y="196954"/>
                      <a:pt x="39219" y="208526"/>
                      <a:pt x="42220" y="220099"/>
                    </a:cubicBezTo>
                    <a:cubicBezTo>
                      <a:pt x="42648" y="222242"/>
                      <a:pt x="43506" y="224385"/>
                      <a:pt x="44363" y="226957"/>
                    </a:cubicBezTo>
                    <a:lnTo>
                      <a:pt x="545854" y="580144"/>
                    </a:lnTo>
                    <a:cubicBezTo>
                      <a:pt x="535567" y="530423"/>
                      <a:pt x="525280" y="481989"/>
                      <a:pt x="515422" y="4335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7763995" y="6684621"/>
                <a:ext cx="77153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77152" h="137160" extrusionOk="0">
                    <a:moveTo>
                      <a:pt x="73509" y="86797"/>
                    </a:moveTo>
                    <a:cubicBezTo>
                      <a:pt x="67080" y="85939"/>
                      <a:pt x="61079" y="83367"/>
                      <a:pt x="55507" y="79510"/>
                    </a:cubicBezTo>
                    <a:lnTo>
                      <a:pt x="55507" y="79510"/>
                    </a:lnTo>
                    <a:cubicBezTo>
                      <a:pt x="38791" y="67937"/>
                      <a:pt x="33218" y="46077"/>
                      <a:pt x="40505" y="28075"/>
                    </a:cubicBezTo>
                    <a:cubicBezTo>
                      <a:pt x="34504" y="19931"/>
                      <a:pt x="28503" y="12216"/>
                      <a:pt x="22074" y="4929"/>
                    </a:cubicBezTo>
                    <a:cubicBezTo>
                      <a:pt x="21646" y="4072"/>
                      <a:pt x="20788" y="3643"/>
                      <a:pt x="20360" y="3215"/>
                    </a:cubicBezTo>
                    <a:lnTo>
                      <a:pt x="3215" y="27646"/>
                    </a:lnTo>
                    <a:lnTo>
                      <a:pt x="21646" y="134802"/>
                    </a:lnTo>
                    <a:cubicBezTo>
                      <a:pt x="28075" y="133945"/>
                      <a:pt x="34504" y="133088"/>
                      <a:pt x="40505" y="130516"/>
                    </a:cubicBezTo>
                    <a:cubicBezTo>
                      <a:pt x="52507" y="125373"/>
                      <a:pt x="67080" y="119800"/>
                      <a:pt x="72652" y="106942"/>
                    </a:cubicBezTo>
                    <a:cubicBezTo>
                      <a:pt x="75224" y="100084"/>
                      <a:pt x="74795" y="93226"/>
                      <a:pt x="73509" y="867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>
                <a:off x="6748153" y="5507188"/>
                <a:ext cx="990124" cy="1337310"/>
              </a:xfrm>
              <a:custGeom>
                <a:avLst/>
                <a:gdLst/>
                <a:ahLst/>
                <a:cxnLst/>
                <a:rect l="l" t="t" r="r" b="b"/>
                <a:pathLst>
                  <a:path w="990123" h="1337310" extrusionOk="0">
                    <a:moveTo>
                      <a:pt x="968478" y="1134356"/>
                    </a:moveTo>
                    <a:lnTo>
                      <a:pt x="968478" y="1134356"/>
                    </a:lnTo>
                    <a:cubicBezTo>
                      <a:pt x="953905" y="1129641"/>
                      <a:pt x="937189" y="1130070"/>
                      <a:pt x="926044" y="1118068"/>
                    </a:cubicBezTo>
                    <a:cubicBezTo>
                      <a:pt x="858750" y="1052060"/>
                      <a:pt x="794885" y="982194"/>
                      <a:pt x="734020" y="909757"/>
                    </a:cubicBezTo>
                    <a:cubicBezTo>
                      <a:pt x="693730" y="861322"/>
                      <a:pt x="653868" y="812030"/>
                      <a:pt x="624721" y="756309"/>
                    </a:cubicBezTo>
                    <a:cubicBezTo>
                      <a:pt x="620435" y="748594"/>
                      <a:pt x="616149" y="740450"/>
                      <a:pt x="612291" y="732306"/>
                    </a:cubicBezTo>
                    <a:cubicBezTo>
                      <a:pt x="605861" y="731449"/>
                      <a:pt x="599861" y="728877"/>
                      <a:pt x="594289" y="725019"/>
                    </a:cubicBezTo>
                    <a:cubicBezTo>
                      <a:pt x="575000" y="711304"/>
                      <a:pt x="569857" y="685157"/>
                      <a:pt x="583144" y="665869"/>
                    </a:cubicBezTo>
                    <a:cubicBezTo>
                      <a:pt x="576286" y="647867"/>
                      <a:pt x="570286" y="629436"/>
                      <a:pt x="564285" y="611005"/>
                    </a:cubicBezTo>
                    <a:lnTo>
                      <a:pt x="561713" y="611434"/>
                    </a:lnTo>
                    <a:lnTo>
                      <a:pt x="480274" y="553998"/>
                    </a:lnTo>
                    <a:lnTo>
                      <a:pt x="478560" y="544140"/>
                    </a:lnTo>
                    <a:lnTo>
                      <a:pt x="438269" y="309682"/>
                    </a:lnTo>
                    <a:lnTo>
                      <a:pt x="3215" y="3215"/>
                    </a:lnTo>
                    <a:cubicBezTo>
                      <a:pt x="13930" y="31933"/>
                      <a:pt x="25932" y="60222"/>
                      <a:pt x="38791" y="87654"/>
                    </a:cubicBezTo>
                    <a:lnTo>
                      <a:pt x="355116" y="310110"/>
                    </a:lnTo>
                    <a:lnTo>
                      <a:pt x="356830" y="318254"/>
                    </a:lnTo>
                    <a:lnTo>
                      <a:pt x="383405" y="472131"/>
                    </a:lnTo>
                    <a:cubicBezTo>
                      <a:pt x="398407" y="486704"/>
                      <a:pt x="401407" y="510278"/>
                      <a:pt x="388977" y="527852"/>
                    </a:cubicBezTo>
                    <a:cubicBezTo>
                      <a:pt x="375261" y="547140"/>
                      <a:pt x="348686" y="551855"/>
                      <a:pt x="329398" y="538139"/>
                    </a:cubicBezTo>
                    <a:cubicBezTo>
                      <a:pt x="310110" y="524423"/>
                      <a:pt x="305395" y="497848"/>
                      <a:pt x="319111" y="478560"/>
                    </a:cubicBezTo>
                    <a:cubicBezTo>
                      <a:pt x="325112" y="470416"/>
                      <a:pt x="333256" y="464844"/>
                      <a:pt x="342257" y="462272"/>
                    </a:cubicBezTo>
                    <a:lnTo>
                      <a:pt x="319968" y="333256"/>
                    </a:lnTo>
                    <a:lnTo>
                      <a:pt x="75652" y="161377"/>
                    </a:lnTo>
                    <a:cubicBezTo>
                      <a:pt x="85510" y="181094"/>
                      <a:pt x="95798" y="200811"/>
                      <a:pt x="106942" y="220099"/>
                    </a:cubicBezTo>
                    <a:cubicBezTo>
                      <a:pt x="131373" y="261676"/>
                      <a:pt x="158377" y="301538"/>
                      <a:pt x="183237" y="342686"/>
                    </a:cubicBezTo>
                    <a:cubicBezTo>
                      <a:pt x="187095" y="349115"/>
                      <a:pt x="191381" y="355973"/>
                      <a:pt x="195239" y="362403"/>
                    </a:cubicBezTo>
                    <a:cubicBezTo>
                      <a:pt x="208097" y="357259"/>
                      <a:pt x="223099" y="358545"/>
                      <a:pt x="235529" y="367117"/>
                    </a:cubicBezTo>
                    <a:cubicBezTo>
                      <a:pt x="254817" y="380833"/>
                      <a:pt x="259532" y="407408"/>
                      <a:pt x="245816" y="427125"/>
                    </a:cubicBezTo>
                    <a:cubicBezTo>
                      <a:pt x="242816" y="431411"/>
                      <a:pt x="239387" y="434411"/>
                      <a:pt x="235529" y="437412"/>
                    </a:cubicBezTo>
                    <a:cubicBezTo>
                      <a:pt x="241959" y="450699"/>
                      <a:pt x="248388" y="463987"/>
                      <a:pt x="254389" y="477703"/>
                    </a:cubicBezTo>
                    <a:cubicBezTo>
                      <a:pt x="286964" y="549283"/>
                      <a:pt x="317397" y="621721"/>
                      <a:pt x="343114" y="695873"/>
                    </a:cubicBezTo>
                    <a:cubicBezTo>
                      <a:pt x="349972" y="717304"/>
                      <a:pt x="357687" y="738307"/>
                      <a:pt x="359402" y="761024"/>
                    </a:cubicBezTo>
                    <a:cubicBezTo>
                      <a:pt x="359831" y="794456"/>
                      <a:pt x="331970" y="818460"/>
                      <a:pt x="325541" y="849749"/>
                    </a:cubicBezTo>
                    <a:cubicBezTo>
                      <a:pt x="325112" y="851035"/>
                      <a:pt x="325112" y="852321"/>
                      <a:pt x="324683" y="854035"/>
                    </a:cubicBezTo>
                    <a:lnTo>
                      <a:pt x="500420" y="823603"/>
                    </a:lnTo>
                    <a:cubicBezTo>
                      <a:pt x="501706" y="818460"/>
                      <a:pt x="504277" y="813316"/>
                      <a:pt x="507278" y="808601"/>
                    </a:cubicBezTo>
                    <a:cubicBezTo>
                      <a:pt x="520994" y="789313"/>
                      <a:pt x="547569" y="784170"/>
                      <a:pt x="566857" y="797886"/>
                    </a:cubicBezTo>
                    <a:cubicBezTo>
                      <a:pt x="586145" y="811601"/>
                      <a:pt x="591288" y="838605"/>
                      <a:pt x="577572" y="857893"/>
                    </a:cubicBezTo>
                    <a:cubicBezTo>
                      <a:pt x="563856" y="877181"/>
                      <a:pt x="536853" y="881896"/>
                      <a:pt x="517565" y="868180"/>
                    </a:cubicBezTo>
                    <a:cubicBezTo>
                      <a:pt x="511564" y="863894"/>
                      <a:pt x="507278" y="858322"/>
                      <a:pt x="504277" y="852321"/>
                    </a:cubicBezTo>
                    <a:lnTo>
                      <a:pt x="317397" y="884897"/>
                    </a:lnTo>
                    <a:cubicBezTo>
                      <a:pt x="312253" y="906756"/>
                      <a:pt x="307110" y="929045"/>
                      <a:pt x="304967" y="951762"/>
                    </a:cubicBezTo>
                    <a:cubicBezTo>
                      <a:pt x="302823" y="974908"/>
                      <a:pt x="303252" y="999339"/>
                      <a:pt x="314396" y="1020771"/>
                    </a:cubicBezTo>
                    <a:cubicBezTo>
                      <a:pt x="323826" y="1039202"/>
                      <a:pt x="343972" y="1047345"/>
                      <a:pt x="361974" y="1055061"/>
                    </a:cubicBezTo>
                    <a:cubicBezTo>
                      <a:pt x="392406" y="1066633"/>
                      <a:pt x="423696" y="1074777"/>
                      <a:pt x="455414" y="1081635"/>
                    </a:cubicBezTo>
                    <a:lnTo>
                      <a:pt x="442555" y="1007483"/>
                    </a:lnTo>
                    <a:cubicBezTo>
                      <a:pt x="436555" y="1006197"/>
                      <a:pt x="430125" y="1004054"/>
                      <a:pt x="424982" y="1000196"/>
                    </a:cubicBezTo>
                    <a:cubicBezTo>
                      <a:pt x="405693" y="986481"/>
                      <a:pt x="401407" y="959906"/>
                      <a:pt x="414695" y="940618"/>
                    </a:cubicBezTo>
                    <a:cubicBezTo>
                      <a:pt x="427982" y="921330"/>
                      <a:pt x="454985" y="916186"/>
                      <a:pt x="474273" y="929902"/>
                    </a:cubicBezTo>
                    <a:cubicBezTo>
                      <a:pt x="493562" y="943618"/>
                      <a:pt x="498705" y="970622"/>
                      <a:pt x="484989" y="989910"/>
                    </a:cubicBezTo>
                    <a:cubicBezTo>
                      <a:pt x="481132" y="995053"/>
                      <a:pt x="476417" y="999339"/>
                      <a:pt x="471273" y="1002339"/>
                    </a:cubicBezTo>
                    <a:lnTo>
                      <a:pt x="484989" y="1083350"/>
                    </a:lnTo>
                    <a:lnTo>
                      <a:pt x="485846" y="1088065"/>
                    </a:lnTo>
                    <a:cubicBezTo>
                      <a:pt x="510278" y="1092780"/>
                      <a:pt x="534710" y="1096637"/>
                      <a:pt x="559141" y="1101352"/>
                    </a:cubicBezTo>
                    <a:cubicBezTo>
                      <a:pt x="545425" y="1086779"/>
                      <a:pt x="543282" y="1064062"/>
                      <a:pt x="555284" y="1047345"/>
                    </a:cubicBezTo>
                    <a:cubicBezTo>
                      <a:pt x="569000" y="1028057"/>
                      <a:pt x="595574" y="1023342"/>
                      <a:pt x="615291" y="1037059"/>
                    </a:cubicBezTo>
                    <a:cubicBezTo>
                      <a:pt x="634579" y="1050774"/>
                      <a:pt x="639294" y="1077349"/>
                      <a:pt x="625578" y="1096637"/>
                    </a:cubicBezTo>
                    <a:cubicBezTo>
                      <a:pt x="620435" y="1103924"/>
                      <a:pt x="613577" y="1109496"/>
                      <a:pt x="605861" y="1112496"/>
                    </a:cubicBezTo>
                    <a:lnTo>
                      <a:pt x="620006" y="1142929"/>
                    </a:lnTo>
                    <a:cubicBezTo>
                      <a:pt x="630722" y="1151930"/>
                      <a:pt x="641437" y="1161360"/>
                      <a:pt x="651724" y="1170789"/>
                    </a:cubicBezTo>
                    <a:cubicBezTo>
                      <a:pt x="662011" y="1181505"/>
                      <a:pt x="672298" y="1192649"/>
                      <a:pt x="682157" y="1203793"/>
                    </a:cubicBezTo>
                    <a:lnTo>
                      <a:pt x="700587" y="1177647"/>
                    </a:lnTo>
                    <a:lnTo>
                      <a:pt x="664583" y="970193"/>
                    </a:lnTo>
                    <a:cubicBezTo>
                      <a:pt x="664154" y="969764"/>
                      <a:pt x="663726" y="969764"/>
                      <a:pt x="663297" y="969764"/>
                    </a:cubicBezTo>
                    <a:cubicBezTo>
                      <a:pt x="644009" y="956048"/>
                      <a:pt x="639294" y="929045"/>
                      <a:pt x="653010" y="909757"/>
                    </a:cubicBezTo>
                    <a:cubicBezTo>
                      <a:pt x="666726" y="890468"/>
                      <a:pt x="693301" y="886182"/>
                      <a:pt x="712589" y="899469"/>
                    </a:cubicBezTo>
                    <a:cubicBezTo>
                      <a:pt x="731877" y="912757"/>
                      <a:pt x="736592" y="939332"/>
                      <a:pt x="722876" y="959048"/>
                    </a:cubicBezTo>
                    <a:cubicBezTo>
                      <a:pt x="716018" y="968479"/>
                      <a:pt x="706160" y="974908"/>
                      <a:pt x="695444" y="976622"/>
                    </a:cubicBezTo>
                    <a:lnTo>
                      <a:pt x="730591" y="1178505"/>
                    </a:lnTo>
                    <a:lnTo>
                      <a:pt x="731877" y="1184505"/>
                    </a:lnTo>
                    <a:lnTo>
                      <a:pt x="702302" y="1226511"/>
                    </a:lnTo>
                    <a:cubicBezTo>
                      <a:pt x="715161" y="1241512"/>
                      <a:pt x="728020" y="1256086"/>
                      <a:pt x="741736" y="1270230"/>
                    </a:cubicBezTo>
                    <a:lnTo>
                      <a:pt x="742164" y="1269373"/>
                    </a:lnTo>
                    <a:lnTo>
                      <a:pt x="748165" y="1268516"/>
                    </a:lnTo>
                    <a:lnTo>
                      <a:pt x="821031" y="1255657"/>
                    </a:lnTo>
                    <a:cubicBezTo>
                      <a:pt x="822317" y="1250085"/>
                      <a:pt x="824460" y="1244513"/>
                      <a:pt x="828318" y="1239369"/>
                    </a:cubicBezTo>
                    <a:cubicBezTo>
                      <a:pt x="842034" y="1220081"/>
                      <a:pt x="868609" y="1215366"/>
                      <a:pt x="888325" y="1229082"/>
                    </a:cubicBezTo>
                    <a:cubicBezTo>
                      <a:pt x="907614" y="1242799"/>
                      <a:pt x="912328" y="1269373"/>
                      <a:pt x="898612" y="1288661"/>
                    </a:cubicBezTo>
                    <a:cubicBezTo>
                      <a:pt x="884896" y="1307949"/>
                      <a:pt x="858322" y="1312664"/>
                      <a:pt x="839034" y="1298948"/>
                    </a:cubicBezTo>
                    <a:cubicBezTo>
                      <a:pt x="833461" y="1295091"/>
                      <a:pt x="829175" y="1289947"/>
                      <a:pt x="826175" y="1284375"/>
                    </a:cubicBezTo>
                    <a:lnTo>
                      <a:pt x="767882" y="1294662"/>
                    </a:lnTo>
                    <a:cubicBezTo>
                      <a:pt x="767882" y="1294662"/>
                      <a:pt x="767882" y="1294662"/>
                      <a:pt x="767882" y="1294662"/>
                    </a:cubicBezTo>
                    <a:cubicBezTo>
                      <a:pt x="798314" y="1320380"/>
                      <a:pt x="840748" y="1317808"/>
                      <a:pt x="877610" y="1318236"/>
                    </a:cubicBezTo>
                    <a:cubicBezTo>
                      <a:pt x="902041" y="1320380"/>
                      <a:pt x="926473" y="1325094"/>
                      <a:pt x="949190" y="1334953"/>
                    </a:cubicBezTo>
                    <a:cubicBezTo>
                      <a:pt x="960334" y="1336667"/>
                      <a:pt x="972336" y="1336667"/>
                      <a:pt x="983909" y="1334095"/>
                    </a:cubicBezTo>
                    <a:lnTo>
                      <a:pt x="961192" y="1203793"/>
                    </a:lnTo>
                    <a:lnTo>
                      <a:pt x="959049" y="1192221"/>
                    </a:lnTo>
                    <a:lnTo>
                      <a:pt x="988624" y="1150215"/>
                    </a:lnTo>
                    <a:cubicBezTo>
                      <a:pt x="980908" y="1143357"/>
                      <a:pt x="976194" y="1136928"/>
                      <a:pt x="968478" y="11343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6772585" y="4305752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6755011" y="4044291"/>
                <a:ext cx="42863" cy="265748"/>
              </a:xfrm>
              <a:custGeom>
                <a:avLst/>
                <a:gdLst/>
                <a:ahLst/>
                <a:cxnLst/>
                <a:rect l="l" t="t" r="r" b="b"/>
                <a:pathLst>
                  <a:path w="42862" h="265747" extrusionOk="0">
                    <a:moveTo>
                      <a:pt x="20788" y="264676"/>
                    </a:moveTo>
                    <a:cubicBezTo>
                      <a:pt x="28075" y="256103"/>
                      <a:pt x="35362" y="247531"/>
                      <a:pt x="42648" y="239387"/>
                    </a:cubicBezTo>
                    <a:lnTo>
                      <a:pt x="42648" y="43506"/>
                    </a:lnTo>
                    <a:lnTo>
                      <a:pt x="42648" y="40505"/>
                    </a:lnTo>
                    <a:cubicBezTo>
                      <a:pt x="40505" y="30647"/>
                      <a:pt x="38362" y="20788"/>
                      <a:pt x="36219" y="10930"/>
                    </a:cubicBezTo>
                    <a:cubicBezTo>
                      <a:pt x="35790" y="8358"/>
                      <a:pt x="34933" y="5787"/>
                      <a:pt x="34504" y="3215"/>
                    </a:cubicBezTo>
                    <a:lnTo>
                      <a:pt x="3215" y="34504"/>
                    </a:lnTo>
                    <a:lnTo>
                      <a:pt x="3215" y="258247"/>
                    </a:lnTo>
                    <a:cubicBezTo>
                      <a:pt x="8787" y="260390"/>
                      <a:pt x="14788" y="262533"/>
                      <a:pt x="20788" y="264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33"/>
              <p:cNvSpPr/>
              <p:nvPr/>
            </p:nvSpPr>
            <p:spPr>
              <a:xfrm>
                <a:off x="5976628" y="3913132"/>
                <a:ext cx="38576" cy="55721"/>
              </a:xfrm>
              <a:custGeom>
                <a:avLst/>
                <a:gdLst/>
                <a:ahLst/>
                <a:cxnLst/>
                <a:rect l="l" t="t" r="r" b="b"/>
                <a:pathLst>
                  <a:path w="38576" h="55721" extrusionOk="0">
                    <a:moveTo>
                      <a:pt x="22074" y="3215"/>
                    </a:moveTo>
                    <a:lnTo>
                      <a:pt x="3215" y="22074"/>
                    </a:lnTo>
                    <a:cubicBezTo>
                      <a:pt x="9215" y="32790"/>
                      <a:pt x="15216" y="43505"/>
                      <a:pt x="21646" y="53792"/>
                    </a:cubicBezTo>
                    <a:lnTo>
                      <a:pt x="39219" y="36219"/>
                    </a:lnTo>
                    <a:cubicBezTo>
                      <a:pt x="33218" y="25503"/>
                      <a:pt x="27646" y="14359"/>
                      <a:pt x="22074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5959912" y="3884414"/>
                <a:ext cx="30004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30003" h="34290" extrusionOk="0">
                    <a:moveTo>
                      <a:pt x="26360" y="7929"/>
                    </a:moveTo>
                    <a:cubicBezTo>
                      <a:pt x="24217" y="6215"/>
                      <a:pt x="22074" y="4501"/>
                      <a:pt x="20360" y="3215"/>
                    </a:cubicBezTo>
                    <a:lnTo>
                      <a:pt x="3215" y="20360"/>
                    </a:lnTo>
                    <a:cubicBezTo>
                      <a:pt x="5358" y="24646"/>
                      <a:pt x="7930" y="28932"/>
                      <a:pt x="10073" y="33218"/>
                    </a:cubicBezTo>
                    <a:lnTo>
                      <a:pt x="29789" y="13502"/>
                    </a:lnTo>
                    <a:cubicBezTo>
                      <a:pt x="28075" y="11787"/>
                      <a:pt x="27218" y="10073"/>
                      <a:pt x="26360" y="79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6005346" y="3964996"/>
                <a:ext cx="30004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30003" h="38576" extrusionOk="0">
                    <a:moveTo>
                      <a:pt x="19502" y="3215"/>
                    </a:moveTo>
                    <a:lnTo>
                      <a:pt x="19502" y="3215"/>
                    </a:lnTo>
                    <a:lnTo>
                      <a:pt x="3215" y="19502"/>
                    </a:lnTo>
                    <a:cubicBezTo>
                      <a:pt x="6644" y="25075"/>
                      <a:pt x="10073" y="30647"/>
                      <a:pt x="13502" y="36219"/>
                    </a:cubicBezTo>
                    <a:lnTo>
                      <a:pt x="28075" y="21646"/>
                    </a:lnTo>
                    <a:cubicBezTo>
                      <a:pt x="25503" y="15645"/>
                      <a:pt x="22503" y="9216"/>
                      <a:pt x="19502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6076926" y="4087154"/>
                <a:ext cx="857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12858" extrusionOk="0">
                    <a:moveTo>
                      <a:pt x="3215" y="4501"/>
                    </a:moveTo>
                    <a:cubicBezTo>
                      <a:pt x="4501" y="6644"/>
                      <a:pt x="6215" y="8787"/>
                      <a:pt x="7501" y="10501"/>
                    </a:cubicBezTo>
                    <a:cubicBezTo>
                      <a:pt x="6644" y="7930"/>
                      <a:pt x="5358" y="5358"/>
                      <a:pt x="4501" y="3215"/>
                    </a:cubicBezTo>
                    <a:lnTo>
                      <a:pt x="3215" y="45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5932051" y="3848409"/>
                <a:ext cx="34290" cy="3857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8576" extrusionOk="0">
                    <a:moveTo>
                      <a:pt x="3215" y="3215"/>
                    </a:moveTo>
                    <a:cubicBezTo>
                      <a:pt x="9215" y="14788"/>
                      <a:pt x="14788" y="26789"/>
                      <a:pt x="21217" y="38362"/>
                    </a:cubicBezTo>
                    <a:lnTo>
                      <a:pt x="32790" y="26789"/>
                    </a:lnTo>
                    <a:cubicBezTo>
                      <a:pt x="22503" y="19074"/>
                      <a:pt x="12644" y="11359"/>
                      <a:pt x="3215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6060210" y="4059293"/>
                <a:ext cx="12859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7145" extrusionOk="0">
                    <a:moveTo>
                      <a:pt x="3215" y="8787"/>
                    </a:moveTo>
                    <a:cubicBezTo>
                      <a:pt x="4929" y="11359"/>
                      <a:pt x="6644" y="13502"/>
                      <a:pt x="8358" y="16073"/>
                    </a:cubicBezTo>
                    <a:lnTo>
                      <a:pt x="12644" y="11787"/>
                    </a:lnTo>
                    <a:cubicBezTo>
                      <a:pt x="11359" y="8787"/>
                      <a:pt x="10073" y="6215"/>
                      <a:pt x="8787" y="3215"/>
                    </a:cubicBezTo>
                    <a:lnTo>
                      <a:pt x="3215" y="87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6026777" y="4002286"/>
                <a:ext cx="34290" cy="51435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51435" extrusionOk="0">
                    <a:moveTo>
                      <a:pt x="3215" y="15645"/>
                    </a:moveTo>
                    <a:lnTo>
                      <a:pt x="3215" y="15645"/>
                    </a:lnTo>
                    <a:cubicBezTo>
                      <a:pt x="10501" y="26789"/>
                      <a:pt x="18217" y="38362"/>
                      <a:pt x="25503" y="49506"/>
                    </a:cubicBezTo>
                    <a:lnTo>
                      <a:pt x="33647" y="41362"/>
                    </a:lnTo>
                    <a:cubicBezTo>
                      <a:pt x="27646" y="28504"/>
                      <a:pt x="21646" y="15645"/>
                      <a:pt x="15645" y="3215"/>
                    </a:cubicBezTo>
                    <a:lnTo>
                      <a:pt x="3215" y="156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325546" y="5827800"/>
                <a:ext cx="317183" cy="120015"/>
              </a:xfrm>
              <a:custGeom>
                <a:avLst/>
                <a:gdLst/>
                <a:ahLst/>
                <a:cxnLst/>
                <a:rect l="l" t="t" r="r" b="b"/>
                <a:pathLst>
                  <a:path w="317182" h="120015" extrusionOk="0">
                    <a:moveTo>
                      <a:pt x="315682" y="59793"/>
                    </a:moveTo>
                    <a:lnTo>
                      <a:pt x="83796" y="59793"/>
                    </a:lnTo>
                    <a:lnTo>
                      <a:pt x="79510" y="55507"/>
                    </a:lnTo>
                    <a:lnTo>
                      <a:pt x="26789" y="3215"/>
                    </a:lnTo>
                    <a:cubicBezTo>
                      <a:pt x="21646" y="5358"/>
                      <a:pt x="15645" y="6643"/>
                      <a:pt x="9644" y="6643"/>
                    </a:cubicBezTo>
                    <a:cubicBezTo>
                      <a:pt x="7501" y="6643"/>
                      <a:pt x="5358" y="6643"/>
                      <a:pt x="3215" y="6215"/>
                    </a:cubicBezTo>
                    <a:cubicBezTo>
                      <a:pt x="10930" y="43077"/>
                      <a:pt x="18645" y="79939"/>
                      <a:pt x="26360" y="117229"/>
                    </a:cubicBezTo>
                    <a:lnTo>
                      <a:pt x="198239" y="117229"/>
                    </a:lnTo>
                    <a:lnTo>
                      <a:pt x="271534" y="74795"/>
                    </a:lnTo>
                    <a:lnTo>
                      <a:pt x="274963" y="72652"/>
                    </a:lnTo>
                    <a:lnTo>
                      <a:pt x="313539" y="72652"/>
                    </a:lnTo>
                    <a:cubicBezTo>
                      <a:pt x="314397" y="68365"/>
                      <a:pt x="314825" y="64079"/>
                      <a:pt x="315682" y="597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792319" y="-3215"/>
                <a:ext cx="390049" cy="30004"/>
              </a:xfrm>
              <a:custGeom>
                <a:avLst/>
                <a:gdLst/>
                <a:ahLst/>
                <a:cxnLst/>
                <a:rect l="l" t="t" r="r" b="b"/>
                <a:pathLst>
                  <a:path w="390048" h="30003" extrusionOk="0">
                    <a:moveTo>
                      <a:pt x="388549" y="30218"/>
                    </a:moveTo>
                    <a:cubicBezTo>
                      <a:pt x="368832" y="20360"/>
                      <a:pt x="349115" y="11359"/>
                      <a:pt x="328541" y="3215"/>
                    </a:cubicBezTo>
                    <a:lnTo>
                      <a:pt x="55936" y="3215"/>
                    </a:lnTo>
                    <a:cubicBezTo>
                      <a:pt x="37933" y="11359"/>
                      <a:pt x="20360" y="19931"/>
                      <a:pt x="3215" y="30218"/>
                    </a:cubicBezTo>
                    <a:lnTo>
                      <a:pt x="388120" y="30218"/>
                    </a:lnTo>
                    <a:lnTo>
                      <a:pt x="388549" y="302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710452" y="52935"/>
                <a:ext cx="625793" cy="248603"/>
              </a:xfrm>
              <a:custGeom>
                <a:avLst/>
                <a:gdLst/>
                <a:ahLst/>
                <a:cxnLst/>
                <a:rect l="l" t="t" r="r" b="b"/>
                <a:pathLst>
                  <a:path w="625792" h="248602" extrusionOk="0">
                    <a:moveTo>
                      <a:pt x="427554" y="40076"/>
                    </a:moveTo>
                    <a:lnTo>
                      <a:pt x="427554" y="40076"/>
                    </a:lnTo>
                    <a:lnTo>
                      <a:pt x="433554" y="40076"/>
                    </a:lnTo>
                    <a:lnTo>
                      <a:pt x="579287" y="185809"/>
                    </a:lnTo>
                    <a:lnTo>
                      <a:pt x="576286" y="188809"/>
                    </a:lnTo>
                    <a:lnTo>
                      <a:pt x="580573" y="204668"/>
                    </a:lnTo>
                    <a:lnTo>
                      <a:pt x="624721" y="248817"/>
                    </a:lnTo>
                    <a:cubicBezTo>
                      <a:pt x="623435" y="226528"/>
                      <a:pt x="622149" y="204668"/>
                      <a:pt x="620863" y="182380"/>
                    </a:cubicBezTo>
                    <a:cubicBezTo>
                      <a:pt x="620006" y="174236"/>
                      <a:pt x="619578" y="165664"/>
                      <a:pt x="618292" y="157520"/>
                    </a:cubicBezTo>
                    <a:lnTo>
                      <a:pt x="463987" y="3215"/>
                    </a:lnTo>
                    <a:lnTo>
                      <a:pt x="40505" y="3215"/>
                    </a:lnTo>
                    <a:cubicBezTo>
                      <a:pt x="27218" y="13073"/>
                      <a:pt x="14788" y="23360"/>
                      <a:pt x="3215" y="34933"/>
                    </a:cubicBezTo>
                    <a:lnTo>
                      <a:pt x="7930" y="39648"/>
                    </a:lnTo>
                    <a:lnTo>
                      <a:pt x="427554" y="400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6188797" y="28932"/>
                <a:ext cx="124301" cy="124301"/>
              </a:xfrm>
              <a:custGeom>
                <a:avLst/>
                <a:gdLst/>
                <a:ahLst/>
                <a:cxnLst/>
                <a:rect l="l" t="t" r="r" b="b"/>
                <a:pathLst>
                  <a:path w="124301" h="124301" extrusionOk="0">
                    <a:moveTo>
                      <a:pt x="93655" y="68794"/>
                    </a:moveTo>
                    <a:cubicBezTo>
                      <a:pt x="77367" y="46077"/>
                      <a:pt x="52507" y="31933"/>
                      <a:pt x="28932" y="17359"/>
                    </a:cubicBezTo>
                    <a:cubicBezTo>
                      <a:pt x="20360" y="12644"/>
                      <a:pt x="11787" y="7930"/>
                      <a:pt x="3215" y="3215"/>
                    </a:cubicBezTo>
                    <a:lnTo>
                      <a:pt x="121515" y="121944"/>
                    </a:lnTo>
                    <a:cubicBezTo>
                      <a:pt x="114229" y="103513"/>
                      <a:pt x="105656" y="85082"/>
                      <a:pt x="93655" y="687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5634156" y="106085"/>
                <a:ext cx="707231" cy="355759"/>
              </a:xfrm>
              <a:custGeom>
                <a:avLst/>
                <a:gdLst/>
                <a:ahLst/>
                <a:cxnLst/>
                <a:rect l="l" t="t" r="r" b="b"/>
                <a:pathLst>
                  <a:path w="707231" h="355758" extrusionOk="0">
                    <a:moveTo>
                      <a:pt x="442127" y="100084"/>
                    </a:moveTo>
                    <a:lnTo>
                      <a:pt x="442127" y="100084"/>
                    </a:lnTo>
                    <a:lnTo>
                      <a:pt x="448556" y="100084"/>
                    </a:lnTo>
                    <a:lnTo>
                      <a:pt x="559999" y="211526"/>
                    </a:lnTo>
                    <a:lnTo>
                      <a:pt x="559570" y="217527"/>
                    </a:lnTo>
                    <a:lnTo>
                      <a:pt x="559570" y="306681"/>
                    </a:lnTo>
                    <a:lnTo>
                      <a:pt x="606719" y="353830"/>
                    </a:lnTo>
                    <a:lnTo>
                      <a:pt x="675727" y="353830"/>
                    </a:lnTo>
                    <a:cubicBezTo>
                      <a:pt x="680442" y="341400"/>
                      <a:pt x="685157" y="328970"/>
                      <a:pt x="689872" y="316968"/>
                    </a:cubicBezTo>
                    <a:cubicBezTo>
                      <a:pt x="694158" y="304538"/>
                      <a:pt x="705303" y="293822"/>
                      <a:pt x="704017" y="279678"/>
                    </a:cubicBezTo>
                    <a:cubicBezTo>
                      <a:pt x="703588" y="266390"/>
                      <a:pt x="703159" y="253103"/>
                      <a:pt x="702731" y="239816"/>
                    </a:cubicBezTo>
                    <a:lnTo>
                      <a:pt x="629865" y="166949"/>
                    </a:lnTo>
                    <a:lnTo>
                      <a:pt x="629007" y="163092"/>
                    </a:lnTo>
                    <a:lnTo>
                      <a:pt x="623007" y="142518"/>
                    </a:lnTo>
                    <a:lnTo>
                      <a:pt x="496991" y="16502"/>
                    </a:lnTo>
                    <a:lnTo>
                      <a:pt x="77367" y="16502"/>
                    </a:lnTo>
                    <a:lnTo>
                      <a:pt x="71366" y="16073"/>
                    </a:lnTo>
                    <a:lnTo>
                      <a:pt x="58507" y="3215"/>
                    </a:lnTo>
                    <a:cubicBezTo>
                      <a:pt x="50792" y="11787"/>
                      <a:pt x="43505" y="20788"/>
                      <a:pt x="37076" y="30218"/>
                    </a:cubicBezTo>
                    <a:lnTo>
                      <a:pt x="51649" y="44791"/>
                    </a:lnTo>
                    <a:lnTo>
                      <a:pt x="470416" y="44791"/>
                    </a:lnTo>
                    <a:lnTo>
                      <a:pt x="476845" y="44363"/>
                    </a:lnTo>
                    <a:lnTo>
                      <a:pt x="635437" y="202954"/>
                    </a:lnTo>
                    <a:lnTo>
                      <a:pt x="635008" y="209383"/>
                    </a:lnTo>
                    <a:lnTo>
                      <a:pt x="635437" y="229529"/>
                    </a:lnTo>
                    <a:cubicBezTo>
                      <a:pt x="650439" y="226528"/>
                      <a:pt x="666298" y="230386"/>
                      <a:pt x="677871" y="241530"/>
                    </a:cubicBezTo>
                    <a:cubicBezTo>
                      <a:pt x="695873" y="259532"/>
                      <a:pt x="695444" y="289536"/>
                      <a:pt x="677013" y="308396"/>
                    </a:cubicBezTo>
                    <a:cubicBezTo>
                      <a:pt x="658154" y="327255"/>
                      <a:pt x="628150" y="327684"/>
                      <a:pt x="609719" y="309682"/>
                    </a:cubicBezTo>
                    <a:cubicBezTo>
                      <a:pt x="593431" y="293394"/>
                      <a:pt x="592146" y="267248"/>
                      <a:pt x="606290" y="248388"/>
                    </a:cubicBezTo>
                    <a:lnTo>
                      <a:pt x="606290" y="214955"/>
                    </a:lnTo>
                    <a:lnTo>
                      <a:pt x="464844" y="73509"/>
                    </a:lnTo>
                    <a:lnTo>
                      <a:pt x="46077" y="74366"/>
                    </a:lnTo>
                    <a:lnTo>
                      <a:pt x="40076" y="74366"/>
                    </a:lnTo>
                    <a:lnTo>
                      <a:pt x="21217" y="55507"/>
                    </a:lnTo>
                    <a:cubicBezTo>
                      <a:pt x="14359" y="67508"/>
                      <a:pt x="8358" y="79510"/>
                      <a:pt x="3215" y="92369"/>
                    </a:cubicBezTo>
                    <a:lnTo>
                      <a:pt x="11359" y="100513"/>
                    </a:lnTo>
                    <a:lnTo>
                      <a:pt x="442127" y="1000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4348215" y="3099602"/>
                <a:ext cx="12859" cy="197168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197167" extrusionOk="0">
                    <a:moveTo>
                      <a:pt x="13568" y="193953"/>
                    </a:moveTo>
                    <a:lnTo>
                      <a:pt x="13568" y="3215"/>
                    </a:lnTo>
                    <a:cubicBezTo>
                      <a:pt x="13139" y="4929"/>
                      <a:pt x="12711" y="6215"/>
                      <a:pt x="12282" y="7929"/>
                    </a:cubicBezTo>
                    <a:cubicBezTo>
                      <a:pt x="-1434" y="69223"/>
                      <a:pt x="1567" y="132659"/>
                      <a:pt x="13568" y="1939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5618726" y="227386"/>
                <a:ext cx="690086" cy="295751"/>
              </a:xfrm>
              <a:custGeom>
                <a:avLst/>
                <a:gdLst/>
                <a:ahLst/>
                <a:cxnLst/>
                <a:rect l="l" t="t" r="r" b="b"/>
                <a:pathLst>
                  <a:path w="690086" h="295751" extrusionOk="0">
                    <a:moveTo>
                      <a:pt x="432268" y="51221"/>
                    </a:moveTo>
                    <a:lnTo>
                      <a:pt x="432268" y="51221"/>
                    </a:lnTo>
                    <a:cubicBezTo>
                      <a:pt x="433554" y="51221"/>
                      <a:pt x="434840" y="51221"/>
                      <a:pt x="436126" y="51221"/>
                    </a:cubicBezTo>
                    <a:cubicBezTo>
                      <a:pt x="444270" y="52507"/>
                      <a:pt x="449842" y="59793"/>
                      <a:pt x="448556" y="67937"/>
                    </a:cubicBezTo>
                    <a:lnTo>
                      <a:pt x="510707" y="130088"/>
                    </a:lnTo>
                    <a:lnTo>
                      <a:pt x="511135" y="134374"/>
                    </a:lnTo>
                    <a:lnTo>
                      <a:pt x="510707" y="198239"/>
                    </a:lnTo>
                    <a:lnTo>
                      <a:pt x="605433" y="292965"/>
                    </a:lnTo>
                    <a:lnTo>
                      <a:pt x="688158" y="292537"/>
                    </a:lnTo>
                    <a:cubicBezTo>
                      <a:pt x="688158" y="288679"/>
                      <a:pt x="688158" y="284821"/>
                      <a:pt x="687729" y="281392"/>
                    </a:cubicBezTo>
                    <a:cubicBezTo>
                      <a:pt x="684300" y="275392"/>
                      <a:pt x="683014" y="268534"/>
                      <a:pt x="683443" y="262104"/>
                    </a:cubicBezTo>
                    <a:lnTo>
                      <a:pt x="610576" y="262104"/>
                    </a:lnTo>
                    <a:lnTo>
                      <a:pt x="546711" y="198239"/>
                    </a:lnTo>
                    <a:lnTo>
                      <a:pt x="546711" y="102656"/>
                    </a:lnTo>
                    <a:lnTo>
                      <a:pt x="452414" y="8358"/>
                    </a:lnTo>
                    <a:lnTo>
                      <a:pt x="21217" y="8787"/>
                    </a:lnTo>
                    <a:lnTo>
                      <a:pt x="14359" y="8787"/>
                    </a:lnTo>
                    <a:lnTo>
                      <a:pt x="8787" y="3215"/>
                    </a:lnTo>
                    <a:cubicBezTo>
                      <a:pt x="7072" y="10930"/>
                      <a:pt x="5786" y="18645"/>
                      <a:pt x="4929" y="26789"/>
                    </a:cubicBezTo>
                    <a:cubicBezTo>
                      <a:pt x="4072" y="33647"/>
                      <a:pt x="3643" y="40076"/>
                      <a:pt x="3215" y="46934"/>
                    </a:cubicBezTo>
                    <a:lnTo>
                      <a:pt x="4501" y="48220"/>
                    </a:lnTo>
                    <a:lnTo>
                      <a:pt x="432268" y="512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6528697" y="4706088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6528697" y="4684228"/>
                <a:ext cx="445770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445770" h="214312" extrusionOk="0">
                    <a:moveTo>
                      <a:pt x="3215" y="25074"/>
                    </a:moveTo>
                    <a:lnTo>
                      <a:pt x="269820" y="212812"/>
                    </a:lnTo>
                    <a:lnTo>
                      <a:pt x="444699" y="182380"/>
                    </a:lnTo>
                    <a:cubicBezTo>
                      <a:pt x="442127" y="175951"/>
                      <a:pt x="439555" y="169950"/>
                      <a:pt x="436983" y="163521"/>
                    </a:cubicBezTo>
                    <a:cubicBezTo>
                      <a:pt x="435697" y="160091"/>
                      <a:pt x="434411" y="156663"/>
                      <a:pt x="433126" y="153233"/>
                    </a:cubicBezTo>
                    <a:lnTo>
                      <a:pt x="271963" y="181094"/>
                    </a:lnTo>
                    <a:lnTo>
                      <a:pt x="268105" y="181952"/>
                    </a:lnTo>
                    <a:lnTo>
                      <a:pt x="14787" y="3215"/>
                    </a:lnTo>
                    <a:cubicBezTo>
                      <a:pt x="10930" y="10502"/>
                      <a:pt x="6644" y="17788"/>
                      <a:pt x="3215" y="25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4407432" y="3495223"/>
                <a:ext cx="192881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192881" h="214312" extrusionOk="0">
                    <a:moveTo>
                      <a:pt x="143375" y="164806"/>
                    </a:moveTo>
                    <a:lnTo>
                      <a:pt x="143375" y="164806"/>
                    </a:lnTo>
                    <a:lnTo>
                      <a:pt x="143375" y="25932"/>
                    </a:lnTo>
                    <a:lnTo>
                      <a:pt x="120658" y="3215"/>
                    </a:lnTo>
                    <a:lnTo>
                      <a:pt x="3215" y="3215"/>
                    </a:lnTo>
                    <a:cubicBezTo>
                      <a:pt x="11787" y="37076"/>
                      <a:pt x="21217" y="70509"/>
                      <a:pt x="31075" y="103942"/>
                    </a:cubicBezTo>
                    <a:lnTo>
                      <a:pt x="35790" y="99227"/>
                    </a:lnTo>
                    <a:cubicBezTo>
                      <a:pt x="31504" y="92797"/>
                      <a:pt x="28932" y="84653"/>
                      <a:pt x="28932" y="76081"/>
                    </a:cubicBezTo>
                    <a:cubicBezTo>
                      <a:pt x="28932" y="52507"/>
                      <a:pt x="47792" y="33647"/>
                      <a:pt x="71795" y="33647"/>
                    </a:cubicBezTo>
                    <a:cubicBezTo>
                      <a:pt x="95798" y="33647"/>
                      <a:pt x="115086" y="52507"/>
                      <a:pt x="115086" y="76081"/>
                    </a:cubicBezTo>
                    <a:cubicBezTo>
                      <a:pt x="115086" y="99655"/>
                      <a:pt x="95369" y="119372"/>
                      <a:pt x="71795" y="119372"/>
                    </a:cubicBezTo>
                    <a:cubicBezTo>
                      <a:pt x="67508" y="119372"/>
                      <a:pt x="63222" y="118515"/>
                      <a:pt x="59365" y="117229"/>
                    </a:cubicBezTo>
                    <a:lnTo>
                      <a:pt x="40505" y="136088"/>
                    </a:lnTo>
                    <a:cubicBezTo>
                      <a:pt x="45649" y="150233"/>
                      <a:pt x="55507" y="161806"/>
                      <a:pt x="68794" y="169093"/>
                    </a:cubicBezTo>
                    <a:cubicBezTo>
                      <a:pt x="106942" y="189238"/>
                      <a:pt x="148519" y="202097"/>
                      <a:pt x="190524" y="211955"/>
                    </a:cubicBezTo>
                    <a:lnTo>
                      <a:pt x="147233" y="168664"/>
                    </a:lnTo>
                    <a:lnTo>
                      <a:pt x="143375" y="1648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>
                <a:off x="5620869" y="353401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5617011" y="301966"/>
                <a:ext cx="690086" cy="304324"/>
              </a:xfrm>
              <a:custGeom>
                <a:avLst/>
                <a:gdLst/>
                <a:ahLst/>
                <a:cxnLst/>
                <a:rect l="l" t="t" r="r" b="b"/>
                <a:pathLst>
                  <a:path w="690086" h="304323" extrusionOk="0">
                    <a:moveTo>
                      <a:pt x="7072" y="54650"/>
                    </a:moveTo>
                    <a:lnTo>
                      <a:pt x="366689" y="54650"/>
                    </a:lnTo>
                    <a:cubicBezTo>
                      <a:pt x="369260" y="49506"/>
                      <a:pt x="371832" y="44363"/>
                      <a:pt x="376119" y="40076"/>
                    </a:cubicBezTo>
                    <a:cubicBezTo>
                      <a:pt x="394978" y="21217"/>
                      <a:pt x="424982" y="20788"/>
                      <a:pt x="442984" y="38791"/>
                    </a:cubicBezTo>
                    <a:cubicBezTo>
                      <a:pt x="460986" y="56793"/>
                      <a:pt x="460558" y="86797"/>
                      <a:pt x="441698" y="105656"/>
                    </a:cubicBezTo>
                    <a:cubicBezTo>
                      <a:pt x="422839" y="124516"/>
                      <a:pt x="393264" y="124944"/>
                      <a:pt x="374833" y="106942"/>
                    </a:cubicBezTo>
                    <a:cubicBezTo>
                      <a:pt x="368403" y="100513"/>
                      <a:pt x="364546" y="92369"/>
                      <a:pt x="362831" y="83796"/>
                    </a:cubicBezTo>
                    <a:lnTo>
                      <a:pt x="7930" y="83796"/>
                    </a:lnTo>
                    <a:cubicBezTo>
                      <a:pt x="8787" y="92369"/>
                      <a:pt x="9644" y="101370"/>
                      <a:pt x="10930" y="109942"/>
                    </a:cubicBezTo>
                    <a:lnTo>
                      <a:pt x="263390" y="109942"/>
                    </a:lnTo>
                    <a:lnTo>
                      <a:pt x="269391" y="109942"/>
                    </a:lnTo>
                    <a:lnTo>
                      <a:pt x="319969" y="160520"/>
                    </a:lnTo>
                    <a:lnTo>
                      <a:pt x="457557" y="160520"/>
                    </a:lnTo>
                    <a:lnTo>
                      <a:pt x="463987" y="160520"/>
                    </a:lnTo>
                    <a:lnTo>
                      <a:pt x="605433" y="301966"/>
                    </a:lnTo>
                    <a:cubicBezTo>
                      <a:pt x="607147" y="299395"/>
                      <a:pt x="609719" y="296823"/>
                      <a:pt x="612291" y="294251"/>
                    </a:cubicBezTo>
                    <a:cubicBezTo>
                      <a:pt x="630293" y="276249"/>
                      <a:pt x="658154" y="274963"/>
                      <a:pt x="676585" y="290822"/>
                    </a:cubicBezTo>
                    <a:cubicBezTo>
                      <a:pt x="680014" y="283107"/>
                      <a:pt x="683014" y="275392"/>
                      <a:pt x="684729" y="267248"/>
                    </a:cubicBezTo>
                    <a:cubicBezTo>
                      <a:pt x="686443" y="258247"/>
                      <a:pt x="688158" y="249245"/>
                      <a:pt x="689015" y="240244"/>
                    </a:cubicBezTo>
                    <a:lnTo>
                      <a:pt x="686872" y="238101"/>
                    </a:lnTo>
                    <a:lnTo>
                      <a:pt x="599004" y="238101"/>
                    </a:lnTo>
                    <a:lnTo>
                      <a:pt x="493133" y="132231"/>
                    </a:lnTo>
                    <a:lnTo>
                      <a:pt x="493133" y="128373"/>
                    </a:lnTo>
                    <a:lnTo>
                      <a:pt x="492705" y="64079"/>
                    </a:lnTo>
                    <a:lnTo>
                      <a:pt x="435269" y="6644"/>
                    </a:lnTo>
                    <a:cubicBezTo>
                      <a:pt x="434840" y="6644"/>
                      <a:pt x="434412" y="6644"/>
                      <a:pt x="433983" y="6215"/>
                    </a:cubicBezTo>
                    <a:lnTo>
                      <a:pt x="3215" y="3215"/>
                    </a:lnTo>
                    <a:cubicBezTo>
                      <a:pt x="3215" y="19931"/>
                      <a:pt x="4072" y="36219"/>
                      <a:pt x="5358" y="52935"/>
                    </a:cubicBezTo>
                    <a:lnTo>
                      <a:pt x="7072" y="546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6661571" y="4457915"/>
                <a:ext cx="210026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210026" h="137160" extrusionOk="0">
                    <a:moveTo>
                      <a:pt x="3215" y="32361"/>
                    </a:moveTo>
                    <a:lnTo>
                      <a:pt x="152805" y="137374"/>
                    </a:lnTo>
                    <a:lnTo>
                      <a:pt x="208955" y="127944"/>
                    </a:lnTo>
                    <a:cubicBezTo>
                      <a:pt x="202954" y="115514"/>
                      <a:pt x="197382" y="103084"/>
                      <a:pt x="192238" y="90654"/>
                    </a:cubicBezTo>
                    <a:lnTo>
                      <a:pt x="162234" y="95798"/>
                    </a:lnTo>
                    <a:lnTo>
                      <a:pt x="156234" y="96655"/>
                    </a:lnTo>
                    <a:lnTo>
                      <a:pt x="23789" y="3215"/>
                    </a:lnTo>
                    <a:cubicBezTo>
                      <a:pt x="19502" y="8786"/>
                      <a:pt x="15645" y="14787"/>
                      <a:pt x="11358" y="20360"/>
                    </a:cubicBezTo>
                    <a:lnTo>
                      <a:pt x="11358" y="20360"/>
                    </a:lnTo>
                    <a:cubicBezTo>
                      <a:pt x="8358" y="25074"/>
                      <a:pt x="5786" y="28503"/>
                      <a:pt x="3215" y="32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6699290" y="4403479"/>
                <a:ext cx="145733" cy="120015"/>
              </a:xfrm>
              <a:custGeom>
                <a:avLst/>
                <a:gdLst/>
                <a:ahLst/>
                <a:cxnLst/>
                <a:rect l="l" t="t" r="r" b="b"/>
                <a:pathLst>
                  <a:path w="145732" h="120015" extrusionOk="0">
                    <a:moveTo>
                      <a:pt x="3215" y="34076"/>
                    </a:moveTo>
                    <a:lnTo>
                      <a:pt x="125373" y="120230"/>
                    </a:lnTo>
                    <a:lnTo>
                      <a:pt x="145518" y="116800"/>
                    </a:lnTo>
                    <a:cubicBezTo>
                      <a:pt x="142518" y="105228"/>
                      <a:pt x="139946" y="93654"/>
                      <a:pt x="138660" y="82082"/>
                    </a:cubicBezTo>
                    <a:lnTo>
                      <a:pt x="26789" y="3215"/>
                    </a:lnTo>
                    <a:cubicBezTo>
                      <a:pt x="18645" y="13502"/>
                      <a:pt x="10930" y="23789"/>
                      <a:pt x="3215" y="340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6831735" y="4444627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6740438" y="4353758"/>
                <a:ext cx="98584" cy="94298"/>
              </a:xfrm>
              <a:custGeom>
                <a:avLst/>
                <a:gdLst/>
                <a:ahLst/>
                <a:cxnLst/>
                <a:rect l="l" t="t" r="r" b="b"/>
                <a:pathLst>
                  <a:path w="98583" h="94297" extrusionOk="0">
                    <a:moveTo>
                      <a:pt x="94512" y="94083"/>
                    </a:moveTo>
                    <a:cubicBezTo>
                      <a:pt x="94512" y="81653"/>
                      <a:pt x="94512" y="69223"/>
                      <a:pt x="95369" y="57221"/>
                    </a:cubicBezTo>
                    <a:cubicBezTo>
                      <a:pt x="95369" y="55936"/>
                      <a:pt x="95369" y="54221"/>
                      <a:pt x="95369" y="52935"/>
                    </a:cubicBezTo>
                    <a:lnTo>
                      <a:pt x="25075" y="3215"/>
                    </a:lnTo>
                    <a:cubicBezTo>
                      <a:pt x="17788" y="12216"/>
                      <a:pt x="10501" y="21217"/>
                      <a:pt x="3215" y="30218"/>
                    </a:cubicBezTo>
                    <a:lnTo>
                      <a:pt x="94512" y="940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571988" y="4607933"/>
                <a:ext cx="368618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w="368617" h="188595" extrusionOk="0">
                    <a:moveTo>
                      <a:pt x="3215" y="22931"/>
                    </a:moveTo>
                    <a:lnTo>
                      <a:pt x="3215" y="22931"/>
                    </a:lnTo>
                    <a:lnTo>
                      <a:pt x="236387" y="187094"/>
                    </a:lnTo>
                    <a:lnTo>
                      <a:pt x="368403" y="164378"/>
                    </a:lnTo>
                    <a:cubicBezTo>
                      <a:pt x="365832" y="154948"/>
                      <a:pt x="362831" y="145089"/>
                      <a:pt x="360259" y="135659"/>
                    </a:cubicBezTo>
                    <a:lnTo>
                      <a:pt x="240673" y="156234"/>
                    </a:lnTo>
                    <a:lnTo>
                      <a:pt x="234244" y="157520"/>
                    </a:lnTo>
                    <a:lnTo>
                      <a:pt x="15216" y="3215"/>
                    </a:lnTo>
                    <a:cubicBezTo>
                      <a:pt x="10930" y="9644"/>
                      <a:pt x="7072" y="16502"/>
                      <a:pt x="3215" y="229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6629852" y="4510635"/>
                <a:ext cx="278606" cy="167164"/>
              </a:xfrm>
              <a:custGeom>
                <a:avLst/>
                <a:gdLst/>
                <a:ahLst/>
                <a:cxnLst/>
                <a:rect l="l" t="t" r="r" b="b"/>
                <a:pathLst>
                  <a:path w="278606" h="167163" extrusionOk="0">
                    <a:moveTo>
                      <a:pt x="3215" y="26361"/>
                    </a:moveTo>
                    <a:lnTo>
                      <a:pt x="199525" y="164378"/>
                    </a:lnTo>
                    <a:lnTo>
                      <a:pt x="275820" y="151090"/>
                    </a:lnTo>
                    <a:cubicBezTo>
                      <a:pt x="274534" y="148090"/>
                      <a:pt x="273677" y="145089"/>
                      <a:pt x="272391" y="142518"/>
                    </a:cubicBezTo>
                    <a:cubicBezTo>
                      <a:pt x="266819" y="129231"/>
                      <a:pt x="260819" y="116372"/>
                      <a:pt x="254389" y="103085"/>
                    </a:cubicBezTo>
                    <a:lnTo>
                      <a:pt x="183666" y="114657"/>
                    </a:lnTo>
                    <a:lnTo>
                      <a:pt x="177665" y="115086"/>
                    </a:lnTo>
                    <a:lnTo>
                      <a:pt x="18645" y="3215"/>
                    </a:lnTo>
                    <a:cubicBezTo>
                      <a:pt x="13073" y="11359"/>
                      <a:pt x="7930" y="18645"/>
                      <a:pt x="3215" y="26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5355122" y="5926384"/>
                <a:ext cx="282893" cy="132874"/>
              </a:xfrm>
              <a:custGeom>
                <a:avLst/>
                <a:gdLst/>
                <a:ahLst/>
                <a:cxnLst/>
                <a:rect l="l" t="t" r="r" b="b"/>
                <a:pathLst>
                  <a:path w="282892" h="132873" extrusionOk="0">
                    <a:moveTo>
                      <a:pt x="253960" y="3215"/>
                    </a:moveTo>
                    <a:lnTo>
                      <a:pt x="253960" y="3215"/>
                    </a:lnTo>
                    <a:lnTo>
                      <a:pt x="179808" y="46077"/>
                    </a:lnTo>
                    <a:lnTo>
                      <a:pt x="176808" y="47792"/>
                    </a:lnTo>
                    <a:lnTo>
                      <a:pt x="3215" y="47792"/>
                    </a:lnTo>
                    <a:cubicBezTo>
                      <a:pt x="8358" y="73080"/>
                      <a:pt x="13930" y="98369"/>
                      <a:pt x="19074" y="124087"/>
                    </a:cubicBezTo>
                    <a:cubicBezTo>
                      <a:pt x="19502" y="127087"/>
                      <a:pt x="20360" y="130516"/>
                      <a:pt x="21217" y="133517"/>
                    </a:cubicBezTo>
                    <a:lnTo>
                      <a:pt x="37076" y="106085"/>
                    </a:lnTo>
                    <a:lnTo>
                      <a:pt x="41362" y="98798"/>
                    </a:lnTo>
                    <a:lnTo>
                      <a:pt x="185809" y="98798"/>
                    </a:lnTo>
                    <a:lnTo>
                      <a:pt x="240673" y="44363"/>
                    </a:lnTo>
                    <a:lnTo>
                      <a:pt x="244959" y="40076"/>
                    </a:lnTo>
                    <a:lnTo>
                      <a:pt x="274106" y="40076"/>
                    </a:lnTo>
                    <a:cubicBezTo>
                      <a:pt x="275820" y="27646"/>
                      <a:pt x="277963" y="15645"/>
                      <a:pt x="279678" y="3215"/>
                    </a:cubicBezTo>
                    <a:lnTo>
                      <a:pt x="253960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6598991" y="4558641"/>
                <a:ext cx="325755" cy="175736"/>
              </a:xfrm>
              <a:custGeom>
                <a:avLst/>
                <a:gdLst/>
                <a:ahLst/>
                <a:cxnLst/>
                <a:rect l="l" t="t" r="r" b="b"/>
                <a:pathLst>
                  <a:path w="325755" h="175736" extrusionOk="0">
                    <a:moveTo>
                      <a:pt x="3215" y="27218"/>
                    </a:moveTo>
                    <a:lnTo>
                      <a:pt x="3215" y="27218"/>
                    </a:lnTo>
                    <a:lnTo>
                      <a:pt x="214098" y="175522"/>
                    </a:lnTo>
                    <a:lnTo>
                      <a:pt x="324683" y="156234"/>
                    </a:lnTo>
                    <a:cubicBezTo>
                      <a:pt x="322112" y="147661"/>
                      <a:pt x="319540" y="139517"/>
                      <a:pt x="316540" y="131373"/>
                    </a:cubicBezTo>
                    <a:lnTo>
                      <a:pt x="229100" y="146375"/>
                    </a:lnTo>
                    <a:lnTo>
                      <a:pt x="223100" y="147661"/>
                    </a:lnTo>
                    <a:lnTo>
                      <a:pt x="17788" y="3215"/>
                    </a:lnTo>
                    <a:cubicBezTo>
                      <a:pt x="13073" y="11358"/>
                      <a:pt x="8358" y="19074"/>
                      <a:pt x="3215" y="272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6549700" y="4644795"/>
                <a:ext cx="407194" cy="201454"/>
              </a:xfrm>
              <a:custGeom>
                <a:avLst/>
                <a:gdLst/>
                <a:ahLst/>
                <a:cxnLst/>
                <a:rect l="l" t="t" r="r" b="b"/>
                <a:pathLst>
                  <a:path w="407193" h="201453" extrusionOk="0">
                    <a:moveTo>
                      <a:pt x="3215" y="25503"/>
                    </a:moveTo>
                    <a:lnTo>
                      <a:pt x="251817" y="200811"/>
                    </a:lnTo>
                    <a:lnTo>
                      <a:pt x="404836" y="174236"/>
                    </a:lnTo>
                    <a:cubicBezTo>
                      <a:pt x="401836" y="164806"/>
                      <a:pt x="398836" y="155805"/>
                      <a:pt x="395835" y="146376"/>
                    </a:cubicBezTo>
                    <a:lnTo>
                      <a:pt x="257818" y="170378"/>
                    </a:lnTo>
                    <a:lnTo>
                      <a:pt x="253960" y="171235"/>
                    </a:lnTo>
                    <a:lnTo>
                      <a:pt x="15645" y="3215"/>
                    </a:lnTo>
                    <a:cubicBezTo>
                      <a:pt x="11787" y="10501"/>
                      <a:pt x="7501" y="18217"/>
                      <a:pt x="3215" y="255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549700" y="4667083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182814" y="2943154"/>
                <a:ext cx="21431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34290" extrusionOk="0">
                    <a:moveTo>
                      <a:pt x="3215" y="19074"/>
                    </a:moveTo>
                    <a:cubicBezTo>
                      <a:pt x="9215" y="23360"/>
                      <a:pt x="15645" y="27646"/>
                      <a:pt x="21646" y="31504"/>
                    </a:cubicBezTo>
                    <a:cubicBezTo>
                      <a:pt x="16502" y="22074"/>
                      <a:pt x="11359" y="12644"/>
                      <a:pt x="6215" y="3215"/>
                    </a:cubicBezTo>
                    <a:cubicBezTo>
                      <a:pt x="5358" y="8787"/>
                      <a:pt x="4072" y="13930"/>
                      <a:pt x="3215" y="19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5145953" y="3167324"/>
                <a:ext cx="8573" cy="25718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25717" extrusionOk="0">
                    <a:moveTo>
                      <a:pt x="3215" y="26360"/>
                    </a:moveTo>
                    <a:lnTo>
                      <a:pt x="3215" y="26360"/>
                    </a:lnTo>
                    <a:cubicBezTo>
                      <a:pt x="4501" y="25932"/>
                      <a:pt x="5358" y="25503"/>
                      <a:pt x="6644" y="25074"/>
                    </a:cubicBezTo>
                    <a:lnTo>
                      <a:pt x="6644" y="3215"/>
                    </a:lnTo>
                    <a:cubicBezTo>
                      <a:pt x="5358" y="10930"/>
                      <a:pt x="4501" y="18645"/>
                      <a:pt x="3215" y="26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5121092" y="2981730"/>
                <a:ext cx="124301" cy="402908"/>
              </a:xfrm>
              <a:custGeom>
                <a:avLst/>
                <a:gdLst/>
                <a:ahLst/>
                <a:cxnLst/>
                <a:rect l="l" t="t" r="r" b="b"/>
                <a:pathLst>
                  <a:path w="124301" h="402907" extrusionOk="0">
                    <a:moveTo>
                      <a:pt x="3215" y="402264"/>
                    </a:moveTo>
                    <a:lnTo>
                      <a:pt x="3215" y="402264"/>
                    </a:lnTo>
                    <a:cubicBezTo>
                      <a:pt x="10073" y="387691"/>
                      <a:pt x="25075" y="377404"/>
                      <a:pt x="42220" y="377404"/>
                    </a:cubicBezTo>
                    <a:cubicBezTo>
                      <a:pt x="47363" y="377404"/>
                      <a:pt x="52507" y="378262"/>
                      <a:pt x="56793" y="379976"/>
                    </a:cubicBezTo>
                    <a:lnTo>
                      <a:pt x="122801" y="313968"/>
                    </a:lnTo>
                    <a:lnTo>
                      <a:pt x="122801" y="62365"/>
                    </a:lnTo>
                    <a:cubicBezTo>
                      <a:pt x="117658" y="53364"/>
                      <a:pt x="112514" y="44363"/>
                      <a:pt x="107371" y="35362"/>
                    </a:cubicBezTo>
                    <a:cubicBezTo>
                      <a:pt x="91940" y="24217"/>
                      <a:pt x="76510" y="13502"/>
                      <a:pt x="61079" y="3215"/>
                    </a:cubicBezTo>
                    <a:cubicBezTo>
                      <a:pt x="57650" y="21646"/>
                      <a:pt x="54650" y="40505"/>
                      <a:pt x="51649" y="59364"/>
                    </a:cubicBezTo>
                    <a:lnTo>
                      <a:pt x="51649" y="209812"/>
                    </a:lnTo>
                    <a:cubicBezTo>
                      <a:pt x="71366" y="213669"/>
                      <a:pt x="86368" y="231243"/>
                      <a:pt x="86368" y="252246"/>
                    </a:cubicBezTo>
                    <a:cubicBezTo>
                      <a:pt x="86368" y="275820"/>
                      <a:pt x="67080" y="295108"/>
                      <a:pt x="43077" y="295108"/>
                    </a:cubicBezTo>
                    <a:cubicBezTo>
                      <a:pt x="33647" y="295108"/>
                      <a:pt x="24646" y="292108"/>
                      <a:pt x="17359" y="286536"/>
                    </a:cubicBezTo>
                    <a:cubicBezTo>
                      <a:pt x="12644" y="325112"/>
                      <a:pt x="7501" y="363688"/>
                      <a:pt x="3215" y="4022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5138143" y="6692336"/>
                <a:ext cx="180023" cy="162878"/>
              </a:xfrm>
              <a:custGeom>
                <a:avLst/>
                <a:gdLst/>
                <a:ahLst/>
                <a:cxnLst/>
                <a:rect l="l" t="t" r="r" b="b"/>
                <a:pathLst>
                  <a:path w="180022" h="162877" extrusionOk="0">
                    <a:moveTo>
                      <a:pt x="6309" y="46506"/>
                    </a:moveTo>
                    <a:cubicBezTo>
                      <a:pt x="308" y="61508"/>
                      <a:pt x="3737" y="79082"/>
                      <a:pt x="10595" y="94084"/>
                    </a:cubicBezTo>
                    <a:cubicBezTo>
                      <a:pt x="17882" y="88511"/>
                      <a:pt x="27312" y="85082"/>
                      <a:pt x="37170" y="85082"/>
                    </a:cubicBezTo>
                    <a:cubicBezTo>
                      <a:pt x="60745" y="85082"/>
                      <a:pt x="80033" y="104370"/>
                      <a:pt x="80033" y="127944"/>
                    </a:cubicBezTo>
                    <a:cubicBezTo>
                      <a:pt x="80033" y="133945"/>
                      <a:pt x="78747" y="139089"/>
                      <a:pt x="76604" y="144232"/>
                    </a:cubicBezTo>
                    <a:cubicBezTo>
                      <a:pt x="89462" y="146804"/>
                      <a:pt x="103607" y="141232"/>
                      <a:pt x="116037" y="147233"/>
                    </a:cubicBezTo>
                    <a:cubicBezTo>
                      <a:pt x="128039" y="152376"/>
                      <a:pt x="139612" y="163092"/>
                      <a:pt x="153756" y="158806"/>
                    </a:cubicBezTo>
                    <a:cubicBezTo>
                      <a:pt x="163615" y="154520"/>
                      <a:pt x="170044" y="145519"/>
                      <a:pt x="176902" y="137375"/>
                    </a:cubicBezTo>
                    <a:lnTo>
                      <a:pt x="42742" y="3215"/>
                    </a:lnTo>
                    <a:cubicBezTo>
                      <a:pt x="29455" y="16931"/>
                      <a:pt x="16168" y="30218"/>
                      <a:pt x="6309" y="465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5382125" y="5992821"/>
                <a:ext cx="248603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248602" h="214312" extrusionOk="0">
                    <a:moveTo>
                      <a:pt x="157520" y="118943"/>
                    </a:moveTo>
                    <a:lnTo>
                      <a:pt x="238101" y="38362"/>
                    </a:lnTo>
                    <a:cubicBezTo>
                      <a:pt x="238959" y="30218"/>
                      <a:pt x="239816" y="21645"/>
                      <a:pt x="241102" y="13502"/>
                    </a:cubicBezTo>
                    <a:cubicBezTo>
                      <a:pt x="241530" y="10073"/>
                      <a:pt x="241959" y="6643"/>
                      <a:pt x="242387" y="3215"/>
                    </a:cubicBezTo>
                    <a:lnTo>
                      <a:pt x="229957" y="3215"/>
                    </a:lnTo>
                    <a:lnTo>
                      <a:pt x="174665" y="57650"/>
                    </a:lnTo>
                    <a:lnTo>
                      <a:pt x="170379" y="61936"/>
                    </a:lnTo>
                    <a:lnTo>
                      <a:pt x="31075" y="61936"/>
                    </a:lnTo>
                    <a:lnTo>
                      <a:pt x="3215" y="109942"/>
                    </a:lnTo>
                    <a:cubicBezTo>
                      <a:pt x="10501" y="143803"/>
                      <a:pt x="17359" y="178093"/>
                      <a:pt x="22074" y="212383"/>
                    </a:cubicBezTo>
                    <a:lnTo>
                      <a:pt x="22931" y="211526"/>
                    </a:lnTo>
                    <a:lnTo>
                      <a:pt x="27218" y="207240"/>
                    </a:lnTo>
                    <a:lnTo>
                      <a:pt x="247102" y="207240"/>
                    </a:lnTo>
                    <a:cubicBezTo>
                      <a:pt x="244102" y="184952"/>
                      <a:pt x="241530" y="162663"/>
                      <a:pt x="239816" y="139946"/>
                    </a:cubicBezTo>
                    <a:cubicBezTo>
                      <a:pt x="238530" y="120229"/>
                      <a:pt x="237244" y="100512"/>
                      <a:pt x="236815" y="81224"/>
                    </a:cubicBezTo>
                    <a:lnTo>
                      <a:pt x="151090" y="166949"/>
                    </a:lnTo>
                    <a:cubicBezTo>
                      <a:pt x="148519" y="169521"/>
                      <a:pt x="145090" y="170807"/>
                      <a:pt x="141661" y="171235"/>
                    </a:cubicBezTo>
                    <a:cubicBezTo>
                      <a:pt x="134803" y="175950"/>
                      <a:pt x="126230" y="178951"/>
                      <a:pt x="117658" y="178951"/>
                    </a:cubicBezTo>
                    <a:cubicBezTo>
                      <a:pt x="94083" y="178951"/>
                      <a:pt x="74795" y="159663"/>
                      <a:pt x="74795" y="136088"/>
                    </a:cubicBezTo>
                    <a:cubicBezTo>
                      <a:pt x="74795" y="112514"/>
                      <a:pt x="93655" y="93226"/>
                      <a:pt x="117658" y="93226"/>
                    </a:cubicBezTo>
                    <a:lnTo>
                      <a:pt x="117658" y="93226"/>
                    </a:lnTo>
                    <a:cubicBezTo>
                      <a:pt x="135231" y="92797"/>
                      <a:pt x="151090" y="103513"/>
                      <a:pt x="157520" y="118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5317831" y="6832926"/>
                <a:ext cx="21431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21431" extrusionOk="0">
                    <a:moveTo>
                      <a:pt x="11359" y="17359"/>
                    </a:moveTo>
                    <a:lnTo>
                      <a:pt x="11359" y="17359"/>
                    </a:lnTo>
                    <a:cubicBezTo>
                      <a:pt x="14359" y="18217"/>
                      <a:pt x="16931" y="19074"/>
                      <a:pt x="19931" y="19931"/>
                    </a:cubicBezTo>
                    <a:lnTo>
                      <a:pt x="3215" y="3215"/>
                    </a:lnTo>
                    <a:cubicBezTo>
                      <a:pt x="4072" y="9216"/>
                      <a:pt x="5358" y="14787"/>
                      <a:pt x="11359" y="17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5200388" y="6508028"/>
                <a:ext cx="428625" cy="351473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351472" extrusionOk="0">
                    <a:moveTo>
                      <a:pt x="227814" y="76939"/>
                    </a:moveTo>
                    <a:lnTo>
                      <a:pt x="227814" y="76939"/>
                    </a:lnTo>
                    <a:lnTo>
                      <a:pt x="223528" y="72652"/>
                    </a:lnTo>
                    <a:lnTo>
                      <a:pt x="154091" y="3215"/>
                    </a:lnTo>
                    <a:cubicBezTo>
                      <a:pt x="152376" y="4929"/>
                      <a:pt x="151090" y="7072"/>
                      <a:pt x="149376" y="8787"/>
                    </a:cubicBezTo>
                    <a:cubicBezTo>
                      <a:pt x="105227" y="59794"/>
                      <a:pt x="56364" y="105656"/>
                      <a:pt x="11359" y="155377"/>
                    </a:cubicBezTo>
                    <a:cubicBezTo>
                      <a:pt x="9215" y="160091"/>
                      <a:pt x="6644" y="164378"/>
                      <a:pt x="3215" y="168235"/>
                    </a:cubicBezTo>
                    <a:lnTo>
                      <a:pt x="184094" y="349972"/>
                    </a:lnTo>
                    <a:cubicBezTo>
                      <a:pt x="187952" y="349972"/>
                      <a:pt x="192238" y="349972"/>
                      <a:pt x="196096" y="349544"/>
                    </a:cubicBezTo>
                    <a:cubicBezTo>
                      <a:pt x="221813" y="348258"/>
                      <a:pt x="244959" y="334542"/>
                      <a:pt x="265962" y="320826"/>
                    </a:cubicBezTo>
                    <a:cubicBezTo>
                      <a:pt x="268105" y="319540"/>
                      <a:pt x="270248" y="317826"/>
                      <a:pt x="272391" y="316539"/>
                    </a:cubicBezTo>
                    <a:cubicBezTo>
                      <a:pt x="271105" y="312253"/>
                      <a:pt x="270248" y="307967"/>
                      <a:pt x="270248" y="303681"/>
                    </a:cubicBezTo>
                    <a:cubicBezTo>
                      <a:pt x="270248" y="280106"/>
                      <a:pt x="289536" y="260390"/>
                      <a:pt x="313111" y="260390"/>
                    </a:cubicBezTo>
                    <a:cubicBezTo>
                      <a:pt x="319111" y="260390"/>
                      <a:pt x="325112" y="261676"/>
                      <a:pt x="330256" y="264247"/>
                    </a:cubicBezTo>
                    <a:cubicBezTo>
                      <a:pt x="343543" y="243673"/>
                      <a:pt x="345686" y="217527"/>
                      <a:pt x="349115" y="193524"/>
                    </a:cubicBezTo>
                    <a:cubicBezTo>
                      <a:pt x="349972" y="184952"/>
                      <a:pt x="354687" y="177665"/>
                      <a:pt x="360259" y="171236"/>
                    </a:cubicBezTo>
                    <a:cubicBezTo>
                      <a:pt x="380405" y="167378"/>
                      <a:pt x="403122" y="170378"/>
                      <a:pt x="420696" y="157091"/>
                    </a:cubicBezTo>
                    <a:cubicBezTo>
                      <a:pt x="423267" y="155377"/>
                      <a:pt x="425839" y="153233"/>
                      <a:pt x="427982" y="150662"/>
                    </a:cubicBezTo>
                    <a:lnTo>
                      <a:pt x="353830" y="76939"/>
                    </a:lnTo>
                    <a:lnTo>
                      <a:pt x="227814" y="769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5269825" y="3049881"/>
                <a:ext cx="42863" cy="47149"/>
              </a:xfrm>
              <a:custGeom>
                <a:avLst/>
                <a:gdLst/>
                <a:ahLst/>
                <a:cxnLst/>
                <a:rect l="l" t="t" r="r" b="b"/>
                <a:pathLst>
                  <a:path w="42862" h="47148" extrusionOk="0">
                    <a:moveTo>
                      <a:pt x="3215" y="3215"/>
                    </a:moveTo>
                    <a:cubicBezTo>
                      <a:pt x="11359" y="16931"/>
                      <a:pt x="19931" y="31075"/>
                      <a:pt x="28504" y="44791"/>
                    </a:cubicBezTo>
                    <a:lnTo>
                      <a:pt x="42648" y="30647"/>
                    </a:lnTo>
                    <a:cubicBezTo>
                      <a:pt x="30647" y="21217"/>
                      <a:pt x="18645" y="12216"/>
                      <a:pt x="6644" y="3215"/>
                    </a:cubicBez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4361140" y="2670119"/>
                <a:ext cx="501491" cy="1032986"/>
              </a:xfrm>
              <a:custGeom>
                <a:avLst/>
                <a:gdLst/>
                <a:ahLst/>
                <a:cxnLst/>
                <a:rect l="l" t="t" r="r" b="b"/>
                <a:pathLst>
                  <a:path w="501491" h="1032986" extrusionOk="0">
                    <a:moveTo>
                      <a:pt x="337114" y="745593"/>
                    </a:moveTo>
                    <a:lnTo>
                      <a:pt x="337114" y="745593"/>
                    </a:lnTo>
                    <a:cubicBezTo>
                      <a:pt x="333685" y="742164"/>
                      <a:pt x="330684" y="738735"/>
                      <a:pt x="328113" y="734878"/>
                    </a:cubicBezTo>
                    <a:cubicBezTo>
                      <a:pt x="328113" y="735735"/>
                      <a:pt x="328113" y="737021"/>
                      <a:pt x="328113" y="737878"/>
                    </a:cubicBezTo>
                    <a:cubicBezTo>
                      <a:pt x="328113" y="761452"/>
                      <a:pt x="309253" y="780740"/>
                      <a:pt x="285679" y="780740"/>
                    </a:cubicBezTo>
                    <a:cubicBezTo>
                      <a:pt x="262104" y="780740"/>
                      <a:pt x="242387" y="761881"/>
                      <a:pt x="242387" y="737878"/>
                    </a:cubicBezTo>
                    <a:cubicBezTo>
                      <a:pt x="242387" y="728448"/>
                      <a:pt x="245388" y="719876"/>
                      <a:pt x="250531" y="713018"/>
                    </a:cubicBezTo>
                    <a:lnTo>
                      <a:pt x="194810" y="657296"/>
                    </a:lnTo>
                    <a:lnTo>
                      <a:pt x="190524" y="653010"/>
                    </a:lnTo>
                    <a:lnTo>
                      <a:pt x="190524" y="402264"/>
                    </a:lnTo>
                    <a:lnTo>
                      <a:pt x="138660" y="350401"/>
                    </a:lnTo>
                    <a:lnTo>
                      <a:pt x="134374" y="346115"/>
                    </a:lnTo>
                    <a:lnTo>
                      <a:pt x="134374" y="8787"/>
                    </a:lnTo>
                    <a:cubicBezTo>
                      <a:pt x="126659" y="7072"/>
                      <a:pt x="118943" y="5358"/>
                      <a:pt x="111228" y="3215"/>
                    </a:cubicBezTo>
                    <a:lnTo>
                      <a:pt x="111228" y="361117"/>
                    </a:lnTo>
                    <a:lnTo>
                      <a:pt x="141232" y="391120"/>
                    </a:lnTo>
                    <a:lnTo>
                      <a:pt x="146804" y="396692"/>
                    </a:lnTo>
                    <a:lnTo>
                      <a:pt x="146804" y="530852"/>
                    </a:lnTo>
                    <a:cubicBezTo>
                      <a:pt x="154519" y="538567"/>
                      <a:pt x="159234" y="549712"/>
                      <a:pt x="159234" y="561285"/>
                    </a:cubicBezTo>
                    <a:cubicBezTo>
                      <a:pt x="159234" y="584859"/>
                      <a:pt x="140375" y="603718"/>
                      <a:pt x="116372" y="603718"/>
                    </a:cubicBezTo>
                    <a:cubicBezTo>
                      <a:pt x="92797" y="603718"/>
                      <a:pt x="73081" y="584859"/>
                      <a:pt x="73081" y="561285"/>
                    </a:cubicBezTo>
                    <a:cubicBezTo>
                      <a:pt x="73081" y="540710"/>
                      <a:pt x="87654" y="523137"/>
                      <a:pt x="107371" y="519279"/>
                    </a:cubicBezTo>
                    <a:lnTo>
                      <a:pt x="107371" y="413409"/>
                    </a:lnTo>
                    <a:lnTo>
                      <a:pt x="77367" y="382976"/>
                    </a:lnTo>
                    <a:lnTo>
                      <a:pt x="71795" y="376976"/>
                    </a:lnTo>
                    <a:lnTo>
                      <a:pt x="71795" y="30647"/>
                    </a:lnTo>
                    <a:cubicBezTo>
                      <a:pt x="62794" y="90654"/>
                      <a:pt x="57650" y="151519"/>
                      <a:pt x="51221" y="211955"/>
                    </a:cubicBezTo>
                    <a:cubicBezTo>
                      <a:pt x="47792" y="249674"/>
                      <a:pt x="39219" y="286107"/>
                      <a:pt x="29361" y="322540"/>
                    </a:cubicBezTo>
                    <a:lnTo>
                      <a:pt x="29361" y="621721"/>
                    </a:lnTo>
                    <a:lnTo>
                      <a:pt x="104370" y="696730"/>
                    </a:lnTo>
                    <a:cubicBezTo>
                      <a:pt x="108228" y="695444"/>
                      <a:pt x="112514" y="695015"/>
                      <a:pt x="116372" y="695015"/>
                    </a:cubicBezTo>
                    <a:cubicBezTo>
                      <a:pt x="139946" y="695015"/>
                      <a:pt x="159234" y="714303"/>
                      <a:pt x="159234" y="737878"/>
                    </a:cubicBezTo>
                    <a:cubicBezTo>
                      <a:pt x="159234" y="761452"/>
                      <a:pt x="140375" y="780740"/>
                      <a:pt x="116372" y="780740"/>
                    </a:cubicBezTo>
                    <a:cubicBezTo>
                      <a:pt x="92369" y="780740"/>
                      <a:pt x="73081" y="761881"/>
                      <a:pt x="73081" y="737878"/>
                    </a:cubicBezTo>
                    <a:cubicBezTo>
                      <a:pt x="73081" y="729305"/>
                      <a:pt x="75652" y="721162"/>
                      <a:pt x="80367" y="714303"/>
                    </a:cubicBezTo>
                    <a:lnTo>
                      <a:pt x="4929" y="638437"/>
                    </a:lnTo>
                    <a:lnTo>
                      <a:pt x="3215" y="636722"/>
                    </a:lnTo>
                    <a:cubicBezTo>
                      <a:pt x="4501" y="643152"/>
                      <a:pt x="5786" y="649581"/>
                      <a:pt x="7501" y="656011"/>
                    </a:cubicBezTo>
                    <a:cubicBezTo>
                      <a:pt x="18645" y="704017"/>
                      <a:pt x="29789" y="751594"/>
                      <a:pt x="41791" y="799171"/>
                    </a:cubicBezTo>
                    <a:lnTo>
                      <a:pt x="178951" y="799171"/>
                    </a:lnTo>
                    <a:lnTo>
                      <a:pt x="183237" y="803458"/>
                    </a:lnTo>
                    <a:lnTo>
                      <a:pt x="218813" y="839033"/>
                    </a:lnTo>
                    <a:lnTo>
                      <a:pt x="218813" y="977479"/>
                    </a:lnTo>
                    <a:lnTo>
                      <a:pt x="271534" y="1030200"/>
                    </a:lnTo>
                    <a:cubicBezTo>
                      <a:pt x="297680" y="1028486"/>
                      <a:pt x="323826" y="1026771"/>
                      <a:pt x="350401" y="1024628"/>
                    </a:cubicBezTo>
                    <a:cubicBezTo>
                      <a:pt x="357688" y="1023342"/>
                      <a:pt x="366689" y="1022913"/>
                      <a:pt x="371832" y="1016484"/>
                    </a:cubicBezTo>
                    <a:cubicBezTo>
                      <a:pt x="375261" y="1006626"/>
                      <a:pt x="370546" y="996339"/>
                      <a:pt x="371404" y="986480"/>
                    </a:cubicBezTo>
                    <a:cubicBezTo>
                      <a:pt x="395407" y="983480"/>
                      <a:pt x="419410" y="990767"/>
                      <a:pt x="443413" y="987766"/>
                    </a:cubicBezTo>
                    <a:cubicBezTo>
                      <a:pt x="451128" y="981766"/>
                      <a:pt x="451128" y="972336"/>
                      <a:pt x="449413" y="962906"/>
                    </a:cubicBezTo>
                    <a:lnTo>
                      <a:pt x="337971" y="962906"/>
                    </a:lnTo>
                    <a:lnTo>
                      <a:pt x="335399" y="959906"/>
                    </a:lnTo>
                    <a:lnTo>
                      <a:pt x="311825" y="936331"/>
                    </a:lnTo>
                    <a:cubicBezTo>
                      <a:pt x="304967" y="941475"/>
                      <a:pt x="296394" y="944475"/>
                      <a:pt x="286964" y="944475"/>
                    </a:cubicBezTo>
                    <a:cubicBezTo>
                      <a:pt x="263390" y="944475"/>
                      <a:pt x="244102" y="924758"/>
                      <a:pt x="244102" y="901184"/>
                    </a:cubicBezTo>
                    <a:cubicBezTo>
                      <a:pt x="244102" y="877610"/>
                      <a:pt x="263390" y="858750"/>
                      <a:pt x="286964" y="858750"/>
                    </a:cubicBezTo>
                    <a:cubicBezTo>
                      <a:pt x="310539" y="858750"/>
                      <a:pt x="329827" y="877610"/>
                      <a:pt x="329827" y="901184"/>
                    </a:cubicBezTo>
                    <a:cubicBezTo>
                      <a:pt x="329827" y="908471"/>
                      <a:pt x="328113" y="915757"/>
                      <a:pt x="324683" y="921758"/>
                    </a:cubicBezTo>
                    <a:lnTo>
                      <a:pt x="346115" y="943189"/>
                    </a:lnTo>
                    <a:lnTo>
                      <a:pt x="441270" y="943189"/>
                    </a:lnTo>
                    <a:cubicBezTo>
                      <a:pt x="429697" y="930331"/>
                      <a:pt x="408694" y="929902"/>
                      <a:pt x="393692" y="921330"/>
                    </a:cubicBezTo>
                    <a:cubicBezTo>
                      <a:pt x="379119" y="912757"/>
                      <a:pt x="364546" y="902470"/>
                      <a:pt x="353401" y="889611"/>
                    </a:cubicBezTo>
                    <a:cubicBezTo>
                      <a:pt x="393692" y="906328"/>
                      <a:pt x="435697" y="926044"/>
                      <a:pt x="480703" y="920901"/>
                    </a:cubicBezTo>
                    <a:cubicBezTo>
                      <a:pt x="494848" y="917043"/>
                      <a:pt x="498277" y="900755"/>
                      <a:pt x="498277" y="887897"/>
                    </a:cubicBezTo>
                    <a:lnTo>
                      <a:pt x="463558" y="853178"/>
                    </a:lnTo>
                    <a:cubicBezTo>
                      <a:pt x="417695" y="821460"/>
                      <a:pt x="375261" y="785455"/>
                      <a:pt x="337114" y="745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4789765" y="3260765"/>
                <a:ext cx="85725" cy="22288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222885" extrusionOk="0">
                    <a:moveTo>
                      <a:pt x="49506" y="175951"/>
                    </a:moveTo>
                    <a:lnTo>
                      <a:pt x="49506" y="73081"/>
                    </a:lnTo>
                    <a:cubicBezTo>
                      <a:pt x="35362" y="49078"/>
                      <a:pt x="19931" y="25932"/>
                      <a:pt x="3215" y="3215"/>
                    </a:cubicBezTo>
                    <a:lnTo>
                      <a:pt x="3215" y="172950"/>
                    </a:lnTo>
                    <a:cubicBezTo>
                      <a:pt x="7072" y="181094"/>
                      <a:pt x="11359" y="189238"/>
                      <a:pt x="16502" y="196524"/>
                    </a:cubicBezTo>
                    <a:cubicBezTo>
                      <a:pt x="25932" y="207669"/>
                      <a:pt x="40934" y="210241"/>
                      <a:pt x="53364" y="216241"/>
                    </a:cubicBezTo>
                    <a:cubicBezTo>
                      <a:pt x="60222" y="218813"/>
                      <a:pt x="67080" y="223099"/>
                      <a:pt x="74366" y="221385"/>
                    </a:cubicBezTo>
                    <a:cubicBezTo>
                      <a:pt x="78653" y="219242"/>
                      <a:pt x="82082" y="215813"/>
                      <a:pt x="84225" y="211526"/>
                    </a:cubicBezTo>
                    <a:lnTo>
                      <a:pt x="52078" y="179379"/>
                    </a:lnTo>
                    <a:lnTo>
                      <a:pt x="49506" y="1759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4522732" y="2682978"/>
                <a:ext cx="252889" cy="715804"/>
              </a:xfrm>
              <a:custGeom>
                <a:avLst/>
                <a:gdLst/>
                <a:ahLst/>
                <a:cxnLst/>
                <a:rect l="l" t="t" r="r" b="b"/>
                <a:pathLst>
                  <a:path w="252888" h="715803" extrusionOk="0">
                    <a:moveTo>
                      <a:pt x="84225" y="361974"/>
                    </a:moveTo>
                    <a:lnTo>
                      <a:pt x="84225" y="361974"/>
                    </a:lnTo>
                    <a:cubicBezTo>
                      <a:pt x="103942" y="299823"/>
                      <a:pt x="124516" y="236815"/>
                      <a:pt x="157091" y="179808"/>
                    </a:cubicBezTo>
                    <a:cubicBezTo>
                      <a:pt x="171236" y="154519"/>
                      <a:pt x="185809" y="129659"/>
                      <a:pt x="200382" y="105227"/>
                    </a:cubicBezTo>
                    <a:lnTo>
                      <a:pt x="200382" y="65794"/>
                    </a:lnTo>
                    <a:cubicBezTo>
                      <a:pt x="166521" y="53364"/>
                      <a:pt x="132659" y="41362"/>
                      <a:pt x="98369" y="30647"/>
                    </a:cubicBezTo>
                    <a:cubicBezTo>
                      <a:pt x="92369" y="34076"/>
                      <a:pt x="85511" y="35790"/>
                      <a:pt x="78224" y="35790"/>
                    </a:cubicBezTo>
                    <a:cubicBezTo>
                      <a:pt x="61936" y="35790"/>
                      <a:pt x="48220" y="26789"/>
                      <a:pt x="40934" y="13502"/>
                    </a:cubicBezTo>
                    <a:cubicBezTo>
                      <a:pt x="28504" y="10073"/>
                      <a:pt x="15645" y="6644"/>
                      <a:pt x="3215" y="3215"/>
                    </a:cubicBezTo>
                    <a:lnTo>
                      <a:pt x="3215" y="321255"/>
                    </a:lnTo>
                    <a:lnTo>
                      <a:pt x="55078" y="372690"/>
                    </a:lnTo>
                    <a:lnTo>
                      <a:pt x="59365" y="376976"/>
                    </a:lnTo>
                    <a:lnTo>
                      <a:pt x="59365" y="627721"/>
                    </a:lnTo>
                    <a:lnTo>
                      <a:pt x="114657" y="683014"/>
                    </a:lnTo>
                    <a:cubicBezTo>
                      <a:pt x="118086" y="682157"/>
                      <a:pt x="121087" y="681728"/>
                      <a:pt x="124944" y="681728"/>
                    </a:cubicBezTo>
                    <a:cubicBezTo>
                      <a:pt x="134374" y="681728"/>
                      <a:pt x="142946" y="684728"/>
                      <a:pt x="149804" y="689872"/>
                    </a:cubicBezTo>
                    <a:cubicBezTo>
                      <a:pt x="149376" y="688586"/>
                      <a:pt x="148947" y="687300"/>
                      <a:pt x="148519" y="686014"/>
                    </a:cubicBezTo>
                    <a:cubicBezTo>
                      <a:pt x="147233" y="681300"/>
                      <a:pt x="145947" y="673584"/>
                      <a:pt x="152376" y="671870"/>
                    </a:cubicBezTo>
                    <a:cubicBezTo>
                      <a:pt x="169521" y="667583"/>
                      <a:pt x="187095" y="668869"/>
                      <a:pt x="204240" y="671441"/>
                    </a:cubicBezTo>
                    <a:cubicBezTo>
                      <a:pt x="211098" y="680871"/>
                      <a:pt x="221385" y="686443"/>
                      <a:pt x="228671" y="695873"/>
                    </a:cubicBezTo>
                    <a:cubicBezTo>
                      <a:pt x="235529" y="703588"/>
                      <a:pt x="244102" y="709160"/>
                      <a:pt x="251389" y="716447"/>
                    </a:cubicBezTo>
                    <a:lnTo>
                      <a:pt x="251389" y="554855"/>
                    </a:lnTo>
                    <a:cubicBezTo>
                      <a:pt x="233815" y="534281"/>
                      <a:pt x="213241" y="517136"/>
                      <a:pt x="190524" y="502991"/>
                    </a:cubicBezTo>
                    <a:lnTo>
                      <a:pt x="163520" y="529995"/>
                    </a:lnTo>
                    <a:cubicBezTo>
                      <a:pt x="166092" y="535567"/>
                      <a:pt x="167378" y="541996"/>
                      <a:pt x="167378" y="548426"/>
                    </a:cubicBezTo>
                    <a:cubicBezTo>
                      <a:pt x="167378" y="572000"/>
                      <a:pt x="148519" y="590859"/>
                      <a:pt x="124944" y="590859"/>
                    </a:cubicBezTo>
                    <a:cubicBezTo>
                      <a:pt x="101370" y="590859"/>
                      <a:pt x="81653" y="572000"/>
                      <a:pt x="81653" y="548426"/>
                    </a:cubicBezTo>
                    <a:cubicBezTo>
                      <a:pt x="81653" y="524851"/>
                      <a:pt x="100941" y="505563"/>
                      <a:pt x="124944" y="505563"/>
                    </a:cubicBezTo>
                    <a:cubicBezTo>
                      <a:pt x="135231" y="505563"/>
                      <a:pt x="144232" y="508992"/>
                      <a:pt x="151519" y="514993"/>
                    </a:cubicBezTo>
                    <a:lnTo>
                      <a:pt x="173379" y="493133"/>
                    </a:lnTo>
                    <a:cubicBezTo>
                      <a:pt x="159234" y="485418"/>
                      <a:pt x="144232" y="479417"/>
                      <a:pt x="128802" y="474273"/>
                    </a:cubicBezTo>
                    <a:cubicBezTo>
                      <a:pt x="112085" y="468273"/>
                      <a:pt x="94083" y="471273"/>
                      <a:pt x="76938" y="469130"/>
                    </a:cubicBezTo>
                    <a:cubicBezTo>
                      <a:pt x="69652" y="468273"/>
                      <a:pt x="62794" y="462701"/>
                      <a:pt x="64937" y="454557"/>
                    </a:cubicBezTo>
                    <a:cubicBezTo>
                      <a:pt x="65794" y="422838"/>
                      <a:pt x="75652" y="392406"/>
                      <a:pt x="84225" y="3619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4855345" y="3372207"/>
                <a:ext cx="12859" cy="64294"/>
              </a:xfrm>
              <a:custGeom>
                <a:avLst/>
                <a:gdLst/>
                <a:ahLst/>
                <a:cxnLst/>
                <a:rect l="l" t="t" r="r" b="b"/>
                <a:pathLst>
                  <a:path w="12858" h="64293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56793"/>
                    </a:lnTo>
                    <a:lnTo>
                      <a:pt x="9644" y="63222"/>
                    </a:lnTo>
                    <a:cubicBezTo>
                      <a:pt x="7501" y="56793"/>
                      <a:pt x="6215" y="49935"/>
                      <a:pt x="6215" y="42648"/>
                    </a:cubicBezTo>
                    <a:cubicBezTo>
                      <a:pt x="6215" y="29361"/>
                      <a:pt x="6215" y="16073"/>
                      <a:pt x="3215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4870775" y="1471255"/>
                <a:ext cx="4286" cy="4286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286" extrusionOk="0">
                    <a:moveTo>
                      <a:pt x="3215" y="3215"/>
                    </a:moveTo>
                    <a:lnTo>
                      <a:pt x="3215" y="3215"/>
                    </a:lnTo>
                    <a:lnTo>
                      <a:pt x="3215" y="32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4440864" y="1471255"/>
                <a:ext cx="501491" cy="1268730"/>
              </a:xfrm>
              <a:custGeom>
                <a:avLst/>
                <a:gdLst/>
                <a:ahLst/>
                <a:cxnLst/>
                <a:rect l="l" t="t" r="r" b="b"/>
                <a:pathLst>
                  <a:path w="501491" h="1268730" extrusionOk="0">
                    <a:moveTo>
                      <a:pt x="433126" y="3215"/>
                    </a:moveTo>
                    <a:cubicBezTo>
                      <a:pt x="425839" y="25503"/>
                      <a:pt x="419838" y="47792"/>
                      <a:pt x="416838" y="70509"/>
                    </a:cubicBezTo>
                    <a:cubicBezTo>
                      <a:pt x="408694" y="124087"/>
                      <a:pt x="408694" y="178094"/>
                      <a:pt x="405694" y="232100"/>
                    </a:cubicBezTo>
                    <a:cubicBezTo>
                      <a:pt x="403979" y="267248"/>
                      <a:pt x="401407" y="302824"/>
                      <a:pt x="389406" y="336256"/>
                    </a:cubicBezTo>
                    <a:cubicBezTo>
                      <a:pt x="373547" y="383405"/>
                      <a:pt x="343114" y="422839"/>
                      <a:pt x="322969" y="468273"/>
                    </a:cubicBezTo>
                    <a:cubicBezTo>
                      <a:pt x="290822" y="540710"/>
                      <a:pt x="276249" y="620435"/>
                      <a:pt x="238101" y="690301"/>
                    </a:cubicBezTo>
                    <a:cubicBezTo>
                      <a:pt x="222242" y="719018"/>
                      <a:pt x="204240" y="746022"/>
                      <a:pt x="186666" y="773454"/>
                    </a:cubicBezTo>
                    <a:cubicBezTo>
                      <a:pt x="142946" y="840748"/>
                      <a:pt x="99227" y="908471"/>
                      <a:pt x="64937" y="981337"/>
                    </a:cubicBezTo>
                    <a:cubicBezTo>
                      <a:pt x="38791" y="1035772"/>
                      <a:pt x="19931" y="1093637"/>
                      <a:pt x="7501" y="1152358"/>
                    </a:cubicBezTo>
                    <a:cubicBezTo>
                      <a:pt x="6215" y="1158788"/>
                      <a:pt x="4501" y="1165646"/>
                      <a:pt x="3215" y="1172075"/>
                    </a:cubicBezTo>
                    <a:cubicBezTo>
                      <a:pt x="109514" y="1195221"/>
                      <a:pt x="213241" y="1226939"/>
                      <a:pt x="313539" y="1265944"/>
                    </a:cubicBezTo>
                    <a:cubicBezTo>
                      <a:pt x="361545" y="1187506"/>
                      <a:pt x="411694" y="1109925"/>
                      <a:pt x="458415" y="1030629"/>
                    </a:cubicBezTo>
                    <a:cubicBezTo>
                      <a:pt x="476845" y="1002339"/>
                      <a:pt x="469987" y="967621"/>
                      <a:pt x="476845" y="936331"/>
                    </a:cubicBezTo>
                    <a:cubicBezTo>
                      <a:pt x="483703" y="900756"/>
                      <a:pt x="490561" y="865179"/>
                      <a:pt x="500848" y="830461"/>
                    </a:cubicBezTo>
                    <a:cubicBezTo>
                      <a:pt x="432697" y="554426"/>
                      <a:pt x="409980" y="274963"/>
                      <a:pt x="433126" y="32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4881491" y="713875"/>
                <a:ext cx="1504474" cy="2546033"/>
              </a:xfrm>
              <a:custGeom>
                <a:avLst/>
                <a:gdLst/>
                <a:ahLst/>
                <a:cxnLst/>
                <a:rect l="l" t="t" r="r" b="b"/>
                <a:pathLst>
                  <a:path w="1504473" h="2546032" extrusionOk="0">
                    <a:moveTo>
                      <a:pt x="285679" y="1179790"/>
                    </a:moveTo>
                    <a:lnTo>
                      <a:pt x="285679" y="1179790"/>
                    </a:lnTo>
                    <a:cubicBezTo>
                      <a:pt x="293822" y="1147215"/>
                      <a:pt x="292537" y="1113353"/>
                      <a:pt x="298109" y="1080349"/>
                    </a:cubicBezTo>
                    <a:cubicBezTo>
                      <a:pt x="304967" y="1093208"/>
                      <a:pt x="307967" y="1107353"/>
                      <a:pt x="312253" y="1121069"/>
                    </a:cubicBezTo>
                    <a:cubicBezTo>
                      <a:pt x="321255" y="1152787"/>
                      <a:pt x="329827" y="1184934"/>
                      <a:pt x="338400" y="1217081"/>
                    </a:cubicBezTo>
                    <a:cubicBezTo>
                      <a:pt x="347401" y="1227796"/>
                      <a:pt x="350830" y="1241512"/>
                      <a:pt x="347829" y="1254371"/>
                    </a:cubicBezTo>
                    <a:cubicBezTo>
                      <a:pt x="363260" y="1314379"/>
                      <a:pt x="378262" y="1374386"/>
                      <a:pt x="394121" y="1433965"/>
                    </a:cubicBezTo>
                    <a:lnTo>
                      <a:pt x="437412" y="1433965"/>
                    </a:lnTo>
                    <a:lnTo>
                      <a:pt x="526566" y="1344811"/>
                    </a:lnTo>
                    <a:lnTo>
                      <a:pt x="532567" y="1344811"/>
                    </a:lnTo>
                    <a:lnTo>
                      <a:pt x="871180" y="1344811"/>
                    </a:lnTo>
                    <a:cubicBezTo>
                      <a:pt x="873324" y="1339668"/>
                      <a:pt x="876753" y="1335381"/>
                      <a:pt x="880610" y="1331524"/>
                    </a:cubicBezTo>
                    <a:cubicBezTo>
                      <a:pt x="897327" y="1314807"/>
                      <a:pt x="924330" y="1314379"/>
                      <a:pt x="941046" y="1331095"/>
                    </a:cubicBezTo>
                    <a:cubicBezTo>
                      <a:pt x="957763" y="1347811"/>
                      <a:pt x="958191" y="1375243"/>
                      <a:pt x="941475" y="1391960"/>
                    </a:cubicBezTo>
                    <a:cubicBezTo>
                      <a:pt x="924759" y="1408676"/>
                      <a:pt x="897327" y="1408676"/>
                      <a:pt x="880610" y="1391531"/>
                    </a:cubicBezTo>
                    <a:cubicBezTo>
                      <a:pt x="875467" y="1386388"/>
                      <a:pt x="872466" y="1380387"/>
                      <a:pt x="870323" y="1373958"/>
                    </a:cubicBezTo>
                    <a:lnTo>
                      <a:pt x="538996" y="1374386"/>
                    </a:lnTo>
                    <a:lnTo>
                      <a:pt x="449842" y="1463540"/>
                    </a:lnTo>
                    <a:lnTo>
                      <a:pt x="443841" y="1463540"/>
                    </a:lnTo>
                    <a:lnTo>
                      <a:pt x="403122" y="1463540"/>
                    </a:lnTo>
                    <a:cubicBezTo>
                      <a:pt x="406980" y="1473827"/>
                      <a:pt x="412123" y="1483686"/>
                      <a:pt x="417267" y="1493544"/>
                    </a:cubicBezTo>
                    <a:lnTo>
                      <a:pt x="497419" y="1493544"/>
                    </a:lnTo>
                    <a:lnTo>
                      <a:pt x="514993" y="1475970"/>
                    </a:lnTo>
                    <a:cubicBezTo>
                      <a:pt x="512421" y="1462254"/>
                      <a:pt x="515850" y="1448110"/>
                      <a:pt x="526566" y="1437394"/>
                    </a:cubicBezTo>
                    <a:cubicBezTo>
                      <a:pt x="543282" y="1420678"/>
                      <a:pt x="570286" y="1420678"/>
                      <a:pt x="587002" y="1437394"/>
                    </a:cubicBezTo>
                    <a:cubicBezTo>
                      <a:pt x="603718" y="1454110"/>
                      <a:pt x="603718" y="1481114"/>
                      <a:pt x="587002" y="1497830"/>
                    </a:cubicBezTo>
                    <a:cubicBezTo>
                      <a:pt x="571572" y="1513261"/>
                      <a:pt x="547569" y="1514547"/>
                      <a:pt x="530424" y="1501259"/>
                    </a:cubicBezTo>
                    <a:lnTo>
                      <a:pt x="508992" y="1522690"/>
                    </a:lnTo>
                    <a:lnTo>
                      <a:pt x="430982" y="1522690"/>
                    </a:lnTo>
                    <a:cubicBezTo>
                      <a:pt x="433126" y="1528262"/>
                      <a:pt x="435269" y="1533835"/>
                      <a:pt x="436555" y="1539407"/>
                    </a:cubicBezTo>
                    <a:cubicBezTo>
                      <a:pt x="437412" y="1542407"/>
                      <a:pt x="437841" y="1545407"/>
                      <a:pt x="438698" y="1548408"/>
                    </a:cubicBezTo>
                    <a:cubicBezTo>
                      <a:pt x="449413" y="1548837"/>
                      <a:pt x="459700" y="1552694"/>
                      <a:pt x="467844" y="1560838"/>
                    </a:cubicBezTo>
                    <a:cubicBezTo>
                      <a:pt x="484561" y="1577554"/>
                      <a:pt x="484989" y="1604558"/>
                      <a:pt x="468273" y="1621274"/>
                    </a:cubicBezTo>
                    <a:cubicBezTo>
                      <a:pt x="461843" y="1627703"/>
                      <a:pt x="454128" y="1631561"/>
                      <a:pt x="445984" y="1633276"/>
                    </a:cubicBezTo>
                    <a:cubicBezTo>
                      <a:pt x="446413" y="1651707"/>
                      <a:pt x="445984" y="1669709"/>
                      <a:pt x="444270" y="1688140"/>
                    </a:cubicBezTo>
                    <a:lnTo>
                      <a:pt x="548426" y="1583984"/>
                    </a:lnTo>
                    <a:lnTo>
                      <a:pt x="554427" y="1584412"/>
                    </a:lnTo>
                    <a:lnTo>
                      <a:pt x="635865" y="1584412"/>
                    </a:lnTo>
                    <a:cubicBezTo>
                      <a:pt x="636723" y="1574983"/>
                      <a:pt x="640580" y="1565553"/>
                      <a:pt x="647867" y="1558266"/>
                    </a:cubicBezTo>
                    <a:cubicBezTo>
                      <a:pt x="664583" y="1541550"/>
                      <a:pt x="691587" y="1541550"/>
                      <a:pt x="708303" y="1558266"/>
                    </a:cubicBezTo>
                    <a:cubicBezTo>
                      <a:pt x="725019" y="1574983"/>
                      <a:pt x="725448" y="1602415"/>
                      <a:pt x="708732" y="1619131"/>
                    </a:cubicBezTo>
                    <a:cubicBezTo>
                      <a:pt x="692015" y="1635847"/>
                      <a:pt x="664583" y="1635847"/>
                      <a:pt x="647867" y="1618702"/>
                    </a:cubicBezTo>
                    <a:cubicBezTo>
                      <a:pt x="646152" y="1616988"/>
                      <a:pt x="644866" y="1615702"/>
                      <a:pt x="643581" y="1613559"/>
                    </a:cubicBezTo>
                    <a:lnTo>
                      <a:pt x="560427" y="1613130"/>
                    </a:lnTo>
                    <a:lnTo>
                      <a:pt x="436126" y="1737432"/>
                    </a:lnTo>
                    <a:cubicBezTo>
                      <a:pt x="436126" y="1737432"/>
                      <a:pt x="436126" y="1737860"/>
                      <a:pt x="436126" y="1737860"/>
                    </a:cubicBezTo>
                    <a:cubicBezTo>
                      <a:pt x="430125" y="1764435"/>
                      <a:pt x="421124" y="1790152"/>
                      <a:pt x="413837" y="1816727"/>
                    </a:cubicBezTo>
                    <a:cubicBezTo>
                      <a:pt x="411694" y="1829157"/>
                      <a:pt x="409123" y="1841587"/>
                      <a:pt x="406980" y="1854017"/>
                    </a:cubicBezTo>
                    <a:lnTo>
                      <a:pt x="522280" y="1738717"/>
                    </a:lnTo>
                    <a:cubicBezTo>
                      <a:pt x="522708" y="1738289"/>
                      <a:pt x="523566" y="1737860"/>
                      <a:pt x="524423" y="1737432"/>
                    </a:cubicBezTo>
                    <a:cubicBezTo>
                      <a:pt x="512421" y="1720715"/>
                      <a:pt x="514136" y="1697141"/>
                      <a:pt x="529138" y="1682139"/>
                    </a:cubicBezTo>
                    <a:cubicBezTo>
                      <a:pt x="545854" y="1665422"/>
                      <a:pt x="572429" y="1665422"/>
                      <a:pt x="589574" y="1682139"/>
                    </a:cubicBezTo>
                    <a:cubicBezTo>
                      <a:pt x="606290" y="1698855"/>
                      <a:pt x="606719" y="1726287"/>
                      <a:pt x="590002" y="1743004"/>
                    </a:cubicBezTo>
                    <a:cubicBezTo>
                      <a:pt x="578430" y="1754577"/>
                      <a:pt x="561713" y="1758006"/>
                      <a:pt x="546711" y="1753291"/>
                    </a:cubicBezTo>
                    <a:cubicBezTo>
                      <a:pt x="546283" y="1755434"/>
                      <a:pt x="544997" y="1757577"/>
                      <a:pt x="543282" y="1759720"/>
                    </a:cubicBezTo>
                    <a:lnTo>
                      <a:pt x="397978" y="1905024"/>
                    </a:lnTo>
                    <a:cubicBezTo>
                      <a:pt x="396692" y="1911882"/>
                      <a:pt x="395407" y="1918740"/>
                      <a:pt x="394121" y="1926027"/>
                    </a:cubicBezTo>
                    <a:cubicBezTo>
                      <a:pt x="389835" y="1948315"/>
                      <a:pt x="385548" y="1970603"/>
                      <a:pt x="380833" y="1992892"/>
                    </a:cubicBezTo>
                    <a:lnTo>
                      <a:pt x="782884" y="1590842"/>
                    </a:lnTo>
                    <a:lnTo>
                      <a:pt x="782884" y="1514975"/>
                    </a:lnTo>
                    <a:cubicBezTo>
                      <a:pt x="776883" y="1512832"/>
                      <a:pt x="771311" y="1509403"/>
                      <a:pt x="766596" y="1504688"/>
                    </a:cubicBezTo>
                    <a:cubicBezTo>
                      <a:pt x="749880" y="1487972"/>
                      <a:pt x="749880" y="1460968"/>
                      <a:pt x="767025" y="1444252"/>
                    </a:cubicBezTo>
                    <a:cubicBezTo>
                      <a:pt x="783741" y="1427536"/>
                      <a:pt x="810744" y="1427107"/>
                      <a:pt x="827461" y="1443823"/>
                    </a:cubicBezTo>
                    <a:cubicBezTo>
                      <a:pt x="844177" y="1460540"/>
                      <a:pt x="844606" y="1488400"/>
                      <a:pt x="827889" y="1505117"/>
                    </a:cubicBezTo>
                    <a:cubicBezTo>
                      <a:pt x="823175" y="1509832"/>
                      <a:pt x="818031" y="1512832"/>
                      <a:pt x="812459" y="1514975"/>
                    </a:cubicBezTo>
                    <a:lnTo>
                      <a:pt x="812030" y="1596842"/>
                    </a:lnTo>
                    <a:lnTo>
                      <a:pt x="812030" y="1602843"/>
                    </a:lnTo>
                    <a:lnTo>
                      <a:pt x="373547" y="2041755"/>
                    </a:lnTo>
                    <a:lnTo>
                      <a:pt x="369261" y="2041755"/>
                    </a:lnTo>
                    <a:cubicBezTo>
                      <a:pt x="363688" y="2062758"/>
                      <a:pt x="356830" y="2083761"/>
                      <a:pt x="348258" y="2103906"/>
                    </a:cubicBezTo>
                    <a:cubicBezTo>
                      <a:pt x="345686" y="2109907"/>
                      <a:pt x="343543" y="2115907"/>
                      <a:pt x="340971" y="2121480"/>
                    </a:cubicBezTo>
                    <a:lnTo>
                      <a:pt x="370546" y="2121480"/>
                    </a:lnTo>
                    <a:lnTo>
                      <a:pt x="638437" y="1853589"/>
                    </a:lnTo>
                    <a:cubicBezTo>
                      <a:pt x="634151" y="1839016"/>
                      <a:pt x="637580" y="1822728"/>
                      <a:pt x="649153" y="1811584"/>
                    </a:cubicBezTo>
                    <a:cubicBezTo>
                      <a:pt x="665869" y="1794867"/>
                      <a:pt x="693301" y="1794867"/>
                      <a:pt x="710017" y="1811584"/>
                    </a:cubicBezTo>
                    <a:cubicBezTo>
                      <a:pt x="726734" y="1828300"/>
                      <a:pt x="726734" y="1855303"/>
                      <a:pt x="710017" y="1872020"/>
                    </a:cubicBezTo>
                    <a:cubicBezTo>
                      <a:pt x="695444" y="1886593"/>
                      <a:pt x="673156" y="1888736"/>
                      <a:pt x="656439" y="1877592"/>
                    </a:cubicBezTo>
                    <a:lnTo>
                      <a:pt x="383405" y="2150626"/>
                    </a:lnTo>
                    <a:lnTo>
                      <a:pt x="377404" y="2150626"/>
                    </a:lnTo>
                    <a:lnTo>
                      <a:pt x="329827" y="2150626"/>
                    </a:lnTo>
                    <a:cubicBezTo>
                      <a:pt x="323826" y="2166485"/>
                      <a:pt x="318683" y="2182773"/>
                      <a:pt x="314396" y="2199489"/>
                    </a:cubicBezTo>
                    <a:cubicBezTo>
                      <a:pt x="317826" y="2205919"/>
                      <a:pt x="321255" y="2212348"/>
                      <a:pt x="324255" y="2218349"/>
                    </a:cubicBezTo>
                    <a:lnTo>
                      <a:pt x="408694" y="2218349"/>
                    </a:lnTo>
                    <a:lnTo>
                      <a:pt x="752880" y="1874163"/>
                    </a:lnTo>
                    <a:lnTo>
                      <a:pt x="752880" y="1718572"/>
                    </a:lnTo>
                    <a:cubicBezTo>
                      <a:pt x="752880" y="1715143"/>
                      <a:pt x="754166" y="1711285"/>
                      <a:pt x="756738" y="1708714"/>
                    </a:cubicBezTo>
                    <a:cubicBezTo>
                      <a:pt x="758452" y="1700570"/>
                      <a:pt x="762310" y="1692426"/>
                      <a:pt x="768310" y="1686425"/>
                    </a:cubicBezTo>
                    <a:cubicBezTo>
                      <a:pt x="785027" y="1669709"/>
                      <a:pt x="812030" y="1669709"/>
                      <a:pt x="828747" y="1686425"/>
                    </a:cubicBezTo>
                    <a:cubicBezTo>
                      <a:pt x="845463" y="1703142"/>
                      <a:pt x="845463" y="1730145"/>
                      <a:pt x="828747" y="1746861"/>
                    </a:cubicBezTo>
                    <a:cubicBezTo>
                      <a:pt x="816316" y="1759291"/>
                      <a:pt x="797457" y="1763149"/>
                      <a:pt x="782026" y="1756720"/>
                    </a:cubicBezTo>
                    <a:lnTo>
                      <a:pt x="782026" y="1887879"/>
                    </a:lnTo>
                    <a:lnTo>
                      <a:pt x="421553" y="2248781"/>
                    </a:lnTo>
                    <a:lnTo>
                      <a:pt x="340543" y="2248781"/>
                    </a:lnTo>
                    <a:cubicBezTo>
                      <a:pt x="347829" y="2262068"/>
                      <a:pt x="355116" y="2275356"/>
                      <a:pt x="362402" y="2288643"/>
                    </a:cubicBezTo>
                    <a:cubicBezTo>
                      <a:pt x="372261" y="2295930"/>
                      <a:pt x="382119" y="2302788"/>
                      <a:pt x="391978" y="2310075"/>
                    </a:cubicBezTo>
                    <a:lnTo>
                      <a:pt x="393692" y="2310075"/>
                    </a:lnTo>
                    <a:lnTo>
                      <a:pt x="812887" y="1890879"/>
                    </a:lnTo>
                    <a:lnTo>
                      <a:pt x="813316" y="1812869"/>
                    </a:lnTo>
                    <a:lnTo>
                      <a:pt x="813316" y="1806869"/>
                    </a:lnTo>
                    <a:lnTo>
                      <a:pt x="911900" y="1708285"/>
                    </a:lnTo>
                    <a:lnTo>
                      <a:pt x="893469" y="1639276"/>
                    </a:lnTo>
                    <a:cubicBezTo>
                      <a:pt x="891326" y="1637562"/>
                      <a:pt x="889183" y="1636276"/>
                      <a:pt x="887468" y="1634133"/>
                    </a:cubicBezTo>
                    <a:cubicBezTo>
                      <a:pt x="870752" y="1617417"/>
                      <a:pt x="870752" y="1590413"/>
                      <a:pt x="887468" y="1573268"/>
                    </a:cubicBezTo>
                    <a:cubicBezTo>
                      <a:pt x="904185" y="1556552"/>
                      <a:pt x="931617" y="1556552"/>
                      <a:pt x="948333" y="1573268"/>
                    </a:cubicBezTo>
                    <a:cubicBezTo>
                      <a:pt x="965049" y="1589984"/>
                      <a:pt x="965049" y="1616988"/>
                      <a:pt x="948333" y="1633704"/>
                    </a:cubicBezTo>
                    <a:cubicBezTo>
                      <a:pt x="941904" y="1640134"/>
                      <a:pt x="934188" y="1644420"/>
                      <a:pt x="926045" y="1645706"/>
                    </a:cubicBezTo>
                    <a:lnTo>
                      <a:pt x="942761" y="1708714"/>
                    </a:lnTo>
                    <a:lnTo>
                      <a:pt x="944904" y="1716857"/>
                    </a:lnTo>
                    <a:lnTo>
                      <a:pt x="842891" y="1819299"/>
                    </a:lnTo>
                    <a:lnTo>
                      <a:pt x="842891" y="1896451"/>
                    </a:lnTo>
                    <a:lnTo>
                      <a:pt x="842891" y="1902452"/>
                    </a:lnTo>
                    <a:lnTo>
                      <a:pt x="417267" y="2328077"/>
                    </a:lnTo>
                    <a:cubicBezTo>
                      <a:pt x="427125" y="2335364"/>
                      <a:pt x="436983" y="2343079"/>
                      <a:pt x="446842" y="2350794"/>
                    </a:cubicBezTo>
                    <a:lnTo>
                      <a:pt x="862608" y="1935028"/>
                    </a:lnTo>
                    <a:lnTo>
                      <a:pt x="884896" y="1852303"/>
                    </a:lnTo>
                    <a:lnTo>
                      <a:pt x="885754" y="1848874"/>
                    </a:lnTo>
                    <a:lnTo>
                      <a:pt x="1008340" y="1726287"/>
                    </a:lnTo>
                    <a:lnTo>
                      <a:pt x="1008340" y="1515832"/>
                    </a:lnTo>
                    <a:cubicBezTo>
                      <a:pt x="1007912" y="1515404"/>
                      <a:pt x="1007483" y="1515404"/>
                      <a:pt x="1007055" y="1514975"/>
                    </a:cubicBezTo>
                    <a:cubicBezTo>
                      <a:pt x="990338" y="1498259"/>
                      <a:pt x="990338" y="1470827"/>
                      <a:pt x="1007055" y="1454110"/>
                    </a:cubicBezTo>
                    <a:cubicBezTo>
                      <a:pt x="1023771" y="1437394"/>
                      <a:pt x="1050774" y="1437394"/>
                      <a:pt x="1067491" y="1454539"/>
                    </a:cubicBezTo>
                    <a:cubicBezTo>
                      <a:pt x="1084207" y="1471255"/>
                      <a:pt x="1084207" y="1498259"/>
                      <a:pt x="1067491" y="1514975"/>
                    </a:cubicBezTo>
                    <a:cubicBezTo>
                      <a:pt x="1059347" y="1523119"/>
                      <a:pt x="1048203" y="1527834"/>
                      <a:pt x="1037487" y="1527834"/>
                    </a:cubicBezTo>
                    <a:lnTo>
                      <a:pt x="1037487" y="1732717"/>
                    </a:lnTo>
                    <a:lnTo>
                      <a:pt x="1037487" y="1738717"/>
                    </a:lnTo>
                    <a:lnTo>
                      <a:pt x="911471" y="1864733"/>
                    </a:lnTo>
                    <a:lnTo>
                      <a:pt x="889611" y="1946601"/>
                    </a:lnTo>
                    <a:lnTo>
                      <a:pt x="888754" y="1950458"/>
                    </a:lnTo>
                    <a:lnTo>
                      <a:pt x="469559" y="2369654"/>
                    </a:lnTo>
                    <a:cubicBezTo>
                      <a:pt x="472988" y="2372225"/>
                      <a:pt x="476417" y="2375226"/>
                      <a:pt x="479417" y="2377797"/>
                    </a:cubicBezTo>
                    <a:lnTo>
                      <a:pt x="1033201" y="1824014"/>
                    </a:lnTo>
                    <a:lnTo>
                      <a:pt x="1039202" y="1824014"/>
                    </a:lnTo>
                    <a:lnTo>
                      <a:pt x="1113354" y="1823585"/>
                    </a:lnTo>
                    <a:cubicBezTo>
                      <a:pt x="1115497" y="1818442"/>
                      <a:pt x="1118926" y="1813298"/>
                      <a:pt x="1123212" y="1809012"/>
                    </a:cubicBezTo>
                    <a:cubicBezTo>
                      <a:pt x="1139928" y="1792296"/>
                      <a:pt x="1166932" y="1792296"/>
                      <a:pt x="1184077" y="1809012"/>
                    </a:cubicBezTo>
                    <a:cubicBezTo>
                      <a:pt x="1200793" y="1825728"/>
                      <a:pt x="1200793" y="1852732"/>
                      <a:pt x="1184077" y="1869448"/>
                    </a:cubicBezTo>
                    <a:cubicBezTo>
                      <a:pt x="1167360" y="1886164"/>
                      <a:pt x="1140357" y="1886164"/>
                      <a:pt x="1123641" y="1869448"/>
                    </a:cubicBezTo>
                    <a:cubicBezTo>
                      <a:pt x="1118926" y="1864733"/>
                      <a:pt x="1115497" y="1858732"/>
                      <a:pt x="1113354" y="1852732"/>
                    </a:cubicBezTo>
                    <a:lnTo>
                      <a:pt x="1046488" y="1852732"/>
                    </a:lnTo>
                    <a:lnTo>
                      <a:pt x="502563" y="2396657"/>
                    </a:lnTo>
                    <a:cubicBezTo>
                      <a:pt x="511564" y="2404372"/>
                      <a:pt x="520565" y="2411659"/>
                      <a:pt x="529566" y="2419374"/>
                    </a:cubicBezTo>
                    <a:lnTo>
                      <a:pt x="869466" y="2079474"/>
                    </a:lnTo>
                    <a:cubicBezTo>
                      <a:pt x="870323" y="2078617"/>
                      <a:pt x="871609" y="2077331"/>
                      <a:pt x="872895" y="2076474"/>
                    </a:cubicBezTo>
                    <a:cubicBezTo>
                      <a:pt x="873324" y="2065758"/>
                      <a:pt x="877181" y="2055471"/>
                      <a:pt x="885325" y="2047327"/>
                    </a:cubicBezTo>
                    <a:cubicBezTo>
                      <a:pt x="902041" y="2030611"/>
                      <a:pt x="929045" y="2030611"/>
                      <a:pt x="946190" y="2047327"/>
                    </a:cubicBezTo>
                    <a:cubicBezTo>
                      <a:pt x="962906" y="2064044"/>
                      <a:pt x="962906" y="2091047"/>
                      <a:pt x="946190" y="2107763"/>
                    </a:cubicBezTo>
                    <a:cubicBezTo>
                      <a:pt x="936760" y="2117193"/>
                      <a:pt x="924330" y="2121051"/>
                      <a:pt x="912328" y="2119765"/>
                    </a:cubicBezTo>
                    <a:cubicBezTo>
                      <a:pt x="911900" y="2120194"/>
                      <a:pt x="911900" y="2120194"/>
                      <a:pt x="911471" y="2120622"/>
                    </a:cubicBezTo>
                    <a:lnTo>
                      <a:pt x="574143" y="2457950"/>
                    </a:lnTo>
                    <a:cubicBezTo>
                      <a:pt x="584430" y="2467380"/>
                      <a:pt x="595146" y="2476810"/>
                      <a:pt x="605433" y="2486668"/>
                    </a:cubicBezTo>
                    <a:lnTo>
                      <a:pt x="1013913" y="2078188"/>
                    </a:lnTo>
                    <a:lnTo>
                      <a:pt x="1013913" y="1989892"/>
                    </a:lnTo>
                    <a:cubicBezTo>
                      <a:pt x="1010912" y="1988177"/>
                      <a:pt x="1007483" y="1986034"/>
                      <a:pt x="1004912" y="1983462"/>
                    </a:cubicBezTo>
                    <a:cubicBezTo>
                      <a:pt x="988195" y="1966746"/>
                      <a:pt x="988624" y="1939314"/>
                      <a:pt x="1005340" y="1922597"/>
                    </a:cubicBezTo>
                    <a:cubicBezTo>
                      <a:pt x="1022057" y="1905881"/>
                      <a:pt x="1049060" y="1905881"/>
                      <a:pt x="1065776" y="1922597"/>
                    </a:cubicBezTo>
                    <a:cubicBezTo>
                      <a:pt x="1082493" y="1939314"/>
                      <a:pt x="1082493" y="1966317"/>
                      <a:pt x="1065776" y="1983034"/>
                    </a:cubicBezTo>
                    <a:cubicBezTo>
                      <a:pt x="1061919" y="1986891"/>
                      <a:pt x="1057632" y="1989892"/>
                      <a:pt x="1052917" y="1992035"/>
                    </a:cubicBezTo>
                    <a:lnTo>
                      <a:pt x="1052917" y="2086332"/>
                    </a:lnTo>
                    <a:lnTo>
                      <a:pt x="1052917" y="2094476"/>
                    </a:lnTo>
                    <a:lnTo>
                      <a:pt x="634151" y="2513243"/>
                    </a:lnTo>
                    <a:cubicBezTo>
                      <a:pt x="644438" y="2523530"/>
                      <a:pt x="655153" y="2533388"/>
                      <a:pt x="665440" y="2544104"/>
                    </a:cubicBezTo>
                    <a:lnTo>
                      <a:pt x="1260801" y="1948744"/>
                    </a:lnTo>
                    <a:lnTo>
                      <a:pt x="1260801" y="1797010"/>
                    </a:lnTo>
                    <a:lnTo>
                      <a:pt x="1260801" y="1785009"/>
                    </a:lnTo>
                    <a:lnTo>
                      <a:pt x="1349097" y="1696712"/>
                    </a:lnTo>
                    <a:lnTo>
                      <a:pt x="1361099" y="1696712"/>
                    </a:lnTo>
                    <a:lnTo>
                      <a:pt x="1497830" y="1697141"/>
                    </a:lnTo>
                    <a:lnTo>
                      <a:pt x="1502117" y="1692854"/>
                    </a:lnTo>
                    <a:cubicBezTo>
                      <a:pt x="1349955" y="1277088"/>
                      <a:pt x="1301091" y="844177"/>
                      <a:pt x="1353812" y="435269"/>
                    </a:cubicBezTo>
                    <a:cubicBezTo>
                      <a:pt x="1336239" y="431411"/>
                      <a:pt x="1319951" y="423267"/>
                      <a:pt x="1304520" y="413837"/>
                    </a:cubicBezTo>
                    <a:cubicBezTo>
                      <a:pt x="1299377" y="410837"/>
                      <a:pt x="1294662" y="407837"/>
                      <a:pt x="1289947" y="404408"/>
                    </a:cubicBezTo>
                    <a:lnTo>
                      <a:pt x="1289947" y="467416"/>
                    </a:lnTo>
                    <a:cubicBezTo>
                      <a:pt x="1291662" y="468701"/>
                      <a:pt x="1293805" y="470416"/>
                      <a:pt x="1295519" y="472130"/>
                    </a:cubicBezTo>
                    <a:cubicBezTo>
                      <a:pt x="1312236" y="488847"/>
                      <a:pt x="1312236" y="516279"/>
                      <a:pt x="1295519" y="532995"/>
                    </a:cubicBezTo>
                    <a:cubicBezTo>
                      <a:pt x="1278803" y="549712"/>
                      <a:pt x="1251800" y="549712"/>
                      <a:pt x="1234655" y="532995"/>
                    </a:cubicBezTo>
                    <a:cubicBezTo>
                      <a:pt x="1217938" y="516279"/>
                      <a:pt x="1217938" y="489275"/>
                      <a:pt x="1234655" y="472559"/>
                    </a:cubicBezTo>
                    <a:cubicBezTo>
                      <a:pt x="1241941" y="465272"/>
                      <a:pt x="1250942" y="461415"/>
                      <a:pt x="1260801" y="460558"/>
                    </a:cubicBezTo>
                    <a:lnTo>
                      <a:pt x="1260801" y="388120"/>
                    </a:lnTo>
                    <a:lnTo>
                      <a:pt x="1260801" y="384262"/>
                    </a:lnTo>
                    <a:cubicBezTo>
                      <a:pt x="1246227" y="373547"/>
                      <a:pt x="1232083" y="362402"/>
                      <a:pt x="1217938" y="351258"/>
                    </a:cubicBezTo>
                    <a:cubicBezTo>
                      <a:pt x="1199507" y="336256"/>
                      <a:pt x="1180648" y="321254"/>
                      <a:pt x="1166503" y="301966"/>
                    </a:cubicBezTo>
                    <a:cubicBezTo>
                      <a:pt x="1162217" y="296394"/>
                      <a:pt x="1158788" y="289965"/>
                      <a:pt x="1157073" y="283107"/>
                    </a:cubicBezTo>
                    <a:lnTo>
                      <a:pt x="1132642" y="307538"/>
                    </a:lnTo>
                    <a:lnTo>
                      <a:pt x="1132642" y="342686"/>
                    </a:lnTo>
                    <a:cubicBezTo>
                      <a:pt x="1147644" y="337542"/>
                      <a:pt x="1165217" y="340971"/>
                      <a:pt x="1177647" y="352973"/>
                    </a:cubicBezTo>
                    <a:cubicBezTo>
                      <a:pt x="1194364" y="369689"/>
                      <a:pt x="1194364" y="396692"/>
                      <a:pt x="1177647" y="413409"/>
                    </a:cubicBezTo>
                    <a:cubicBezTo>
                      <a:pt x="1160931" y="430125"/>
                      <a:pt x="1133499" y="430125"/>
                      <a:pt x="1116783" y="413409"/>
                    </a:cubicBezTo>
                    <a:cubicBezTo>
                      <a:pt x="1101352" y="397978"/>
                      <a:pt x="1100495" y="373547"/>
                      <a:pt x="1113354" y="356830"/>
                    </a:cubicBezTo>
                    <a:lnTo>
                      <a:pt x="1113354" y="303681"/>
                    </a:lnTo>
                    <a:lnTo>
                      <a:pt x="1113782" y="299395"/>
                    </a:lnTo>
                    <a:lnTo>
                      <a:pt x="1156216" y="256961"/>
                    </a:lnTo>
                    <a:cubicBezTo>
                      <a:pt x="1157502" y="228671"/>
                      <a:pt x="1161788" y="200811"/>
                      <a:pt x="1168646" y="173379"/>
                    </a:cubicBezTo>
                    <a:cubicBezTo>
                      <a:pt x="1168646" y="172950"/>
                      <a:pt x="1169075" y="172522"/>
                      <a:pt x="1169075" y="171664"/>
                    </a:cubicBezTo>
                    <a:cubicBezTo>
                      <a:pt x="1152359" y="186666"/>
                      <a:pt x="1126641" y="186238"/>
                      <a:pt x="1110782" y="169950"/>
                    </a:cubicBezTo>
                    <a:cubicBezTo>
                      <a:pt x="1109067" y="168235"/>
                      <a:pt x="1107782" y="166092"/>
                      <a:pt x="1106067" y="164378"/>
                    </a:cubicBezTo>
                    <a:lnTo>
                      <a:pt x="1051203" y="163949"/>
                    </a:lnTo>
                    <a:lnTo>
                      <a:pt x="1043059" y="163949"/>
                    </a:lnTo>
                    <a:lnTo>
                      <a:pt x="880182" y="3215"/>
                    </a:lnTo>
                    <a:lnTo>
                      <a:pt x="776454" y="3215"/>
                    </a:lnTo>
                    <a:cubicBezTo>
                      <a:pt x="776026" y="7072"/>
                      <a:pt x="775168" y="10930"/>
                      <a:pt x="774740" y="14359"/>
                    </a:cubicBezTo>
                    <a:cubicBezTo>
                      <a:pt x="773883" y="19074"/>
                      <a:pt x="772597" y="23789"/>
                      <a:pt x="771740" y="28504"/>
                    </a:cubicBezTo>
                    <a:lnTo>
                      <a:pt x="861751" y="28504"/>
                    </a:lnTo>
                    <a:lnTo>
                      <a:pt x="869895" y="28504"/>
                    </a:lnTo>
                    <a:lnTo>
                      <a:pt x="1057204" y="215384"/>
                    </a:lnTo>
                    <a:cubicBezTo>
                      <a:pt x="1061490" y="219670"/>
                      <a:pt x="1063633" y="225671"/>
                      <a:pt x="1062776" y="231672"/>
                    </a:cubicBezTo>
                    <a:cubicBezTo>
                      <a:pt x="1071777" y="247960"/>
                      <a:pt x="1069205" y="268962"/>
                      <a:pt x="1055489" y="283107"/>
                    </a:cubicBezTo>
                    <a:cubicBezTo>
                      <a:pt x="1038773" y="299823"/>
                      <a:pt x="1011770" y="299823"/>
                      <a:pt x="995053" y="283107"/>
                    </a:cubicBezTo>
                    <a:cubicBezTo>
                      <a:pt x="978337" y="266390"/>
                      <a:pt x="977908" y="239387"/>
                      <a:pt x="994625" y="222242"/>
                    </a:cubicBezTo>
                    <a:cubicBezTo>
                      <a:pt x="997196" y="219670"/>
                      <a:pt x="999768" y="217527"/>
                      <a:pt x="1002340" y="215813"/>
                    </a:cubicBezTo>
                    <a:lnTo>
                      <a:pt x="853607" y="67080"/>
                    </a:lnTo>
                    <a:lnTo>
                      <a:pt x="758881" y="67080"/>
                    </a:lnTo>
                    <a:cubicBezTo>
                      <a:pt x="755452" y="74795"/>
                      <a:pt x="751594" y="82510"/>
                      <a:pt x="746879" y="89797"/>
                    </a:cubicBezTo>
                    <a:cubicBezTo>
                      <a:pt x="745593" y="91940"/>
                      <a:pt x="744307" y="93655"/>
                      <a:pt x="742593" y="95798"/>
                    </a:cubicBezTo>
                    <a:lnTo>
                      <a:pt x="844177" y="95798"/>
                    </a:lnTo>
                    <a:lnTo>
                      <a:pt x="848035" y="95798"/>
                    </a:lnTo>
                    <a:lnTo>
                      <a:pt x="958191" y="205954"/>
                    </a:lnTo>
                    <a:lnTo>
                      <a:pt x="958191" y="209812"/>
                    </a:lnTo>
                    <a:lnTo>
                      <a:pt x="958191" y="369260"/>
                    </a:lnTo>
                    <a:lnTo>
                      <a:pt x="1120212" y="531281"/>
                    </a:lnTo>
                    <a:lnTo>
                      <a:pt x="1167360" y="530852"/>
                    </a:lnTo>
                    <a:lnTo>
                      <a:pt x="1171647" y="530852"/>
                    </a:lnTo>
                    <a:lnTo>
                      <a:pt x="1250514" y="609719"/>
                    </a:lnTo>
                    <a:lnTo>
                      <a:pt x="1250514" y="613577"/>
                    </a:lnTo>
                    <a:lnTo>
                      <a:pt x="1250514" y="659868"/>
                    </a:lnTo>
                    <a:lnTo>
                      <a:pt x="1250514" y="664154"/>
                    </a:lnTo>
                    <a:lnTo>
                      <a:pt x="1160931" y="753737"/>
                    </a:lnTo>
                    <a:lnTo>
                      <a:pt x="1156645" y="753737"/>
                    </a:lnTo>
                    <a:lnTo>
                      <a:pt x="1068348" y="753737"/>
                    </a:lnTo>
                    <a:cubicBezTo>
                      <a:pt x="1068777" y="764881"/>
                      <a:pt x="1064490" y="776454"/>
                      <a:pt x="1055918" y="785027"/>
                    </a:cubicBezTo>
                    <a:cubicBezTo>
                      <a:pt x="1039202" y="801743"/>
                      <a:pt x="1012198" y="801743"/>
                      <a:pt x="995053" y="784598"/>
                    </a:cubicBezTo>
                    <a:cubicBezTo>
                      <a:pt x="978337" y="767882"/>
                      <a:pt x="978337" y="740878"/>
                      <a:pt x="995053" y="724162"/>
                    </a:cubicBezTo>
                    <a:cubicBezTo>
                      <a:pt x="1011770" y="707446"/>
                      <a:pt x="1038773" y="707017"/>
                      <a:pt x="1055489" y="723733"/>
                    </a:cubicBezTo>
                    <a:cubicBezTo>
                      <a:pt x="1058490" y="726734"/>
                      <a:pt x="1060633" y="730163"/>
                      <a:pt x="1062776" y="733592"/>
                    </a:cubicBezTo>
                    <a:lnTo>
                      <a:pt x="1152359" y="733592"/>
                    </a:lnTo>
                    <a:lnTo>
                      <a:pt x="1230368" y="655582"/>
                    </a:lnTo>
                    <a:lnTo>
                      <a:pt x="1230797" y="617434"/>
                    </a:lnTo>
                    <a:lnTo>
                      <a:pt x="1163074" y="551426"/>
                    </a:lnTo>
                    <a:lnTo>
                      <a:pt x="1115497" y="551426"/>
                    </a:lnTo>
                    <a:lnTo>
                      <a:pt x="1111211" y="550997"/>
                    </a:lnTo>
                    <a:lnTo>
                      <a:pt x="938475" y="378262"/>
                    </a:lnTo>
                    <a:lnTo>
                      <a:pt x="938475" y="374404"/>
                    </a:lnTo>
                    <a:lnTo>
                      <a:pt x="938475" y="214955"/>
                    </a:lnTo>
                    <a:lnTo>
                      <a:pt x="839891" y="116372"/>
                    </a:lnTo>
                    <a:lnTo>
                      <a:pt x="722876" y="116372"/>
                    </a:lnTo>
                    <a:cubicBezTo>
                      <a:pt x="712589" y="124944"/>
                      <a:pt x="701874" y="132659"/>
                      <a:pt x="692444" y="142089"/>
                    </a:cubicBezTo>
                    <a:lnTo>
                      <a:pt x="831318" y="142089"/>
                    </a:lnTo>
                    <a:lnTo>
                      <a:pt x="835605" y="142518"/>
                    </a:lnTo>
                    <a:lnTo>
                      <a:pt x="914900" y="221813"/>
                    </a:lnTo>
                    <a:lnTo>
                      <a:pt x="914900" y="393263"/>
                    </a:lnTo>
                    <a:lnTo>
                      <a:pt x="1126212" y="604576"/>
                    </a:lnTo>
                    <a:cubicBezTo>
                      <a:pt x="1142072" y="596432"/>
                      <a:pt x="1162217" y="599003"/>
                      <a:pt x="1175504" y="612291"/>
                    </a:cubicBezTo>
                    <a:cubicBezTo>
                      <a:pt x="1192221" y="629007"/>
                      <a:pt x="1192221" y="656011"/>
                      <a:pt x="1175504" y="673156"/>
                    </a:cubicBezTo>
                    <a:cubicBezTo>
                      <a:pt x="1158788" y="689872"/>
                      <a:pt x="1131785" y="689872"/>
                      <a:pt x="1114640" y="673156"/>
                    </a:cubicBezTo>
                    <a:cubicBezTo>
                      <a:pt x="1099209" y="657725"/>
                      <a:pt x="1098352" y="634151"/>
                      <a:pt x="1110782" y="617434"/>
                    </a:cubicBezTo>
                    <a:lnTo>
                      <a:pt x="894755" y="401407"/>
                    </a:lnTo>
                    <a:lnTo>
                      <a:pt x="894755" y="397550"/>
                    </a:lnTo>
                    <a:lnTo>
                      <a:pt x="895183" y="229957"/>
                    </a:lnTo>
                    <a:lnTo>
                      <a:pt x="827461" y="162235"/>
                    </a:lnTo>
                    <a:lnTo>
                      <a:pt x="674013" y="162235"/>
                    </a:lnTo>
                    <a:cubicBezTo>
                      <a:pt x="668441" y="167807"/>
                      <a:pt x="662869" y="173379"/>
                      <a:pt x="657297" y="179380"/>
                    </a:cubicBezTo>
                    <a:lnTo>
                      <a:pt x="820603" y="179380"/>
                    </a:lnTo>
                    <a:lnTo>
                      <a:pt x="824889" y="178951"/>
                    </a:lnTo>
                    <a:lnTo>
                      <a:pt x="878467" y="232529"/>
                    </a:lnTo>
                    <a:lnTo>
                      <a:pt x="878038" y="236387"/>
                    </a:lnTo>
                    <a:lnTo>
                      <a:pt x="878038" y="310110"/>
                    </a:lnTo>
                    <a:lnTo>
                      <a:pt x="878467" y="314396"/>
                    </a:lnTo>
                    <a:lnTo>
                      <a:pt x="819745" y="373118"/>
                    </a:lnTo>
                    <a:lnTo>
                      <a:pt x="819745" y="421124"/>
                    </a:lnTo>
                    <a:lnTo>
                      <a:pt x="908471" y="509849"/>
                    </a:lnTo>
                    <a:lnTo>
                      <a:pt x="908042" y="513707"/>
                    </a:lnTo>
                    <a:lnTo>
                      <a:pt x="908042" y="595574"/>
                    </a:lnTo>
                    <a:cubicBezTo>
                      <a:pt x="917043" y="596860"/>
                      <a:pt x="925616" y="600289"/>
                      <a:pt x="932474" y="607147"/>
                    </a:cubicBezTo>
                    <a:cubicBezTo>
                      <a:pt x="949190" y="623864"/>
                      <a:pt x="949190" y="650867"/>
                      <a:pt x="932474" y="668012"/>
                    </a:cubicBezTo>
                    <a:cubicBezTo>
                      <a:pt x="915757" y="684728"/>
                      <a:pt x="888325" y="684728"/>
                      <a:pt x="871609" y="668012"/>
                    </a:cubicBezTo>
                    <a:cubicBezTo>
                      <a:pt x="854893" y="651296"/>
                      <a:pt x="854893" y="624292"/>
                      <a:pt x="872038" y="607147"/>
                    </a:cubicBezTo>
                    <a:cubicBezTo>
                      <a:pt x="876753" y="602432"/>
                      <a:pt x="882325" y="599432"/>
                      <a:pt x="888325" y="597289"/>
                    </a:cubicBezTo>
                    <a:lnTo>
                      <a:pt x="888325" y="517565"/>
                    </a:lnTo>
                    <a:lnTo>
                      <a:pt x="800029" y="429268"/>
                    </a:lnTo>
                    <a:lnTo>
                      <a:pt x="799600" y="424982"/>
                    </a:lnTo>
                    <a:lnTo>
                      <a:pt x="800029" y="368403"/>
                    </a:lnTo>
                    <a:lnTo>
                      <a:pt x="800029" y="364117"/>
                    </a:lnTo>
                    <a:lnTo>
                      <a:pt x="858750" y="305395"/>
                    </a:lnTo>
                    <a:lnTo>
                      <a:pt x="858750" y="239816"/>
                    </a:lnTo>
                    <a:lnTo>
                      <a:pt x="816745" y="197810"/>
                    </a:lnTo>
                    <a:lnTo>
                      <a:pt x="638008" y="197810"/>
                    </a:lnTo>
                    <a:cubicBezTo>
                      <a:pt x="619149" y="217099"/>
                      <a:pt x="599861" y="236387"/>
                      <a:pt x="581001" y="255675"/>
                    </a:cubicBezTo>
                    <a:lnTo>
                      <a:pt x="738735" y="255246"/>
                    </a:lnTo>
                    <a:cubicBezTo>
                      <a:pt x="740878" y="250960"/>
                      <a:pt x="743450" y="247102"/>
                      <a:pt x="746879" y="243673"/>
                    </a:cubicBezTo>
                    <a:cubicBezTo>
                      <a:pt x="763596" y="226957"/>
                      <a:pt x="790599" y="226957"/>
                      <a:pt x="807315" y="243673"/>
                    </a:cubicBezTo>
                    <a:cubicBezTo>
                      <a:pt x="824032" y="260390"/>
                      <a:pt x="824460" y="287822"/>
                      <a:pt x="807744" y="304538"/>
                    </a:cubicBezTo>
                    <a:cubicBezTo>
                      <a:pt x="791028" y="321254"/>
                      <a:pt x="763596" y="321254"/>
                      <a:pt x="746879" y="304109"/>
                    </a:cubicBezTo>
                    <a:cubicBezTo>
                      <a:pt x="738735" y="295966"/>
                      <a:pt x="734878" y="285679"/>
                      <a:pt x="734449" y="274963"/>
                    </a:cubicBezTo>
                    <a:lnTo>
                      <a:pt x="561713" y="274963"/>
                    </a:lnTo>
                    <a:cubicBezTo>
                      <a:pt x="557427" y="279249"/>
                      <a:pt x="553569" y="283535"/>
                      <a:pt x="549283" y="287393"/>
                    </a:cubicBezTo>
                    <a:lnTo>
                      <a:pt x="686443" y="287393"/>
                    </a:lnTo>
                    <a:lnTo>
                      <a:pt x="690729" y="287822"/>
                    </a:lnTo>
                    <a:lnTo>
                      <a:pt x="754594" y="351687"/>
                    </a:lnTo>
                    <a:lnTo>
                      <a:pt x="755023" y="355973"/>
                    </a:lnTo>
                    <a:lnTo>
                      <a:pt x="755023" y="475559"/>
                    </a:lnTo>
                    <a:lnTo>
                      <a:pt x="761452" y="481989"/>
                    </a:lnTo>
                    <a:cubicBezTo>
                      <a:pt x="778169" y="470845"/>
                      <a:pt x="800457" y="472559"/>
                      <a:pt x="815459" y="487132"/>
                    </a:cubicBezTo>
                    <a:cubicBezTo>
                      <a:pt x="832176" y="503849"/>
                      <a:pt x="832176" y="530852"/>
                      <a:pt x="815459" y="547997"/>
                    </a:cubicBezTo>
                    <a:cubicBezTo>
                      <a:pt x="798743" y="564713"/>
                      <a:pt x="771740" y="564713"/>
                      <a:pt x="755023" y="547997"/>
                    </a:cubicBezTo>
                    <a:cubicBezTo>
                      <a:pt x="740878" y="533852"/>
                      <a:pt x="738735" y="512850"/>
                      <a:pt x="748165" y="496562"/>
                    </a:cubicBezTo>
                    <a:lnTo>
                      <a:pt x="735735" y="484132"/>
                    </a:lnTo>
                    <a:lnTo>
                      <a:pt x="735735" y="479846"/>
                    </a:lnTo>
                    <a:lnTo>
                      <a:pt x="735735" y="361117"/>
                    </a:lnTo>
                    <a:lnTo>
                      <a:pt x="683014" y="308396"/>
                    </a:lnTo>
                    <a:lnTo>
                      <a:pt x="538139" y="308396"/>
                    </a:lnTo>
                    <a:lnTo>
                      <a:pt x="533853" y="307967"/>
                    </a:lnTo>
                    <a:lnTo>
                      <a:pt x="532138" y="306253"/>
                    </a:lnTo>
                    <a:cubicBezTo>
                      <a:pt x="529566" y="308824"/>
                      <a:pt x="526566" y="311825"/>
                      <a:pt x="523994" y="314396"/>
                    </a:cubicBezTo>
                    <a:lnTo>
                      <a:pt x="589145" y="379547"/>
                    </a:lnTo>
                    <a:lnTo>
                      <a:pt x="623007" y="379547"/>
                    </a:lnTo>
                    <a:cubicBezTo>
                      <a:pt x="624721" y="371832"/>
                      <a:pt x="628150" y="364117"/>
                      <a:pt x="634151" y="358116"/>
                    </a:cubicBezTo>
                    <a:cubicBezTo>
                      <a:pt x="650867" y="341400"/>
                      <a:pt x="677871" y="341400"/>
                      <a:pt x="694587" y="358116"/>
                    </a:cubicBezTo>
                    <a:cubicBezTo>
                      <a:pt x="711303" y="374833"/>
                      <a:pt x="711732" y="401836"/>
                      <a:pt x="695016" y="418981"/>
                    </a:cubicBezTo>
                    <a:cubicBezTo>
                      <a:pt x="678299" y="435697"/>
                      <a:pt x="650867" y="435697"/>
                      <a:pt x="634151" y="418981"/>
                    </a:cubicBezTo>
                    <a:cubicBezTo>
                      <a:pt x="628579" y="413409"/>
                      <a:pt x="625150" y="406551"/>
                      <a:pt x="623435" y="399264"/>
                    </a:cubicBezTo>
                    <a:lnTo>
                      <a:pt x="581430" y="399264"/>
                    </a:lnTo>
                    <a:lnTo>
                      <a:pt x="508135" y="327684"/>
                    </a:lnTo>
                    <a:cubicBezTo>
                      <a:pt x="504277" y="331541"/>
                      <a:pt x="500420" y="335399"/>
                      <a:pt x="496562" y="339257"/>
                    </a:cubicBezTo>
                    <a:cubicBezTo>
                      <a:pt x="493562" y="342257"/>
                      <a:pt x="490561" y="345257"/>
                      <a:pt x="487561" y="347829"/>
                    </a:cubicBezTo>
                    <a:lnTo>
                      <a:pt x="947904" y="807744"/>
                    </a:lnTo>
                    <a:lnTo>
                      <a:pt x="947904" y="818031"/>
                    </a:lnTo>
                    <a:lnTo>
                      <a:pt x="947904" y="1055918"/>
                    </a:lnTo>
                    <a:lnTo>
                      <a:pt x="989481" y="1097494"/>
                    </a:lnTo>
                    <a:lnTo>
                      <a:pt x="1207651" y="1097066"/>
                    </a:lnTo>
                    <a:lnTo>
                      <a:pt x="1281803" y="1022914"/>
                    </a:lnTo>
                    <a:cubicBezTo>
                      <a:pt x="1284375" y="1028914"/>
                      <a:pt x="1287375" y="1034486"/>
                      <a:pt x="1290804" y="1040059"/>
                    </a:cubicBezTo>
                    <a:cubicBezTo>
                      <a:pt x="1296377" y="1048631"/>
                      <a:pt x="1302377" y="1057204"/>
                      <a:pt x="1309235" y="1064919"/>
                    </a:cubicBezTo>
                    <a:lnTo>
                      <a:pt x="1228225" y="1145929"/>
                    </a:lnTo>
                    <a:lnTo>
                      <a:pt x="1218367" y="1145929"/>
                    </a:lnTo>
                    <a:lnTo>
                      <a:pt x="979194" y="1145929"/>
                    </a:lnTo>
                    <a:lnTo>
                      <a:pt x="968907" y="1145929"/>
                    </a:lnTo>
                    <a:lnTo>
                      <a:pt x="898184" y="1075206"/>
                    </a:lnTo>
                    <a:lnTo>
                      <a:pt x="898184" y="1064919"/>
                    </a:lnTo>
                    <a:lnTo>
                      <a:pt x="898612" y="827032"/>
                    </a:lnTo>
                    <a:lnTo>
                      <a:pt x="452414" y="381691"/>
                    </a:lnTo>
                    <a:cubicBezTo>
                      <a:pt x="442127" y="391120"/>
                      <a:pt x="431840" y="400550"/>
                      <a:pt x="420696" y="409551"/>
                    </a:cubicBezTo>
                    <a:cubicBezTo>
                      <a:pt x="418981" y="410837"/>
                      <a:pt x="416838" y="412123"/>
                      <a:pt x="414695" y="412980"/>
                    </a:cubicBezTo>
                    <a:lnTo>
                      <a:pt x="816316" y="814602"/>
                    </a:lnTo>
                    <a:lnTo>
                      <a:pt x="816745" y="822746"/>
                    </a:lnTo>
                    <a:lnTo>
                      <a:pt x="816745" y="978765"/>
                    </a:lnTo>
                    <a:cubicBezTo>
                      <a:pt x="829175" y="995482"/>
                      <a:pt x="827889" y="1019485"/>
                      <a:pt x="812459" y="1034486"/>
                    </a:cubicBezTo>
                    <a:cubicBezTo>
                      <a:pt x="795742" y="1051203"/>
                      <a:pt x="768739" y="1051203"/>
                      <a:pt x="752023" y="1034486"/>
                    </a:cubicBezTo>
                    <a:cubicBezTo>
                      <a:pt x="735306" y="1017770"/>
                      <a:pt x="735306" y="990767"/>
                      <a:pt x="752023" y="974050"/>
                    </a:cubicBezTo>
                    <a:cubicBezTo>
                      <a:pt x="759309" y="966764"/>
                      <a:pt x="768310" y="963335"/>
                      <a:pt x="777312" y="962049"/>
                    </a:cubicBezTo>
                    <a:lnTo>
                      <a:pt x="777312" y="830890"/>
                    </a:lnTo>
                    <a:lnTo>
                      <a:pt x="358973" y="412552"/>
                    </a:lnTo>
                    <a:cubicBezTo>
                      <a:pt x="352973" y="412980"/>
                      <a:pt x="347401" y="413409"/>
                      <a:pt x="341400" y="413837"/>
                    </a:cubicBezTo>
                    <a:lnTo>
                      <a:pt x="553998" y="626436"/>
                    </a:lnTo>
                    <a:lnTo>
                      <a:pt x="553998" y="630293"/>
                    </a:lnTo>
                    <a:lnTo>
                      <a:pt x="553569" y="719447"/>
                    </a:lnTo>
                    <a:cubicBezTo>
                      <a:pt x="559570" y="721590"/>
                      <a:pt x="565142" y="724591"/>
                      <a:pt x="569857" y="729306"/>
                    </a:cubicBezTo>
                    <a:cubicBezTo>
                      <a:pt x="586573" y="746022"/>
                      <a:pt x="586573" y="773025"/>
                      <a:pt x="569857" y="790170"/>
                    </a:cubicBezTo>
                    <a:cubicBezTo>
                      <a:pt x="553141" y="806887"/>
                      <a:pt x="526137" y="806887"/>
                      <a:pt x="508992" y="790170"/>
                    </a:cubicBezTo>
                    <a:cubicBezTo>
                      <a:pt x="492276" y="773454"/>
                      <a:pt x="492276" y="746451"/>
                      <a:pt x="508992" y="729734"/>
                    </a:cubicBezTo>
                    <a:cubicBezTo>
                      <a:pt x="515850" y="722876"/>
                      <a:pt x="524851" y="719018"/>
                      <a:pt x="533853" y="717733"/>
                    </a:cubicBezTo>
                    <a:lnTo>
                      <a:pt x="533853" y="634579"/>
                    </a:lnTo>
                    <a:lnTo>
                      <a:pt x="316111" y="416838"/>
                    </a:lnTo>
                    <a:cubicBezTo>
                      <a:pt x="289536" y="420695"/>
                      <a:pt x="263390" y="427982"/>
                      <a:pt x="240673" y="442555"/>
                    </a:cubicBezTo>
                    <a:cubicBezTo>
                      <a:pt x="239387" y="443413"/>
                      <a:pt x="238530" y="443841"/>
                      <a:pt x="237244" y="444698"/>
                    </a:cubicBezTo>
                    <a:lnTo>
                      <a:pt x="391549" y="599003"/>
                    </a:lnTo>
                    <a:cubicBezTo>
                      <a:pt x="407837" y="589145"/>
                      <a:pt x="429268" y="591288"/>
                      <a:pt x="443841" y="605433"/>
                    </a:cubicBezTo>
                    <a:cubicBezTo>
                      <a:pt x="460558" y="622149"/>
                      <a:pt x="460986" y="649581"/>
                      <a:pt x="444270" y="666298"/>
                    </a:cubicBezTo>
                    <a:cubicBezTo>
                      <a:pt x="427553" y="683014"/>
                      <a:pt x="400122" y="682585"/>
                      <a:pt x="383405" y="665869"/>
                    </a:cubicBezTo>
                    <a:cubicBezTo>
                      <a:pt x="368832" y="651296"/>
                      <a:pt x="367117" y="629436"/>
                      <a:pt x="377833" y="612719"/>
                    </a:cubicBezTo>
                    <a:lnTo>
                      <a:pt x="221385" y="456271"/>
                    </a:lnTo>
                    <a:cubicBezTo>
                      <a:pt x="202525" y="468701"/>
                      <a:pt x="184523" y="482417"/>
                      <a:pt x="167378" y="496991"/>
                    </a:cubicBezTo>
                    <a:lnTo>
                      <a:pt x="527852" y="857464"/>
                    </a:lnTo>
                    <a:lnTo>
                      <a:pt x="622149" y="857036"/>
                    </a:lnTo>
                    <a:cubicBezTo>
                      <a:pt x="623864" y="854464"/>
                      <a:pt x="625578" y="851892"/>
                      <a:pt x="628150" y="849749"/>
                    </a:cubicBezTo>
                    <a:cubicBezTo>
                      <a:pt x="644866" y="833033"/>
                      <a:pt x="671870" y="833033"/>
                      <a:pt x="688586" y="849749"/>
                    </a:cubicBezTo>
                    <a:cubicBezTo>
                      <a:pt x="705303" y="866466"/>
                      <a:pt x="705303" y="893469"/>
                      <a:pt x="688586" y="910614"/>
                    </a:cubicBezTo>
                    <a:cubicBezTo>
                      <a:pt x="671870" y="927330"/>
                      <a:pt x="644866" y="927330"/>
                      <a:pt x="628150" y="910614"/>
                    </a:cubicBezTo>
                    <a:cubicBezTo>
                      <a:pt x="619149" y="901613"/>
                      <a:pt x="614863" y="889183"/>
                      <a:pt x="615720" y="877181"/>
                    </a:cubicBezTo>
                    <a:lnTo>
                      <a:pt x="523566" y="877610"/>
                    </a:lnTo>
                    <a:lnTo>
                      <a:pt x="519708" y="877181"/>
                    </a:lnTo>
                    <a:lnTo>
                      <a:pt x="152376" y="509849"/>
                    </a:lnTo>
                    <a:cubicBezTo>
                      <a:pt x="139089" y="521851"/>
                      <a:pt x="126230" y="534281"/>
                      <a:pt x="113800" y="547568"/>
                    </a:cubicBezTo>
                    <a:lnTo>
                      <a:pt x="116372" y="547568"/>
                    </a:lnTo>
                    <a:lnTo>
                      <a:pt x="128802" y="547997"/>
                    </a:lnTo>
                    <a:lnTo>
                      <a:pt x="289965" y="709160"/>
                    </a:lnTo>
                    <a:cubicBezTo>
                      <a:pt x="304110" y="705731"/>
                      <a:pt x="319540" y="709160"/>
                      <a:pt x="330684" y="720304"/>
                    </a:cubicBezTo>
                    <a:cubicBezTo>
                      <a:pt x="347401" y="737021"/>
                      <a:pt x="347829" y="764453"/>
                      <a:pt x="331113" y="781169"/>
                    </a:cubicBezTo>
                    <a:cubicBezTo>
                      <a:pt x="314396" y="797886"/>
                      <a:pt x="286965" y="797886"/>
                      <a:pt x="270248" y="780741"/>
                    </a:cubicBezTo>
                    <a:cubicBezTo>
                      <a:pt x="264676" y="775168"/>
                      <a:pt x="261676" y="768739"/>
                      <a:pt x="259532" y="761881"/>
                    </a:cubicBezTo>
                    <a:lnTo>
                      <a:pt x="104799" y="607147"/>
                    </a:lnTo>
                    <a:lnTo>
                      <a:pt x="66651" y="607147"/>
                    </a:lnTo>
                    <a:cubicBezTo>
                      <a:pt x="52935" y="626864"/>
                      <a:pt x="40076" y="647867"/>
                      <a:pt x="29361" y="669298"/>
                    </a:cubicBezTo>
                    <a:lnTo>
                      <a:pt x="88940" y="669298"/>
                    </a:lnTo>
                    <a:lnTo>
                      <a:pt x="93226" y="669727"/>
                    </a:lnTo>
                    <a:lnTo>
                      <a:pt x="268962" y="845463"/>
                    </a:lnTo>
                    <a:lnTo>
                      <a:pt x="395835" y="845463"/>
                    </a:lnTo>
                    <a:cubicBezTo>
                      <a:pt x="412552" y="833033"/>
                      <a:pt x="436126" y="834319"/>
                      <a:pt x="451128" y="849749"/>
                    </a:cubicBezTo>
                    <a:cubicBezTo>
                      <a:pt x="467844" y="866466"/>
                      <a:pt x="467844" y="893469"/>
                      <a:pt x="451128" y="910185"/>
                    </a:cubicBezTo>
                    <a:cubicBezTo>
                      <a:pt x="434412" y="926902"/>
                      <a:pt x="407408" y="926902"/>
                      <a:pt x="390263" y="910185"/>
                    </a:cubicBezTo>
                    <a:cubicBezTo>
                      <a:pt x="377833" y="897755"/>
                      <a:pt x="374833" y="880181"/>
                      <a:pt x="380405" y="865180"/>
                    </a:cubicBezTo>
                    <a:lnTo>
                      <a:pt x="263819" y="865180"/>
                    </a:lnTo>
                    <a:lnTo>
                      <a:pt x="259961" y="865180"/>
                    </a:lnTo>
                    <a:lnTo>
                      <a:pt x="83796" y="689015"/>
                    </a:lnTo>
                    <a:lnTo>
                      <a:pt x="19502" y="689015"/>
                    </a:lnTo>
                    <a:cubicBezTo>
                      <a:pt x="17359" y="706160"/>
                      <a:pt x="15645" y="723733"/>
                      <a:pt x="13930" y="741307"/>
                    </a:cubicBezTo>
                    <a:lnTo>
                      <a:pt x="87225" y="741307"/>
                    </a:lnTo>
                    <a:lnTo>
                      <a:pt x="93226" y="741307"/>
                    </a:lnTo>
                    <a:lnTo>
                      <a:pt x="253103" y="901184"/>
                    </a:lnTo>
                    <a:lnTo>
                      <a:pt x="344400" y="901184"/>
                    </a:lnTo>
                    <a:lnTo>
                      <a:pt x="350401" y="901184"/>
                    </a:lnTo>
                    <a:lnTo>
                      <a:pt x="426268" y="977051"/>
                    </a:lnTo>
                    <a:lnTo>
                      <a:pt x="502134" y="977051"/>
                    </a:lnTo>
                    <a:cubicBezTo>
                      <a:pt x="502134" y="977051"/>
                      <a:pt x="502563" y="977051"/>
                      <a:pt x="502563" y="977051"/>
                    </a:cubicBezTo>
                    <a:cubicBezTo>
                      <a:pt x="504277" y="974479"/>
                      <a:pt x="506421" y="971479"/>
                      <a:pt x="508564" y="969336"/>
                    </a:cubicBezTo>
                    <a:cubicBezTo>
                      <a:pt x="525280" y="952619"/>
                      <a:pt x="552712" y="952191"/>
                      <a:pt x="569428" y="968907"/>
                    </a:cubicBezTo>
                    <a:cubicBezTo>
                      <a:pt x="586145" y="985623"/>
                      <a:pt x="586145" y="1013055"/>
                      <a:pt x="569428" y="1029772"/>
                    </a:cubicBezTo>
                    <a:cubicBezTo>
                      <a:pt x="552712" y="1046488"/>
                      <a:pt x="525709" y="1046488"/>
                      <a:pt x="508564" y="1029772"/>
                    </a:cubicBezTo>
                    <a:cubicBezTo>
                      <a:pt x="501706" y="1022914"/>
                      <a:pt x="497848" y="1014770"/>
                      <a:pt x="496562" y="1006197"/>
                    </a:cubicBezTo>
                    <a:lnTo>
                      <a:pt x="420267" y="1006197"/>
                    </a:lnTo>
                    <a:lnTo>
                      <a:pt x="414266" y="1006197"/>
                    </a:lnTo>
                    <a:lnTo>
                      <a:pt x="338400" y="930331"/>
                    </a:lnTo>
                    <a:lnTo>
                      <a:pt x="247531" y="930759"/>
                    </a:lnTo>
                    <a:lnTo>
                      <a:pt x="241102" y="930331"/>
                    </a:lnTo>
                    <a:lnTo>
                      <a:pt x="81224" y="770453"/>
                    </a:lnTo>
                    <a:lnTo>
                      <a:pt x="11359" y="770453"/>
                    </a:lnTo>
                    <a:cubicBezTo>
                      <a:pt x="10073" y="785884"/>
                      <a:pt x="9215" y="801314"/>
                      <a:pt x="7930" y="816745"/>
                    </a:cubicBezTo>
                    <a:lnTo>
                      <a:pt x="78653" y="816745"/>
                    </a:lnTo>
                    <a:lnTo>
                      <a:pt x="353401" y="1091494"/>
                    </a:lnTo>
                    <a:lnTo>
                      <a:pt x="629865" y="1091494"/>
                    </a:lnTo>
                    <a:cubicBezTo>
                      <a:pt x="630722" y="1090636"/>
                      <a:pt x="631579" y="1089351"/>
                      <a:pt x="632436" y="1088493"/>
                    </a:cubicBezTo>
                    <a:cubicBezTo>
                      <a:pt x="649153" y="1071777"/>
                      <a:pt x="676585" y="1071348"/>
                      <a:pt x="693301" y="1088065"/>
                    </a:cubicBezTo>
                    <a:cubicBezTo>
                      <a:pt x="710017" y="1104781"/>
                      <a:pt x="710017" y="1132213"/>
                      <a:pt x="692872" y="1148929"/>
                    </a:cubicBezTo>
                    <a:cubicBezTo>
                      <a:pt x="676156" y="1165646"/>
                      <a:pt x="649153" y="1165646"/>
                      <a:pt x="632008" y="1148929"/>
                    </a:cubicBezTo>
                    <a:cubicBezTo>
                      <a:pt x="624292" y="1141214"/>
                      <a:pt x="620435" y="1130927"/>
                      <a:pt x="620006" y="1120640"/>
                    </a:cubicBezTo>
                    <a:lnTo>
                      <a:pt x="346972" y="1120211"/>
                    </a:lnTo>
                    <a:lnTo>
                      <a:pt x="340971" y="1120211"/>
                    </a:lnTo>
                    <a:lnTo>
                      <a:pt x="66223" y="845463"/>
                    </a:lnTo>
                    <a:lnTo>
                      <a:pt x="5786" y="845463"/>
                    </a:lnTo>
                    <a:cubicBezTo>
                      <a:pt x="4929" y="860893"/>
                      <a:pt x="4501" y="876752"/>
                      <a:pt x="4072" y="892183"/>
                    </a:cubicBezTo>
                    <a:lnTo>
                      <a:pt x="80367" y="892183"/>
                    </a:lnTo>
                    <a:lnTo>
                      <a:pt x="86368" y="892183"/>
                    </a:lnTo>
                    <a:lnTo>
                      <a:pt x="181094" y="986909"/>
                    </a:lnTo>
                    <a:lnTo>
                      <a:pt x="178951" y="995482"/>
                    </a:lnTo>
                    <a:lnTo>
                      <a:pt x="155377" y="1083350"/>
                    </a:lnTo>
                    <a:lnTo>
                      <a:pt x="156234" y="1084207"/>
                    </a:lnTo>
                    <a:cubicBezTo>
                      <a:pt x="172950" y="1068776"/>
                      <a:pt x="198668" y="1069634"/>
                      <a:pt x="214955" y="1085493"/>
                    </a:cubicBezTo>
                    <a:cubicBezTo>
                      <a:pt x="231672" y="1102209"/>
                      <a:pt x="231672" y="1129213"/>
                      <a:pt x="214955" y="1145929"/>
                    </a:cubicBezTo>
                    <a:cubicBezTo>
                      <a:pt x="198239" y="1162645"/>
                      <a:pt x="171236" y="1162645"/>
                      <a:pt x="154519" y="1145929"/>
                    </a:cubicBezTo>
                    <a:cubicBezTo>
                      <a:pt x="145090" y="1136499"/>
                      <a:pt x="141232" y="1123641"/>
                      <a:pt x="142518" y="1111639"/>
                    </a:cubicBezTo>
                    <a:lnTo>
                      <a:pt x="122801" y="1091922"/>
                    </a:lnTo>
                    <a:lnTo>
                      <a:pt x="124944" y="1083778"/>
                    </a:lnTo>
                    <a:lnTo>
                      <a:pt x="148519" y="995482"/>
                    </a:lnTo>
                    <a:lnTo>
                      <a:pt x="74795" y="921758"/>
                    </a:lnTo>
                    <a:lnTo>
                      <a:pt x="3643" y="921758"/>
                    </a:lnTo>
                    <a:cubicBezTo>
                      <a:pt x="3215" y="946190"/>
                      <a:pt x="3215" y="970621"/>
                      <a:pt x="3215" y="995053"/>
                    </a:cubicBezTo>
                    <a:lnTo>
                      <a:pt x="20360" y="995053"/>
                    </a:lnTo>
                    <a:cubicBezTo>
                      <a:pt x="19931" y="983480"/>
                      <a:pt x="23789" y="972336"/>
                      <a:pt x="32790" y="963335"/>
                    </a:cubicBezTo>
                    <a:cubicBezTo>
                      <a:pt x="49506" y="946618"/>
                      <a:pt x="76938" y="946618"/>
                      <a:pt x="93655" y="963335"/>
                    </a:cubicBezTo>
                    <a:cubicBezTo>
                      <a:pt x="110371" y="980051"/>
                      <a:pt x="110371" y="1007054"/>
                      <a:pt x="93655" y="1024199"/>
                    </a:cubicBezTo>
                    <a:cubicBezTo>
                      <a:pt x="76938" y="1040916"/>
                      <a:pt x="49935" y="1040487"/>
                      <a:pt x="33218" y="1024199"/>
                    </a:cubicBezTo>
                    <a:lnTo>
                      <a:pt x="3643" y="1024199"/>
                    </a:lnTo>
                    <a:cubicBezTo>
                      <a:pt x="6644" y="1145072"/>
                      <a:pt x="18217" y="1266801"/>
                      <a:pt x="38791" y="1388102"/>
                    </a:cubicBezTo>
                    <a:lnTo>
                      <a:pt x="51221" y="1375672"/>
                    </a:lnTo>
                    <a:lnTo>
                      <a:pt x="51221" y="1279660"/>
                    </a:lnTo>
                    <a:cubicBezTo>
                      <a:pt x="45649" y="1277517"/>
                      <a:pt x="39648" y="1274516"/>
                      <a:pt x="35362" y="1269802"/>
                    </a:cubicBezTo>
                    <a:cubicBezTo>
                      <a:pt x="18645" y="1253085"/>
                      <a:pt x="18645" y="1226082"/>
                      <a:pt x="35790" y="1208937"/>
                    </a:cubicBezTo>
                    <a:cubicBezTo>
                      <a:pt x="52507" y="1192221"/>
                      <a:pt x="79510" y="1192221"/>
                      <a:pt x="96226" y="1208937"/>
                    </a:cubicBezTo>
                    <a:cubicBezTo>
                      <a:pt x="112943" y="1225653"/>
                      <a:pt x="112943" y="1253085"/>
                      <a:pt x="96226" y="1269802"/>
                    </a:cubicBezTo>
                    <a:cubicBezTo>
                      <a:pt x="91940" y="1274088"/>
                      <a:pt x="86368" y="1277517"/>
                      <a:pt x="80796" y="1279660"/>
                    </a:cubicBezTo>
                    <a:lnTo>
                      <a:pt x="80796" y="1382101"/>
                    </a:lnTo>
                    <a:lnTo>
                      <a:pt x="80796" y="1388102"/>
                    </a:lnTo>
                    <a:lnTo>
                      <a:pt x="45220" y="1423678"/>
                    </a:lnTo>
                    <a:cubicBezTo>
                      <a:pt x="48220" y="1439537"/>
                      <a:pt x="51221" y="1455825"/>
                      <a:pt x="54650" y="1471684"/>
                    </a:cubicBezTo>
                    <a:lnTo>
                      <a:pt x="145518" y="1380816"/>
                    </a:lnTo>
                    <a:cubicBezTo>
                      <a:pt x="141232" y="1366242"/>
                      <a:pt x="144661" y="1349954"/>
                      <a:pt x="156234" y="1338382"/>
                    </a:cubicBezTo>
                    <a:cubicBezTo>
                      <a:pt x="168664" y="1325951"/>
                      <a:pt x="186666" y="1322951"/>
                      <a:pt x="202097" y="1328523"/>
                    </a:cubicBezTo>
                    <a:cubicBezTo>
                      <a:pt x="220956" y="1298519"/>
                      <a:pt x="239816" y="1268087"/>
                      <a:pt x="257818" y="1237655"/>
                    </a:cubicBezTo>
                    <a:cubicBezTo>
                      <a:pt x="268534" y="1219224"/>
                      <a:pt x="280535" y="1200793"/>
                      <a:pt x="285679" y="1179790"/>
                    </a:cubicBezTo>
                    <a:close/>
                    <a:moveTo>
                      <a:pt x="1349955" y="1571982"/>
                    </a:moveTo>
                    <a:lnTo>
                      <a:pt x="1349955" y="1571982"/>
                    </a:lnTo>
                    <a:cubicBezTo>
                      <a:pt x="1366671" y="1555266"/>
                      <a:pt x="1394103" y="1555266"/>
                      <a:pt x="1410819" y="1571982"/>
                    </a:cubicBezTo>
                    <a:cubicBezTo>
                      <a:pt x="1427536" y="1588699"/>
                      <a:pt x="1427536" y="1615702"/>
                      <a:pt x="1410391" y="1632418"/>
                    </a:cubicBezTo>
                    <a:cubicBezTo>
                      <a:pt x="1393674" y="1649135"/>
                      <a:pt x="1366671" y="1649135"/>
                      <a:pt x="1349955" y="1632418"/>
                    </a:cubicBezTo>
                    <a:cubicBezTo>
                      <a:pt x="1333238" y="1615702"/>
                      <a:pt x="1332810" y="1588699"/>
                      <a:pt x="1349955" y="1571982"/>
                    </a:cubicBezTo>
                    <a:close/>
                    <a:moveTo>
                      <a:pt x="1169932" y="900327"/>
                    </a:moveTo>
                    <a:cubicBezTo>
                      <a:pt x="1153216" y="917043"/>
                      <a:pt x="1126212" y="917043"/>
                      <a:pt x="1109496" y="900327"/>
                    </a:cubicBezTo>
                    <a:cubicBezTo>
                      <a:pt x="1092780" y="883611"/>
                      <a:pt x="1092351" y="856607"/>
                      <a:pt x="1109067" y="839462"/>
                    </a:cubicBezTo>
                    <a:cubicBezTo>
                      <a:pt x="1125784" y="822746"/>
                      <a:pt x="1153216" y="822746"/>
                      <a:pt x="1169932" y="839462"/>
                    </a:cubicBezTo>
                    <a:cubicBezTo>
                      <a:pt x="1186649" y="856607"/>
                      <a:pt x="1186649" y="883611"/>
                      <a:pt x="1169932" y="900327"/>
                    </a:cubicBezTo>
                    <a:close/>
                    <a:moveTo>
                      <a:pt x="1289090" y="786313"/>
                    </a:moveTo>
                    <a:cubicBezTo>
                      <a:pt x="1272374" y="803029"/>
                      <a:pt x="1245370" y="803029"/>
                      <a:pt x="1228225" y="786313"/>
                    </a:cubicBezTo>
                    <a:cubicBezTo>
                      <a:pt x="1211509" y="769596"/>
                      <a:pt x="1211509" y="742593"/>
                      <a:pt x="1228225" y="725448"/>
                    </a:cubicBezTo>
                    <a:cubicBezTo>
                      <a:pt x="1244942" y="708731"/>
                      <a:pt x="1272374" y="708731"/>
                      <a:pt x="1289090" y="725448"/>
                    </a:cubicBezTo>
                    <a:cubicBezTo>
                      <a:pt x="1305806" y="742593"/>
                      <a:pt x="1305806" y="769596"/>
                      <a:pt x="1289090" y="786313"/>
                    </a:cubicBezTo>
                    <a:close/>
                    <a:moveTo>
                      <a:pt x="1225653" y="1447681"/>
                    </a:moveTo>
                    <a:lnTo>
                      <a:pt x="1225653" y="1447681"/>
                    </a:lnTo>
                    <a:cubicBezTo>
                      <a:pt x="1242370" y="1430965"/>
                      <a:pt x="1269373" y="1430965"/>
                      <a:pt x="1286518" y="1447681"/>
                    </a:cubicBezTo>
                    <a:cubicBezTo>
                      <a:pt x="1303235" y="1464397"/>
                      <a:pt x="1303663" y="1491829"/>
                      <a:pt x="1286947" y="1508546"/>
                    </a:cubicBezTo>
                    <a:cubicBezTo>
                      <a:pt x="1270230" y="1525262"/>
                      <a:pt x="1242798" y="1524833"/>
                      <a:pt x="1226082" y="1508117"/>
                    </a:cubicBezTo>
                    <a:cubicBezTo>
                      <a:pt x="1208937" y="1491401"/>
                      <a:pt x="1208937" y="1464397"/>
                      <a:pt x="1225653" y="1447681"/>
                    </a:cubicBezTo>
                    <a:close/>
                    <a:moveTo>
                      <a:pt x="1107782" y="1328095"/>
                    </a:moveTo>
                    <a:cubicBezTo>
                      <a:pt x="1124498" y="1311378"/>
                      <a:pt x="1151501" y="1311378"/>
                      <a:pt x="1168218" y="1328095"/>
                    </a:cubicBezTo>
                    <a:cubicBezTo>
                      <a:pt x="1184934" y="1344811"/>
                      <a:pt x="1184934" y="1371814"/>
                      <a:pt x="1168218" y="1388959"/>
                    </a:cubicBezTo>
                    <a:cubicBezTo>
                      <a:pt x="1151501" y="1405676"/>
                      <a:pt x="1124498" y="1405676"/>
                      <a:pt x="1107353" y="1388959"/>
                    </a:cubicBezTo>
                    <a:cubicBezTo>
                      <a:pt x="1090637" y="1371814"/>
                      <a:pt x="1091065" y="1344811"/>
                      <a:pt x="1107782" y="1328095"/>
                    </a:cubicBezTo>
                    <a:close/>
                    <a:moveTo>
                      <a:pt x="981766" y="1203793"/>
                    </a:moveTo>
                    <a:cubicBezTo>
                      <a:pt x="998482" y="1187077"/>
                      <a:pt x="1025914" y="1187077"/>
                      <a:pt x="1042630" y="1204222"/>
                    </a:cubicBezTo>
                    <a:cubicBezTo>
                      <a:pt x="1059347" y="1220938"/>
                      <a:pt x="1059347" y="1247942"/>
                      <a:pt x="1042630" y="1265087"/>
                    </a:cubicBezTo>
                    <a:cubicBezTo>
                      <a:pt x="1025914" y="1281803"/>
                      <a:pt x="998911" y="1281803"/>
                      <a:pt x="982194" y="1265087"/>
                    </a:cubicBezTo>
                    <a:cubicBezTo>
                      <a:pt x="965478" y="1247942"/>
                      <a:pt x="965049" y="1220510"/>
                      <a:pt x="981766" y="12037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4940213" y="2140339"/>
                <a:ext cx="81439" cy="124301"/>
              </a:xfrm>
              <a:custGeom>
                <a:avLst/>
                <a:gdLst/>
                <a:ahLst/>
                <a:cxnLst/>
                <a:rect l="l" t="t" r="r" b="b"/>
                <a:pathLst>
                  <a:path w="81438" h="124301" extrusionOk="0">
                    <a:moveTo>
                      <a:pt x="13502" y="124944"/>
                    </a:moveTo>
                    <a:lnTo>
                      <a:pt x="13502" y="124944"/>
                    </a:lnTo>
                    <a:cubicBezTo>
                      <a:pt x="15645" y="119372"/>
                      <a:pt x="17788" y="113800"/>
                      <a:pt x="20360" y="108228"/>
                    </a:cubicBezTo>
                    <a:cubicBezTo>
                      <a:pt x="33218" y="80796"/>
                      <a:pt x="49506" y="55078"/>
                      <a:pt x="64937" y="29361"/>
                    </a:cubicBezTo>
                    <a:cubicBezTo>
                      <a:pt x="70080" y="20788"/>
                      <a:pt x="75652" y="11787"/>
                      <a:pt x="80796" y="3215"/>
                    </a:cubicBezTo>
                    <a:lnTo>
                      <a:pt x="3215" y="80796"/>
                    </a:lnTo>
                    <a:cubicBezTo>
                      <a:pt x="6644" y="94940"/>
                      <a:pt x="10073" y="109942"/>
                      <a:pt x="13502" y="1249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3" name="Google Shape;473;p33"/>
          <p:cNvGrpSpPr/>
          <p:nvPr/>
        </p:nvGrpSpPr>
        <p:grpSpPr>
          <a:xfrm>
            <a:off x="590206" y="184657"/>
            <a:ext cx="3098791" cy="577081"/>
            <a:chOff x="2724408" y="1608973"/>
            <a:chExt cx="4517552" cy="938885"/>
          </a:xfrm>
        </p:grpSpPr>
        <p:sp>
          <p:nvSpPr>
            <p:cNvPr id="474" name="Google Shape;474;p33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3"/>
            <p:cNvSpPr txBox="1"/>
            <p:nvPr/>
          </p:nvSpPr>
          <p:spPr>
            <a:xfrm>
              <a:off x="2734268" y="1703752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METADATA</a:t>
              </a:r>
              <a:endPara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3"/>
            <p:cNvSpPr txBox="1"/>
            <p:nvPr/>
          </p:nvSpPr>
          <p:spPr>
            <a:xfrm>
              <a:off x="5572935" y="1608973"/>
              <a:ext cx="958096" cy="938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3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33"/>
          <p:cNvGrpSpPr/>
          <p:nvPr/>
        </p:nvGrpSpPr>
        <p:grpSpPr>
          <a:xfrm>
            <a:off x="594169" y="1130454"/>
            <a:ext cx="3094828" cy="831122"/>
            <a:chOff x="2720325" y="1652052"/>
            <a:chExt cx="4511775" cy="1338828"/>
          </a:xfrm>
        </p:grpSpPr>
        <p:sp>
          <p:nvSpPr>
            <p:cNvPr id="478" name="Google Shape;478;p33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 txBox="1"/>
            <p:nvPr/>
          </p:nvSpPr>
          <p:spPr>
            <a:xfrm>
              <a:off x="2720325" y="1652052"/>
              <a:ext cx="4507692" cy="1338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FRAMING</a:t>
              </a:r>
              <a:endParaRPr sz="11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   &amp;</a:t>
              </a:r>
              <a:endParaRPr sz="11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HYPOTHESIS</a:t>
              </a:r>
              <a:endParaRPr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3"/>
            <p:cNvSpPr txBox="1"/>
            <p:nvPr/>
          </p:nvSpPr>
          <p:spPr>
            <a:xfrm>
              <a:off x="5564617" y="1779953"/>
              <a:ext cx="958096" cy="929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3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1" name="Google Shape;481;p33"/>
          <p:cNvCxnSpPr/>
          <p:nvPr/>
        </p:nvCxnSpPr>
        <p:spPr>
          <a:xfrm>
            <a:off x="3208102" y="0"/>
            <a:ext cx="0" cy="233052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82" name="Google Shape;482;p33"/>
          <p:cNvGrpSpPr/>
          <p:nvPr/>
        </p:nvGrpSpPr>
        <p:grpSpPr>
          <a:xfrm>
            <a:off x="6031973" y="3375209"/>
            <a:ext cx="3683198" cy="577081"/>
            <a:chOff x="1848112" y="1575921"/>
            <a:chExt cx="5442795" cy="769441"/>
          </a:xfrm>
        </p:grpSpPr>
        <p:sp>
          <p:nvSpPr>
            <p:cNvPr id="483" name="Google Shape;483;p33"/>
            <p:cNvSpPr txBox="1"/>
            <p:nvPr/>
          </p:nvSpPr>
          <p:spPr>
            <a:xfrm>
              <a:off x="2783215" y="1725462"/>
              <a:ext cx="4507692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TECHNIQUES</a:t>
              </a:r>
              <a:endParaRPr sz="2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3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3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33"/>
          <p:cNvGrpSpPr/>
          <p:nvPr/>
        </p:nvGrpSpPr>
        <p:grpSpPr>
          <a:xfrm>
            <a:off x="6052760" y="4082718"/>
            <a:ext cx="3692839" cy="1004121"/>
            <a:chOff x="1848112" y="1324788"/>
            <a:chExt cx="5455656" cy="1338828"/>
          </a:xfrm>
        </p:grpSpPr>
        <p:sp>
          <p:nvSpPr>
            <p:cNvPr id="486" name="Google Shape;486;p33"/>
            <p:cNvSpPr txBox="1"/>
            <p:nvPr/>
          </p:nvSpPr>
          <p:spPr>
            <a:xfrm>
              <a:off x="2796076" y="1324788"/>
              <a:ext cx="4507692" cy="1338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RESULTS </a:t>
              </a:r>
              <a:endParaRPr sz="11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  &amp;</a:t>
              </a:r>
              <a:endParaRPr sz="11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CONCLUSIONS</a:t>
              </a:r>
              <a:endParaRPr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3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33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8" name="Google Shape;488;p33"/>
          <p:cNvCxnSpPr/>
          <p:nvPr/>
        </p:nvCxnSpPr>
        <p:spPr>
          <a:xfrm>
            <a:off x="5979362" y="2849620"/>
            <a:ext cx="0" cy="233052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9" name="Google Shape;489;p33"/>
          <p:cNvCxnSpPr/>
          <p:nvPr/>
        </p:nvCxnSpPr>
        <p:spPr>
          <a:xfrm rot="10800000">
            <a:off x="0" y="1011028"/>
            <a:ext cx="3091375" cy="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0" name="Google Shape;490;p33"/>
          <p:cNvCxnSpPr/>
          <p:nvPr/>
        </p:nvCxnSpPr>
        <p:spPr>
          <a:xfrm rot="10800000">
            <a:off x="0" y="2270341"/>
            <a:ext cx="2407158" cy="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1" name="Google Shape;491;p33"/>
          <p:cNvCxnSpPr/>
          <p:nvPr/>
        </p:nvCxnSpPr>
        <p:spPr>
          <a:xfrm flipH="1">
            <a:off x="51182" y="3118084"/>
            <a:ext cx="1721358" cy="5126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Google Shape;492;p33"/>
          <p:cNvCxnSpPr/>
          <p:nvPr/>
        </p:nvCxnSpPr>
        <p:spPr>
          <a:xfrm rot="10800000">
            <a:off x="6736842" y="3241475"/>
            <a:ext cx="2407158" cy="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3" name="Google Shape;493;p33"/>
          <p:cNvCxnSpPr/>
          <p:nvPr/>
        </p:nvCxnSpPr>
        <p:spPr>
          <a:xfrm rot="10800000">
            <a:off x="6052625" y="4087745"/>
            <a:ext cx="3091375" cy="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4" name="Google Shape;494;p33"/>
          <p:cNvGrpSpPr/>
          <p:nvPr/>
        </p:nvGrpSpPr>
        <p:grpSpPr>
          <a:xfrm>
            <a:off x="594592" y="2255053"/>
            <a:ext cx="3094828" cy="580412"/>
            <a:chOff x="2720325" y="1555932"/>
            <a:chExt cx="4511775" cy="934967"/>
          </a:xfrm>
        </p:grpSpPr>
        <p:sp>
          <p:nvSpPr>
            <p:cNvPr id="495" name="Google Shape;495;p33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3"/>
            <p:cNvSpPr txBox="1"/>
            <p:nvPr/>
          </p:nvSpPr>
          <p:spPr>
            <a:xfrm>
              <a:off x="2720325" y="1747851"/>
              <a:ext cx="3167604" cy="6135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solidFill>
                    <a:srgbClr val="3F3F3F"/>
                  </a:solidFill>
                </a:rPr>
                <a:t>DATA </a:t>
              </a:r>
              <a:r>
                <a:rPr lang="en" sz="20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PREPARATION</a:t>
              </a:r>
              <a:endParaRPr sz="20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3"/>
            <p:cNvSpPr txBox="1"/>
            <p:nvPr/>
          </p:nvSpPr>
          <p:spPr>
            <a:xfrm>
              <a:off x="5567161" y="1555932"/>
              <a:ext cx="958096" cy="9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1000" tIns="34275" rIns="81000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3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body" idx="1"/>
          </p:nvPr>
        </p:nvSpPr>
        <p:spPr>
          <a:xfrm>
            <a:off x="1590550" y="254632"/>
            <a:ext cx="7331993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300" dirty="0"/>
              <a:t>Metadata Description</a:t>
            </a:r>
            <a:endParaRPr sz="3300" dirty="0"/>
          </a:p>
        </p:txBody>
      </p:sp>
      <p:sp>
        <p:nvSpPr>
          <p:cNvPr id="503" name="Google Shape;503;p34"/>
          <p:cNvSpPr/>
          <p:nvPr/>
        </p:nvSpPr>
        <p:spPr>
          <a:xfrm>
            <a:off x="443542" y="1236667"/>
            <a:ext cx="930783" cy="3237225"/>
          </a:xfrm>
          <a:custGeom>
            <a:avLst/>
            <a:gdLst/>
            <a:ahLst/>
            <a:cxnLst/>
            <a:rect l="l" t="t" r="r" b="b"/>
            <a:pathLst>
              <a:path w="862" h="2998" extrusionOk="0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3333901" y="3498574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5" name="Google Shape;505;p34"/>
          <p:cNvGraphicFramePr/>
          <p:nvPr>
            <p:extLst>
              <p:ext uri="{D42A27DB-BD31-4B8C-83A1-F6EECF244321}">
                <p14:modId xmlns:p14="http://schemas.microsoft.com/office/powerpoint/2010/main" val="2027522390"/>
              </p:ext>
            </p:extLst>
          </p:nvPr>
        </p:nvGraphicFramePr>
        <p:xfrm>
          <a:off x="1518243" y="921834"/>
          <a:ext cx="7404300" cy="4126808"/>
        </p:xfrm>
        <a:graphic>
          <a:graphicData uri="http://schemas.openxmlformats.org/drawingml/2006/table">
            <a:tbl>
              <a:tblPr firstRow="1" bandRow="1">
                <a:noFill/>
                <a:tableStyleId>{C6B35705-74FB-4B75-B7F3-69F0D48C02A0}</a:tableStyleId>
              </a:tblPr>
              <a:tblGrid>
                <a:gridCol w="24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1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 dirty="0"/>
                        <a:t>Columns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Type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Age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Numeric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Age of person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Workclass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Categorical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Class of individual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Fnlwgt(Final Weight)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Numeric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Sampling weight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Education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Categorical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Education degree 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2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Education_Num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Numeric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Encoded  of education degree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Martial_Status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Marriage Status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Occupation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Individual Job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Relationship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Residence Status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Race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Race</a:t>
                      </a:r>
                      <a:r>
                        <a:rPr lang="en" sz="1100" baseline="0" dirty="0" smtClean="0"/>
                        <a:t> 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Gender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Capital_Gain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Numeric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 dirty="0"/>
                        <a:t>Gain  generated from investment sources other than salary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Capital_Loss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/>
                        <a:t>Numeric</a:t>
                      </a:r>
                      <a:endParaRPr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100" dirty="0"/>
                        <a:t>Loss incurred from investment sources other than salary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Hours_per_week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Numeric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Working hours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Country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Country of Origin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Target(Income)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Categorical</a:t>
                      </a:r>
                      <a:endParaRPr lang="en-US" sz="1100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Income range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"/>
          <p:cNvSpPr txBox="1">
            <a:spLocks noGrp="1"/>
          </p:cNvSpPr>
          <p:nvPr>
            <p:ph type="title"/>
          </p:nvPr>
        </p:nvSpPr>
        <p:spPr>
          <a:xfrm>
            <a:off x="455500" y="273850"/>
            <a:ext cx="7431300" cy="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sym typeface="Arial"/>
              </a:rPr>
              <a:t>Framing and Hypothesis</a:t>
            </a:r>
            <a:endParaRPr sz="3300" dirty="0"/>
          </a:p>
        </p:txBody>
      </p:sp>
      <p:sp>
        <p:nvSpPr>
          <p:cNvPr id="511" name="Google Shape;511;p35"/>
          <p:cNvSpPr txBox="1">
            <a:spLocks noGrp="1"/>
          </p:cNvSpPr>
          <p:nvPr>
            <p:ph type="body" idx="1"/>
          </p:nvPr>
        </p:nvSpPr>
        <p:spPr>
          <a:xfrm>
            <a:off x="452550" y="940050"/>
            <a:ext cx="8400900" cy="398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The Problem is framed as: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A binary classification which predict whether a credit applicant </a:t>
            </a:r>
            <a:r>
              <a:rPr lang="en" sz="1300" b="1" dirty="0" smtClean="0">
                <a:solidFill>
                  <a:schemeClr val="dk1"/>
                </a:solidFill>
              </a:rPr>
              <a:t>annual income </a:t>
            </a:r>
            <a:r>
              <a:rPr lang="en" sz="1300" b="1" dirty="0">
                <a:solidFill>
                  <a:schemeClr val="dk1"/>
                </a:solidFill>
              </a:rPr>
              <a:t>will be in one of two classes ( &gt;= $50K and &lt; $</a:t>
            </a:r>
            <a:r>
              <a:rPr lang="en" sz="1300" b="1" dirty="0" smtClean="0">
                <a:solidFill>
                  <a:schemeClr val="dk1"/>
                </a:solidFill>
              </a:rPr>
              <a:t>50K)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</a:rPr>
              <a:t>In details:</a:t>
            </a:r>
            <a:endParaRPr sz="1300" dirty="0">
              <a:solidFill>
                <a:schemeClr val="dk1"/>
              </a:solidFill>
            </a:endParaRPr>
          </a:p>
          <a:p>
            <a:pPr marL="285750" lvl="0" indent="-3111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accent1">
                    <a:lumMod val="75000"/>
                  </a:schemeClr>
                </a:solidFill>
              </a:rPr>
              <a:t>What Machine Learning model </a:t>
            </a:r>
            <a:r>
              <a:rPr lang="en" sz="1300" b="1" dirty="0" smtClean="0">
                <a:solidFill>
                  <a:schemeClr val="accent1">
                    <a:lumMod val="75000"/>
                  </a:schemeClr>
                </a:solidFill>
              </a:rPr>
              <a:t>do?</a:t>
            </a:r>
            <a:r>
              <a:rPr lang="en" sz="13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sz="1300" dirty="0" smtClean="0">
                <a:solidFill>
                  <a:schemeClr val="dk1"/>
                </a:solidFill>
              </a:rPr>
              <a:t>Predicting </a:t>
            </a:r>
            <a:r>
              <a:rPr lang="en" sz="1300" dirty="0">
                <a:solidFill>
                  <a:schemeClr val="dk1"/>
                </a:solidFill>
              </a:rPr>
              <a:t>a credit </a:t>
            </a:r>
            <a:r>
              <a:rPr lang="en" sz="1300" dirty="0" smtClean="0">
                <a:solidFill>
                  <a:schemeClr val="dk1"/>
                </a:solidFill>
              </a:rPr>
              <a:t>applicant annual </a:t>
            </a:r>
            <a:r>
              <a:rPr lang="en" sz="1300" dirty="0">
                <a:solidFill>
                  <a:schemeClr val="dk1"/>
                </a:solidFill>
              </a:rPr>
              <a:t>income </a:t>
            </a:r>
            <a:r>
              <a:rPr lang="en-US" sz="1300" dirty="0" smtClean="0">
                <a:solidFill>
                  <a:schemeClr val="dk1"/>
                </a:solidFill>
              </a:rPr>
              <a:t>class</a:t>
            </a:r>
            <a:endParaRPr sz="1300" dirty="0">
              <a:solidFill>
                <a:schemeClr val="dk1"/>
              </a:solidFill>
            </a:endParaRPr>
          </a:p>
          <a:p>
            <a:pPr marL="285750" lvl="0" indent="-3111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accent1">
                    <a:lumMod val="75000"/>
                  </a:schemeClr>
                </a:solidFill>
              </a:rPr>
              <a:t>Our ideal </a:t>
            </a:r>
            <a:r>
              <a:rPr lang="en" sz="1300" b="1" dirty="0" smtClean="0">
                <a:solidFill>
                  <a:schemeClr val="accent1">
                    <a:lumMod val="75000"/>
                  </a:schemeClr>
                </a:solidFill>
              </a:rPr>
              <a:t>outcome? </a:t>
            </a:r>
            <a:r>
              <a:rPr lang="en" sz="1300" dirty="0" smtClean="0">
                <a:solidFill>
                  <a:schemeClr val="dk1"/>
                </a:solidFill>
              </a:rPr>
              <a:t>To </a:t>
            </a:r>
            <a:r>
              <a:rPr lang="en" sz="1300" dirty="0">
                <a:solidFill>
                  <a:schemeClr val="dk1"/>
                </a:solidFill>
              </a:rPr>
              <a:t>suggest people worth giving loan </a:t>
            </a:r>
            <a:r>
              <a:rPr lang="en" sz="1300" dirty="0" smtClean="0">
                <a:solidFill>
                  <a:schemeClr val="dk1"/>
                </a:solidFill>
              </a:rPr>
              <a:t>to</a:t>
            </a:r>
          </a:p>
          <a:p>
            <a:pPr marL="285750" lvl="0" indent="-31115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300"/>
              <a:buChar char="●"/>
            </a:pP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Success Metrics?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dk1"/>
                </a:solidFill>
              </a:rPr>
              <a:t>       -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Success Metrics: </a:t>
            </a:r>
            <a:r>
              <a:rPr lang="en-US" sz="1300" dirty="0">
                <a:solidFill>
                  <a:schemeClr val="dk1"/>
                </a:solidFill>
              </a:rPr>
              <a:t>How much money generated from credit interest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dk1"/>
                </a:solidFill>
              </a:rPr>
              <a:t>       -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Key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Results: </a:t>
            </a:r>
            <a:r>
              <a:rPr lang="en-US" sz="1300" dirty="0" smtClean="0">
                <a:solidFill>
                  <a:schemeClr val="dk1"/>
                </a:solidFill>
              </a:rPr>
              <a:t>10% </a:t>
            </a:r>
            <a:r>
              <a:rPr lang="en-US" sz="1300" dirty="0">
                <a:solidFill>
                  <a:schemeClr val="dk1"/>
                </a:solidFill>
              </a:rPr>
              <a:t>improvement in preventing default payment compared to heuristics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dk1"/>
                </a:solidFill>
              </a:rPr>
              <a:t>       -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</a:rPr>
              <a:t>ML Model is deemed a failure if: </a:t>
            </a:r>
            <a:r>
              <a:rPr lang="en-US" sz="1300" dirty="0">
                <a:solidFill>
                  <a:schemeClr val="dk1"/>
                </a:solidFill>
              </a:rPr>
              <a:t>predicted </a:t>
            </a:r>
            <a:r>
              <a:rPr lang="en-US" sz="1300" dirty="0" smtClean="0">
                <a:solidFill>
                  <a:schemeClr val="dk1"/>
                </a:solidFill>
              </a:rPr>
              <a:t>annual income </a:t>
            </a:r>
            <a:r>
              <a:rPr lang="en-US" sz="1300" dirty="0">
                <a:solidFill>
                  <a:schemeClr val="dk1"/>
                </a:solidFill>
              </a:rPr>
              <a:t>is no better than heuristics</a:t>
            </a:r>
            <a:r>
              <a:rPr lang="en-US" sz="1300" dirty="0" smtClean="0">
                <a:solidFill>
                  <a:schemeClr val="dk1"/>
                </a:solidFill>
              </a:rPr>
              <a:t>.</a:t>
            </a:r>
            <a:endParaRPr lang="en" sz="1300" dirty="0">
              <a:solidFill>
                <a:schemeClr val="dk1"/>
              </a:solidFill>
            </a:endParaRPr>
          </a:p>
          <a:p>
            <a:pPr marL="285750" indent="-31115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ML Model Output? </a:t>
            </a:r>
            <a:r>
              <a:rPr lang="en-US" sz="1200" dirty="0"/>
              <a:t>2 classes of </a:t>
            </a:r>
            <a:r>
              <a:rPr lang="en-US" sz="1200" dirty="0" smtClean="0"/>
              <a:t>annual income </a:t>
            </a:r>
            <a:r>
              <a:rPr lang="en-US" sz="1200" dirty="0"/>
              <a:t>range, &gt;= $50K or &lt;$50K</a:t>
            </a:r>
          </a:p>
          <a:p>
            <a:pPr marL="285750" lvl="0" indent="-3111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</a:rPr>
              <a:t>How to use model output?  </a:t>
            </a:r>
            <a:r>
              <a:rPr lang="en-US" sz="1300" dirty="0" smtClean="0">
                <a:solidFill>
                  <a:schemeClr val="dk1"/>
                </a:solidFill>
              </a:rPr>
              <a:t>To be used as part of credit worthiness evaluation</a:t>
            </a:r>
            <a:endParaRPr sz="13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>
            <a:spLocks noGrp="1"/>
          </p:cNvSpPr>
          <p:nvPr>
            <p:ph type="title"/>
          </p:nvPr>
        </p:nvSpPr>
        <p:spPr>
          <a:xfrm>
            <a:off x="372114" y="137494"/>
            <a:ext cx="7514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dk1"/>
                </a:solidFill>
                <a:sym typeface="Arial"/>
              </a:rPr>
              <a:t>Data Pre-processing</a:t>
            </a:r>
            <a:endParaRPr sz="3300" dirty="0"/>
          </a:p>
        </p:txBody>
      </p:sp>
      <p:graphicFrame>
        <p:nvGraphicFramePr>
          <p:cNvPr id="517" name="Google Shape;517;p36"/>
          <p:cNvGraphicFramePr/>
          <p:nvPr>
            <p:extLst>
              <p:ext uri="{D42A27DB-BD31-4B8C-83A1-F6EECF244321}">
                <p14:modId xmlns:p14="http://schemas.microsoft.com/office/powerpoint/2010/main" val="670764384"/>
              </p:ext>
            </p:extLst>
          </p:nvPr>
        </p:nvGraphicFramePr>
        <p:xfrm>
          <a:off x="261925" y="878410"/>
          <a:ext cx="8818450" cy="4068930"/>
        </p:xfrm>
        <a:graphic>
          <a:graphicData uri="http://schemas.openxmlformats.org/drawingml/2006/table">
            <a:tbl>
              <a:tblPr>
                <a:noFill/>
                <a:tableStyleId>{59996AC9-5375-4DD1-8832-80ABD732A5B7}</a:tableStyleId>
              </a:tblPr>
              <a:tblGrid>
                <a:gridCol w="215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Data Pre-processing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</a:rPr>
                        <a:t>Checklist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a.Data Quality Assessment :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</a:t>
                      </a:r>
                      <a:r>
                        <a:rPr lang="en" sz="1200" dirty="0" smtClean="0"/>
                        <a:t>1.</a:t>
                      </a:r>
                      <a:r>
                        <a:rPr lang="en" sz="1200" baseline="0" dirty="0" smtClean="0"/>
                        <a:t> </a:t>
                      </a:r>
                      <a:r>
                        <a:rPr lang="en" sz="1200" dirty="0" smtClean="0"/>
                        <a:t>Data Types</a:t>
                      </a:r>
                      <a:endParaRPr lang="en"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aseline="0" dirty="0"/>
                        <a:t> </a:t>
                      </a:r>
                      <a:r>
                        <a:rPr lang="en" sz="1200" baseline="0" dirty="0" smtClean="0"/>
                        <a:t>   2. </a:t>
                      </a:r>
                      <a:r>
                        <a:rPr lang="en" sz="1200" dirty="0" smtClean="0"/>
                        <a:t>Missing </a:t>
                      </a:r>
                      <a:r>
                        <a:rPr lang="en" sz="1200" dirty="0"/>
                        <a:t>Values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</a:t>
                      </a:r>
                      <a:r>
                        <a:rPr lang="en" sz="1200" dirty="0" smtClean="0"/>
                        <a:t>   3.</a:t>
                      </a:r>
                      <a:r>
                        <a:rPr lang="en" sz="1200" baseline="0" dirty="0" smtClean="0"/>
                        <a:t> </a:t>
                      </a:r>
                      <a:r>
                        <a:rPr lang="en" sz="1200" dirty="0" smtClean="0"/>
                        <a:t>Duplicate </a:t>
                      </a:r>
                      <a:r>
                        <a:rPr lang="en" sz="1200" dirty="0"/>
                        <a:t>Values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1.Assess each data type is </a:t>
                      </a:r>
                      <a:r>
                        <a:rPr lang="en" sz="1200" dirty="0" smtClean="0"/>
                        <a:t>at correct</a:t>
                      </a:r>
                      <a:r>
                        <a:rPr lang="en" sz="1200" baseline="0" dirty="0" smtClean="0"/>
                        <a:t> format</a:t>
                      </a:r>
                      <a:r>
                        <a:rPr lang="en" sz="1200" dirty="0" smtClean="0"/>
                        <a:t>. </a:t>
                      </a:r>
                      <a:r>
                        <a:rPr lang="en" sz="1200" dirty="0"/>
                        <a:t>E.g, age is numeric, workclass </a:t>
                      </a:r>
                      <a:r>
                        <a:rPr lang="en" sz="1200" dirty="0" smtClean="0"/>
                        <a:t>is</a:t>
                      </a:r>
                      <a:r>
                        <a:rPr lang="en" sz="1200" baseline="0" dirty="0" smtClean="0"/>
                        <a:t> categorical,</a:t>
                      </a:r>
                      <a:r>
                        <a:rPr lang="en" sz="1200" dirty="0" smtClean="0"/>
                        <a:t> </a:t>
                      </a:r>
                      <a:r>
                        <a:rPr lang="en" sz="1200" dirty="0"/>
                        <a:t>etc.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2.No missing values found on numerical data, ‘?’ is imputed with ‘Unidentified’ on categorical data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3.‘EducationNum’ column is found to be label encoded version of ‘Education’ column, thus ‘Education’ is dropped.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750"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b. Categorical Features Encoding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Apart from education, the rests of categorical features are nominal. Mixed of encoding methods is performed depends on feature’s </a:t>
                      </a:r>
                      <a:r>
                        <a:rPr lang="en" sz="1200" dirty="0" smtClean="0"/>
                        <a:t>cardinality. One hot encoding for low cardinality</a:t>
                      </a:r>
                      <a:r>
                        <a:rPr lang="en" sz="1200" baseline="0" dirty="0" smtClean="0"/>
                        <a:t> and frequency encoding for high cardinality.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c. Numerical Features Standardization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Z-score normalization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d. Correlation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Pearson correlation for numerical features and Cramer V for categorical features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8" name="Google Shape;5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785" y="1910696"/>
            <a:ext cx="203361" cy="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785" y="2962555"/>
            <a:ext cx="203361" cy="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537" y="3921168"/>
            <a:ext cx="203361" cy="2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595" y="4541199"/>
            <a:ext cx="203361" cy="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>
            <a:spLocks noGrp="1"/>
          </p:cNvSpPr>
          <p:nvPr>
            <p:ph type="title"/>
          </p:nvPr>
        </p:nvSpPr>
        <p:spPr>
          <a:xfrm>
            <a:off x="455500" y="457200"/>
            <a:ext cx="71430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sz="1100" dirty="0"/>
          </a:p>
        </p:txBody>
      </p:sp>
      <p:sp>
        <p:nvSpPr>
          <p:cNvPr id="527" name="Google Shape;527;p37"/>
          <p:cNvSpPr txBox="1">
            <a:spLocks noGrp="1"/>
          </p:cNvSpPr>
          <p:nvPr>
            <p:ph type="body" idx="1"/>
          </p:nvPr>
        </p:nvSpPr>
        <p:spPr>
          <a:xfrm>
            <a:off x="455575" y="1253725"/>
            <a:ext cx="8215800" cy="3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100" marR="0" lvl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7800" marR="0" lvl="0" indent="-1397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b="1" i="0" u="none" strike="noStrike" cap="none" dirty="0" smtClean="0">
                <a:solidFill>
                  <a:schemeClr val="accent1">
                    <a:lumMod val="75000"/>
                  </a:schemeClr>
                </a:solidFill>
              </a:rPr>
              <a:t>First </a:t>
            </a:r>
            <a:r>
              <a:rPr lang="en" b="1" i="0" u="none" strike="noStrike" cap="none" dirty="0">
                <a:solidFill>
                  <a:schemeClr val="accent1">
                    <a:lumMod val="75000"/>
                  </a:schemeClr>
                </a:solidFill>
              </a:rPr>
              <a:t>Stage: filter method based on statistic values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520700" marR="0" lvl="1" indent="-190500" algn="just" rtl="0">
              <a:spcBef>
                <a:spcPts val="600"/>
              </a:spcBef>
              <a:buClr>
                <a:schemeClr val="dk1"/>
              </a:buClr>
              <a:buSzPts val="1400"/>
              <a:buChar char="•"/>
            </a:pPr>
            <a:r>
              <a:rPr lang="en" i="0" u="none" strike="noStrike" cap="none" dirty="0">
                <a:solidFill>
                  <a:schemeClr val="dk1"/>
                </a:solidFill>
              </a:rPr>
              <a:t>Numerical - Numerical Variable: Pearson Correlation</a:t>
            </a:r>
            <a:endParaRPr dirty="0"/>
          </a:p>
          <a:p>
            <a:pPr marL="520700" marR="0" lvl="1" indent="-190500" algn="just" rtl="0">
              <a:spcBef>
                <a:spcPts val="600"/>
              </a:spcBef>
              <a:buClr>
                <a:schemeClr val="dk1"/>
              </a:buClr>
              <a:buSzPts val="1400"/>
              <a:buChar char="•"/>
            </a:pPr>
            <a:r>
              <a:rPr lang="en" i="0" u="none" strike="noStrike" cap="none" dirty="0">
                <a:solidFill>
                  <a:schemeClr val="dk1"/>
                </a:solidFill>
              </a:rPr>
              <a:t>Categorical- Categorical Variable: Cramer V’s </a:t>
            </a:r>
            <a:r>
              <a:rPr lang="en" i="0" u="none" strike="noStrike" cap="none" dirty="0" smtClean="0">
                <a:solidFill>
                  <a:schemeClr val="dk1"/>
                </a:solidFill>
              </a:rPr>
              <a:t>correlation</a:t>
            </a:r>
          </a:p>
          <a:p>
            <a:pPr marL="330200" marR="0" lvl="1" algn="just" rtl="0">
              <a:spcBef>
                <a:spcPts val="600"/>
              </a:spcBef>
              <a:buClr>
                <a:schemeClr val="dk1"/>
              </a:buClr>
              <a:buSzPts val="1400"/>
            </a:pPr>
            <a:endParaRPr i="0" u="none" strike="noStrike" cap="none" dirty="0">
              <a:solidFill>
                <a:schemeClr val="dk1"/>
              </a:solidFill>
            </a:endParaRPr>
          </a:p>
          <a:p>
            <a:pPr marL="177800" marR="0" lvl="0" indent="-139700" algn="just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b="1" i="0" u="none" strike="noStrike" cap="none" dirty="0">
                <a:solidFill>
                  <a:schemeClr val="accent1">
                    <a:lumMod val="75000"/>
                  </a:schemeClr>
                </a:solidFill>
              </a:rPr>
              <a:t>Second Stage: forward selection wrapper method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520700" marR="0" lvl="1" indent="-1651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i="0" u="none" strike="noStrike" cap="none" dirty="0">
                <a:solidFill>
                  <a:schemeClr val="dk1"/>
                </a:solidFill>
              </a:rPr>
              <a:t>Results: </a:t>
            </a:r>
            <a:endParaRPr dirty="0"/>
          </a:p>
          <a:p>
            <a:pPr marL="863600" marR="0" lvl="2" indent="-1778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i="0" u="none" strike="noStrike" cap="none" dirty="0">
                <a:solidFill>
                  <a:schemeClr val="dk1"/>
                </a:solidFill>
              </a:rPr>
              <a:t>11 </a:t>
            </a:r>
            <a:r>
              <a:rPr lang="en" i="0" u="none" strike="noStrike" cap="none" dirty="0" smtClean="0">
                <a:solidFill>
                  <a:schemeClr val="dk1"/>
                </a:solidFill>
              </a:rPr>
              <a:t>features selected</a:t>
            </a:r>
          </a:p>
          <a:p>
            <a:pPr marL="863600" marR="0" lvl="2" indent="-1778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i="0" u="none" strike="noStrike" cap="none" dirty="0" smtClean="0">
                <a:solidFill>
                  <a:schemeClr val="dk1"/>
                </a:solidFill>
              </a:rPr>
              <a:t>2 features removed : Country and fnlwgt</a:t>
            </a:r>
            <a:endParaRPr dirty="0"/>
          </a:p>
          <a:p>
            <a:pPr marL="520700" marR="0" lvl="1" indent="-1651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i="0" u="none" strike="noStrike" cap="none" dirty="0" smtClean="0">
                <a:solidFill>
                  <a:schemeClr val="dk1"/>
                </a:solidFill>
              </a:rPr>
              <a:t>Using </a:t>
            </a:r>
            <a:r>
              <a:rPr lang="en" i="0" u="none" strike="noStrike" cap="none" dirty="0">
                <a:solidFill>
                  <a:schemeClr val="dk1"/>
                </a:solidFill>
              </a:rPr>
              <a:t>correlation values as a </a:t>
            </a:r>
            <a:r>
              <a:rPr lang="en" i="0" u="none" strike="noStrike" cap="none" dirty="0" smtClean="0">
                <a:solidFill>
                  <a:schemeClr val="dk1"/>
                </a:solidFill>
              </a:rPr>
              <a:t>guideline:</a:t>
            </a:r>
            <a:endParaRPr dirty="0"/>
          </a:p>
          <a:p>
            <a:pPr marL="1206500" marR="0" lvl="3" indent="-203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i="0" u="none" strike="noStrike" cap="none" dirty="0">
                <a:solidFill>
                  <a:schemeClr val="dk1"/>
                </a:solidFill>
              </a:rPr>
              <a:t>Started with </a:t>
            </a:r>
            <a:r>
              <a:rPr lang="en" i="0" u="none" strike="noStrike" cap="none" dirty="0" smtClean="0">
                <a:solidFill>
                  <a:schemeClr val="dk1"/>
                </a:solidFill>
              </a:rPr>
              <a:t>4 variables </a:t>
            </a:r>
            <a:r>
              <a:rPr lang="en" i="0" u="none" strike="noStrike" cap="none" dirty="0">
                <a:solidFill>
                  <a:schemeClr val="dk1"/>
                </a:solidFill>
              </a:rPr>
              <a:t>having correlation values with target </a:t>
            </a:r>
            <a:r>
              <a:rPr lang="en" i="0" u="none" strike="noStrike" cap="none" dirty="0" smtClean="0">
                <a:solidFill>
                  <a:schemeClr val="dk1"/>
                </a:solidFill>
              </a:rPr>
              <a:t>&gt; </a:t>
            </a:r>
            <a:r>
              <a:rPr lang="en" i="0" u="none" strike="noStrike" cap="none" dirty="0">
                <a:solidFill>
                  <a:schemeClr val="dk1"/>
                </a:solidFill>
              </a:rPr>
              <a:t>0.4</a:t>
            </a:r>
            <a:endParaRPr dirty="0"/>
          </a:p>
          <a:p>
            <a:pPr marL="1206500" marR="0" lvl="3" indent="-203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i="0" u="none" strike="noStrike" cap="none" dirty="0">
                <a:solidFill>
                  <a:schemeClr val="dk1"/>
                </a:solidFill>
              </a:rPr>
              <a:t>Followed by </a:t>
            </a:r>
            <a:r>
              <a:rPr lang="en" i="0" u="none" strike="noStrike" cap="none" dirty="0" smtClean="0">
                <a:solidFill>
                  <a:schemeClr val="dk1"/>
                </a:solidFill>
              </a:rPr>
              <a:t>adding 4more variables </a:t>
            </a:r>
            <a:r>
              <a:rPr lang="en" i="0" u="none" strike="noStrike" cap="none" dirty="0">
                <a:solidFill>
                  <a:schemeClr val="dk1"/>
                </a:solidFill>
              </a:rPr>
              <a:t>having correlation values with </a:t>
            </a:r>
            <a:r>
              <a:rPr lang="en" i="0" u="none" strike="noStrike" cap="none" dirty="0" smtClean="0">
                <a:solidFill>
                  <a:schemeClr val="dk1"/>
                </a:solidFill>
              </a:rPr>
              <a:t>target  &gt; </a:t>
            </a:r>
            <a:r>
              <a:rPr lang="en" i="0" u="none" strike="noStrike" cap="none" dirty="0">
                <a:solidFill>
                  <a:schemeClr val="dk1"/>
                </a:solidFill>
              </a:rPr>
              <a:t>0.3</a:t>
            </a:r>
            <a:endParaRPr dirty="0"/>
          </a:p>
          <a:p>
            <a:pPr marL="1206500" marR="0" lvl="3" indent="-2032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i="0" u="none" strike="noStrike" cap="none" dirty="0" smtClean="0">
                <a:solidFill>
                  <a:schemeClr val="dk1"/>
                </a:solidFill>
              </a:rPr>
              <a:t>Adding </a:t>
            </a:r>
            <a:r>
              <a:rPr lang="en" i="0" u="none" strike="noStrike" cap="none" dirty="0">
                <a:solidFill>
                  <a:schemeClr val="dk1"/>
                </a:solidFill>
              </a:rPr>
              <a:t>the rest of feature one by one until AUC stopped improving</a:t>
            </a:r>
            <a:endParaRPr dirty="0"/>
          </a:p>
          <a:p>
            <a:pPr marL="1206500" marR="0" lvl="3" indent="-101600" algn="just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>
            <a:spLocks noGrp="1"/>
          </p:cNvSpPr>
          <p:nvPr>
            <p:ph type="body" idx="1"/>
          </p:nvPr>
        </p:nvSpPr>
        <p:spPr>
          <a:xfrm>
            <a:off x="1152428" y="219281"/>
            <a:ext cx="7508523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300" dirty="0"/>
              <a:t>HYPERPARAMETER TUNING</a:t>
            </a:r>
            <a:endParaRPr sz="3300" dirty="0"/>
          </a:p>
        </p:txBody>
      </p:sp>
      <p:sp>
        <p:nvSpPr>
          <p:cNvPr id="533" name="Google Shape;533;p38"/>
          <p:cNvSpPr txBox="1"/>
          <p:nvPr/>
        </p:nvSpPr>
        <p:spPr>
          <a:xfrm>
            <a:off x="514351" y="1606550"/>
            <a:ext cx="3996374" cy="294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Learning Rate</a:t>
            </a:r>
            <a:endParaRPr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dirty="0" smtClean="0">
                <a:solidFill>
                  <a:schemeClr val="dk1"/>
                </a:solidFill>
              </a:rPr>
              <a:t>Tuning </a:t>
            </a:r>
            <a:r>
              <a:rPr lang="en" sz="1600" b="0" i="0" u="none" strike="noStrike" cap="none" dirty="0" smtClean="0">
                <a:solidFill>
                  <a:schemeClr val="dk1"/>
                </a:solidFill>
                <a:sym typeface="Arial"/>
              </a:rPr>
              <a:t>Range: 0.0001 </a:t>
            </a: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to 1</a:t>
            </a:r>
            <a:endParaRPr sz="1600" dirty="0"/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Best Result: 0.001</a:t>
            </a:r>
            <a:endParaRPr sz="1600" dirty="0"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Regularization </a:t>
            </a:r>
            <a:r>
              <a:rPr lang="en" sz="2100" b="1" dirty="0" smtClean="0">
                <a:solidFill>
                  <a:schemeClr val="accent1">
                    <a:lumMod val="75000"/>
                  </a:schemeClr>
                </a:solidFill>
                <a:sym typeface="Arial"/>
              </a:rPr>
              <a:t> </a:t>
            </a:r>
            <a:endParaRPr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Options: Dropout, L1, L2</a:t>
            </a:r>
            <a:endParaRPr sz="1600" dirty="0"/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Result: Small regularization improved AUC, too much regularization lowered AUC </a:t>
            </a:r>
            <a:endParaRPr sz="1600" dirty="0"/>
          </a:p>
          <a:p>
            <a:pPr marL="685800" marR="0" lvl="2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3600" marR="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4" name="Google Shape;534;p38"/>
          <p:cNvGraphicFramePr/>
          <p:nvPr/>
        </p:nvGraphicFramePr>
        <p:xfrm>
          <a:off x="4744039" y="1606550"/>
          <a:ext cx="3711700" cy="2451575"/>
        </p:xfrm>
        <a:graphic>
          <a:graphicData uri="http://schemas.openxmlformats.org/drawingml/2006/table">
            <a:tbl>
              <a:tblPr>
                <a:noFill/>
                <a:tableStyleId>{207E6F13-3E74-4BBA-8A72-46612D71A7CB}</a:tableStyleId>
              </a:tblPr>
              <a:tblGrid>
                <a:gridCol w="8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/>
                        <a:t>LR </a:t>
                      </a:r>
                      <a:endParaRPr sz="12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/>
                        <a:t>Dropout</a:t>
                      </a:r>
                      <a:endParaRPr sz="12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/>
                        <a:t>L1</a:t>
                      </a:r>
                      <a:endParaRPr sz="12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/>
                        <a:t>L2</a:t>
                      </a:r>
                      <a:endParaRPr sz="12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/>
                        <a:t>AUC</a:t>
                      </a:r>
                      <a:endParaRPr sz="12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0.9039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0.5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0.9019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0.5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0.9011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0.5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0.903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0.886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0.9039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0.8952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0.9047</a:t>
                      </a:r>
                      <a:endParaRPr sz="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0.001</a:t>
                      </a:r>
                      <a:endParaRPr sz="800" b="1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1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</a:t>
                      </a:r>
                      <a:endParaRPr sz="800" b="1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0.0001</a:t>
                      </a:r>
                      <a:endParaRPr sz="800" b="1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0.905</a:t>
                      </a:r>
                      <a:endParaRPr sz="800" b="1" i="0" u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75" marR="4775" marT="477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 txBox="1">
            <a:spLocks noGrp="1"/>
          </p:cNvSpPr>
          <p:nvPr>
            <p:ph type="body" idx="1"/>
          </p:nvPr>
        </p:nvSpPr>
        <p:spPr>
          <a:xfrm>
            <a:off x="1152428" y="219281"/>
            <a:ext cx="7508523" cy="5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" sz="3300" dirty="0"/>
              <a:t>HYPERPARAMETER TUNING</a:t>
            </a:r>
            <a:endParaRPr sz="3300" dirty="0"/>
          </a:p>
        </p:txBody>
      </p:sp>
      <p:sp>
        <p:nvSpPr>
          <p:cNvPr id="540" name="Google Shape;540;p39"/>
          <p:cNvSpPr txBox="1"/>
          <p:nvPr/>
        </p:nvSpPr>
        <p:spPr>
          <a:xfrm>
            <a:off x="506917" y="1555194"/>
            <a:ext cx="3996374" cy="294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Classification threshold</a:t>
            </a:r>
            <a:endParaRPr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Range : 0.3 – 0.7</a:t>
            </a:r>
            <a:endParaRPr sz="1600" dirty="0"/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Impact: Various trade off between false positive rate and false negative rate </a:t>
            </a:r>
            <a:endParaRPr lang="en" sz="1600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dirty="0" smtClean="0">
                <a:solidFill>
                  <a:schemeClr val="dk1"/>
                </a:solidFill>
              </a:rPr>
              <a:t>threshold selected: 0.5</a:t>
            </a:r>
            <a:endParaRPr sz="1600" dirty="0"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 b="1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Bias </a:t>
            </a:r>
            <a:endParaRPr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Zero Bias and Fixed Bias</a:t>
            </a:r>
            <a:endParaRPr sz="1600" dirty="0"/>
          </a:p>
          <a:p>
            <a:pPr marL="520700" marR="0" lvl="1" indent="-177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600" b="0" i="0" u="none" strike="noStrike" cap="none" dirty="0" smtClean="0">
                <a:solidFill>
                  <a:schemeClr val="dk1"/>
                </a:solidFill>
                <a:sym typeface="Arial"/>
              </a:rPr>
              <a:t>Result</a:t>
            </a:r>
            <a:r>
              <a:rPr lang="en" sz="1600" b="0" i="0" u="none" strike="noStrike" cap="none" dirty="0">
                <a:solidFill>
                  <a:schemeClr val="dk1"/>
                </a:solidFill>
                <a:sym typeface="Arial"/>
              </a:rPr>
              <a:t>: Lower loss at fixed bias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  <a:p>
            <a: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3600" marR="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9582" y="1351015"/>
            <a:ext cx="3411545" cy="335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title"/>
          </p:nvPr>
        </p:nvSpPr>
        <p:spPr>
          <a:xfrm>
            <a:off x="455500" y="457200"/>
            <a:ext cx="71430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: </a:t>
            </a:r>
            <a:r>
              <a:rPr lang="en" sz="33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lang="en" sz="3300" dirty="0">
                <a:solidFill>
                  <a:schemeClr val="dk1"/>
                </a:solidFill>
              </a:rPr>
              <a:t>C</a:t>
            </a:r>
            <a:r>
              <a:rPr lang="en" sz="33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lassification</a:t>
            </a:r>
            <a:endParaRPr sz="1100" dirty="0"/>
          </a:p>
        </p:txBody>
      </p:sp>
      <p:sp>
        <p:nvSpPr>
          <p:cNvPr id="547" name="Google Shape;547;p40"/>
          <p:cNvSpPr txBox="1">
            <a:spLocks noGrp="1"/>
          </p:cNvSpPr>
          <p:nvPr>
            <p:ph type="body" idx="1"/>
          </p:nvPr>
        </p:nvSpPr>
        <p:spPr>
          <a:xfrm>
            <a:off x="455499" y="1115625"/>
            <a:ext cx="8138373" cy="3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>
                <a:solidFill>
                  <a:schemeClr val="dk1"/>
                </a:solidFill>
              </a:rPr>
              <a:t>Model selected: Sequential keras model equiped with dropout and early stopping</a:t>
            </a:r>
          </a:p>
          <a:p>
            <a:pPr marR="0" lvl="0" algn="l" rtl="0">
              <a:spcAft>
                <a:spcPts val="0"/>
              </a:spcAft>
              <a:buClr>
                <a:schemeClr val="dk1"/>
              </a:buClr>
              <a:buSzPts val="1400"/>
            </a:pPr>
            <a:endParaRPr lang="en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>
              <a:solidFill>
                <a:schemeClr val="dk1"/>
              </a:solidFill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>
              <a:solidFill>
                <a:schemeClr val="dk1"/>
              </a:solidFill>
            </a:endParaRPr>
          </a:p>
          <a:p>
            <a:pPr marR="0" lvl="1" algn="l" rtl="0"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algn="l" rtl="0">
              <a:spcAft>
                <a:spcPts val="0"/>
              </a:spcAft>
              <a:buClr>
                <a:schemeClr val="dk1"/>
              </a:buClr>
              <a:buSzPts val="1400"/>
            </a:pPr>
            <a:endParaRPr lang="en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>
              <a:solidFill>
                <a:schemeClr val="dk1"/>
              </a:solidFill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lang="en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is performed to check model </a:t>
            </a:r>
            <a:r>
              <a:rPr lang="en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dk1"/>
                </a:solidFill>
              </a:rPr>
              <a:t>Due </a:t>
            </a:r>
            <a:r>
              <a:rPr lang="en-US" dirty="0">
                <a:solidFill>
                  <a:schemeClr val="dk1"/>
                </a:solidFill>
              </a:rPr>
              <a:t>to imbalance target we use several performance metrics:</a:t>
            </a:r>
            <a:r>
              <a:rPr lang="en-US" dirty="0"/>
              <a:t> </a:t>
            </a:r>
            <a:r>
              <a:rPr lang="en-US" dirty="0">
                <a:solidFill>
                  <a:schemeClr val="dk1"/>
                </a:solidFill>
              </a:rPr>
              <a:t>Loss</a:t>
            </a:r>
            <a:r>
              <a:rPr lang="en-US" dirty="0"/>
              <a:t>, </a:t>
            </a:r>
            <a:r>
              <a:rPr lang="en-US" dirty="0">
                <a:solidFill>
                  <a:schemeClr val="dk1"/>
                </a:solidFill>
              </a:rPr>
              <a:t>Accuracy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dk1"/>
                </a:solidFill>
              </a:rPr>
              <a:t>AUC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dk1"/>
                </a:solidFill>
              </a:rPr>
              <a:t>AUC of the best model: 0.905</a:t>
            </a:r>
            <a:endParaRPr lang="en-US" dirty="0"/>
          </a:p>
          <a:p>
            <a:pPr marL="285750" marR="0" lvl="0" indent="-285750" algn="l" rtl="0"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ü"/>
            </a:pPr>
            <a:endParaRPr dirty="0"/>
          </a:p>
        </p:txBody>
      </p:sp>
      <p:pic>
        <p:nvPicPr>
          <p:cNvPr id="548" name="Google Shape;548;p4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7433" y="1626074"/>
            <a:ext cx="3801222" cy="215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089" y="1626074"/>
            <a:ext cx="3092349" cy="21504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A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ALLPPT-Artificial Intellige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780</Words>
  <Application>Microsoft Office PowerPoint</Application>
  <PresentationFormat>On-screen Show (16:9)</PresentationFormat>
  <Paragraphs>207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Simple Light</vt:lpstr>
      <vt:lpstr>Cover and End Slide Master</vt:lpstr>
      <vt:lpstr>Contents Slide Master</vt:lpstr>
      <vt:lpstr>PowerPoint Presentation</vt:lpstr>
      <vt:lpstr>PowerPoint Presentation</vt:lpstr>
      <vt:lpstr>PowerPoint Presentation</vt:lpstr>
      <vt:lpstr>Framing and Hypothesis</vt:lpstr>
      <vt:lpstr>Data Pre-processing</vt:lpstr>
      <vt:lpstr>Feature selection</vt:lpstr>
      <vt:lpstr>PowerPoint Presentation</vt:lpstr>
      <vt:lpstr>PowerPoint Presentation</vt:lpstr>
      <vt:lpstr>Techniques : Binary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Shelvia Andi</cp:lastModifiedBy>
  <cp:revision>24</cp:revision>
  <dcterms:modified xsi:type="dcterms:W3CDTF">2020-04-05T16:27:23Z</dcterms:modified>
</cp:coreProperties>
</file>