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3577afef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3577afe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3577afe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3577afe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3577afef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3577afe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3c86e9c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3c86e9c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925" y="593275"/>
            <a:ext cx="4708000" cy="11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200" y="2035700"/>
            <a:ext cx="3714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8975"/>
            <a:ext cx="22288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1192425"/>
            <a:ext cx="16859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525" y="1746950"/>
            <a:ext cx="31623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400" y="288050"/>
            <a:ext cx="11049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75" y="1475025"/>
            <a:ext cx="18954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75" y="685175"/>
            <a:ext cx="14954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75" y="2211475"/>
            <a:ext cx="42767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00" y="2413300"/>
            <a:ext cx="45339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00" y="3038375"/>
            <a:ext cx="32575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57350"/>
            <a:ext cx="21621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75" y="1258250"/>
            <a:ext cx="8579850" cy="20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