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035150" y="483750"/>
            <a:ext cx="1073699" cy="6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หน้าหลัก</a:t>
            </a:r>
          </a:p>
        </p:txBody>
      </p:sp>
      <p:sp>
        <p:nvSpPr>
          <p:cNvPr id="55" name="Shape 55"/>
          <p:cNvSpPr/>
          <p:nvPr/>
        </p:nvSpPr>
        <p:spPr>
          <a:xfrm>
            <a:off x="979275" y="1769450"/>
            <a:ext cx="1073699" cy="6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ข้อมูลทั่วไป</a:t>
            </a:r>
          </a:p>
        </p:txBody>
      </p:sp>
      <p:sp>
        <p:nvSpPr>
          <p:cNvPr id="56" name="Shape 56"/>
          <p:cNvSpPr/>
          <p:nvPr/>
        </p:nvSpPr>
        <p:spPr>
          <a:xfrm>
            <a:off x="2524900" y="1769450"/>
            <a:ext cx="1073699" cy="6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สถานที่ท่องเที่ยว</a:t>
            </a:r>
          </a:p>
        </p:txBody>
      </p:sp>
      <p:sp>
        <p:nvSpPr>
          <p:cNvPr id="57" name="Shape 57"/>
          <p:cNvSpPr/>
          <p:nvPr/>
        </p:nvSpPr>
        <p:spPr>
          <a:xfrm>
            <a:off x="4035150" y="1769450"/>
            <a:ext cx="1073699" cy="6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แกลลอรี่</a:t>
            </a:r>
          </a:p>
        </p:txBody>
      </p:sp>
      <p:sp>
        <p:nvSpPr>
          <p:cNvPr id="58" name="Shape 58"/>
          <p:cNvSpPr/>
          <p:nvPr/>
        </p:nvSpPr>
        <p:spPr>
          <a:xfrm>
            <a:off x="5545400" y="1769450"/>
            <a:ext cx="1073699" cy="6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การเดินทาง</a:t>
            </a:r>
          </a:p>
        </p:txBody>
      </p:sp>
      <p:sp>
        <p:nvSpPr>
          <p:cNvPr id="59" name="Shape 59"/>
          <p:cNvSpPr/>
          <p:nvPr/>
        </p:nvSpPr>
        <p:spPr>
          <a:xfrm>
            <a:off x="7055650" y="1769450"/>
            <a:ext cx="1073699" cy="61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ที่พัก</a:t>
            </a:r>
          </a:p>
        </p:txBody>
      </p:sp>
      <p:cxnSp>
        <p:nvCxnSpPr>
          <p:cNvPr id="60" name="Shape 60"/>
          <p:cNvCxnSpPr>
            <a:stCxn id="54" idx="2"/>
            <a:endCxn id="55" idx="0"/>
          </p:cNvCxnSpPr>
          <p:nvPr/>
        </p:nvCxnSpPr>
        <p:spPr>
          <a:xfrm rot="5400000">
            <a:off x="2707949" y="-94499"/>
            <a:ext cx="672300" cy="305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1" name="Shape 61"/>
          <p:cNvCxnSpPr>
            <a:stCxn id="54" idx="2"/>
            <a:endCxn id="56" idx="0"/>
          </p:cNvCxnSpPr>
          <p:nvPr/>
        </p:nvCxnSpPr>
        <p:spPr>
          <a:xfrm rot="5400000">
            <a:off x="3480749" y="678300"/>
            <a:ext cx="672300" cy="1510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2" name="Shape 62"/>
          <p:cNvCxnSpPr>
            <a:stCxn id="54" idx="2"/>
            <a:endCxn id="57" idx="0"/>
          </p:cNvCxnSpPr>
          <p:nvPr/>
        </p:nvCxnSpPr>
        <p:spPr>
          <a:xfrm flipH="1" rot="-5400000">
            <a:off x="4236149" y="1433100"/>
            <a:ext cx="6723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" name="Shape 63"/>
          <p:cNvCxnSpPr>
            <a:stCxn id="54" idx="2"/>
            <a:endCxn id="59" idx="0"/>
          </p:cNvCxnSpPr>
          <p:nvPr/>
        </p:nvCxnSpPr>
        <p:spPr>
          <a:xfrm flipH="1" rot="-5400000">
            <a:off x="5746049" y="-76799"/>
            <a:ext cx="672300" cy="3020399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" name="Shape 64"/>
          <p:cNvCxnSpPr>
            <a:stCxn id="54" idx="2"/>
            <a:endCxn id="58" idx="0"/>
          </p:cNvCxnSpPr>
          <p:nvPr/>
        </p:nvCxnSpPr>
        <p:spPr>
          <a:xfrm flipH="1" rot="-5400000">
            <a:off x="4990949" y="678300"/>
            <a:ext cx="672300" cy="1510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 txBox="1"/>
          <p:nvPr/>
        </p:nvSpPr>
        <p:spPr>
          <a:xfrm>
            <a:off x="5545400" y="2869600"/>
            <a:ext cx="1073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แผนที่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5545350" y="3440175"/>
            <a:ext cx="1073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ช่องทางการคมนาคม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507250" y="2869600"/>
            <a:ext cx="1073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ธรรมชาติ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507250" y="3440175"/>
            <a:ext cx="1073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วัฒนธรรม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507250" y="4010750"/>
            <a:ext cx="1209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ช็อปปิ้ง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979275" y="2869600"/>
            <a:ext cx="1073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ประวัติ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979275" y="3440175"/>
            <a:ext cx="1073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ภูมิประเทศ</a:t>
            </a:r>
          </a:p>
        </p:txBody>
      </p:sp>
      <p:cxnSp>
        <p:nvCxnSpPr>
          <p:cNvPr id="72" name="Shape 72"/>
          <p:cNvCxnSpPr>
            <a:stCxn id="55" idx="1"/>
            <a:endCxn id="71" idx="1"/>
          </p:cNvCxnSpPr>
          <p:nvPr/>
        </p:nvCxnSpPr>
        <p:spPr>
          <a:xfrm>
            <a:off x="979275" y="2076200"/>
            <a:ext cx="600" cy="1548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3" name="Shape 73"/>
          <p:cNvCxnSpPr>
            <a:stCxn id="55" idx="1"/>
            <a:endCxn id="70" idx="1"/>
          </p:cNvCxnSpPr>
          <p:nvPr/>
        </p:nvCxnSpPr>
        <p:spPr>
          <a:xfrm>
            <a:off x="979275" y="2076200"/>
            <a:ext cx="600" cy="978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4" name="Shape 74"/>
          <p:cNvCxnSpPr>
            <a:stCxn id="56" idx="1"/>
            <a:endCxn id="67" idx="1"/>
          </p:cNvCxnSpPr>
          <p:nvPr/>
        </p:nvCxnSpPr>
        <p:spPr>
          <a:xfrm flipH="1">
            <a:off x="2507200" y="2076200"/>
            <a:ext cx="17700" cy="978000"/>
          </a:xfrm>
          <a:prstGeom prst="bentConnector3">
            <a:avLst>
              <a:gd fmla="val 14450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5" name="Shape 75"/>
          <p:cNvCxnSpPr>
            <a:stCxn id="56" idx="1"/>
            <a:endCxn id="68" idx="1"/>
          </p:cNvCxnSpPr>
          <p:nvPr/>
        </p:nvCxnSpPr>
        <p:spPr>
          <a:xfrm flipH="1">
            <a:off x="2507200" y="2076200"/>
            <a:ext cx="17700" cy="1548600"/>
          </a:xfrm>
          <a:prstGeom prst="bentConnector3">
            <a:avLst>
              <a:gd fmla="val 14450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6" name="Shape 76"/>
          <p:cNvCxnSpPr>
            <a:stCxn id="56" idx="1"/>
            <a:endCxn id="69" idx="1"/>
          </p:cNvCxnSpPr>
          <p:nvPr/>
        </p:nvCxnSpPr>
        <p:spPr>
          <a:xfrm flipH="1">
            <a:off x="2507200" y="2076200"/>
            <a:ext cx="17700" cy="2119200"/>
          </a:xfrm>
          <a:prstGeom prst="bentConnector3">
            <a:avLst>
              <a:gd fmla="val 14450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>
            <a:stCxn id="58" idx="1"/>
            <a:endCxn id="65" idx="1"/>
          </p:cNvCxnSpPr>
          <p:nvPr/>
        </p:nvCxnSpPr>
        <p:spPr>
          <a:xfrm>
            <a:off x="5545400" y="2076200"/>
            <a:ext cx="600" cy="978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stCxn id="58" idx="1"/>
            <a:endCxn id="66" idx="1"/>
          </p:cNvCxnSpPr>
          <p:nvPr/>
        </p:nvCxnSpPr>
        <p:spPr>
          <a:xfrm>
            <a:off x="5545400" y="2076200"/>
            <a:ext cx="600" cy="1548600"/>
          </a:xfrm>
          <a:prstGeom prst="bentConnector3">
            <a:avLst>
              <a:gd fmla="val -3969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