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4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76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67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70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09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0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9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05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4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01E4E4-422A-46D1-B561-CB8DB261016F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0CA21C-D3E5-4016-9601-3C759A2996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97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15A1948-DA83-6530-DEBF-B85BC8839CC0}"/>
              </a:ext>
            </a:extLst>
          </p:cNvPr>
          <p:cNvSpPr txBox="1">
            <a:spLocks/>
          </p:cNvSpPr>
          <p:nvPr/>
        </p:nvSpPr>
        <p:spPr>
          <a:xfrm>
            <a:off x="624057" y="557310"/>
            <a:ext cx="7766936" cy="2085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國立成功大學碩士學分班</a:t>
            </a:r>
            <a:b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動態規畫 第一組專題報告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4E8F9C-366C-42F9-5F50-28D2EB5D9355}"/>
              </a:ext>
            </a:extLst>
          </p:cNvPr>
          <p:cNvSpPr txBox="1"/>
          <p:nvPr/>
        </p:nvSpPr>
        <p:spPr>
          <a:xfrm>
            <a:off x="8023015" y="4448102"/>
            <a:ext cx="4032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小組成員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111961018 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陳昕瑋</a:t>
            </a:r>
            <a:endParaRPr lang="en-US" altLang="zh-TW" sz="20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111961031 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方明旋</a:t>
            </a:r>
            <a:endParaRPr lang="en-US" altLang="zh-TW" sz="2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111961023 </a:t>
            </a:r>
            <a:r>
              <a:rPr lang="zh-TW" altLang="en-US" sz="2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蔡瑋哲</a:t>
            </a:r>
            <a:endParaRPr lang="en-US" altLang="zh-TW" sz="20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報告日期 </a:t>
            </a:r>
            <a:r>
              <a:rPr lang="en-US" altLang="zh-TW" sz="2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27</a:t>
            </a:r>
            <a:r>
              <a:rPr lang="zh-TW" altLang="en-US" sz="2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2000" b="1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53C51B05-331E-FA8C-FC8F-FF96C4B34D70}"/>
              </a:ext>
            </a:extLst>
          </p:cNvPr>
          <p:cNvSpPr txBox="1">
            <a:spLocks/>
          </p:cNvSpPr>
          <p:nvPr/>
        </p:nvSpPr>
        <p:spPr>
          <a:xfrm>
            <a:off x="393047" y="3078652"/>
            <a:ext cx="9461633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分析錯誤的分流分類方式對軍事醫療的後送調度政策影響</a:t>
            </a:r>
          </a:p>
        </p:txBody>
      </p:sp>
    </p:spTree>
    <p:extLst>
      <p:ext uri="{BB962C8B-B14F-4D97-AF65-F5344CB8AC3E}">
        <p14:creationId xmlns:p14="http://schemas.microsoft.com/office/powerpoint/2010/main" val="413420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7E53F-47BE-B365-F4FD-77694304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D5FCDE-7FD7-B845-801D-CE48280AF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15860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52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回顧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2022-12-26T11:38:05Z</dcterms:created>
  <dcterms:modified xsi:type="dcterms:W3CDTF">2022-12-26T11:41:32Z</dcterms:modified>
</cp:coreProperties>
</file>