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AEEB33-931B-464B-BE7E-82204BB3BB29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6166F4CD-9D51-413F-85A3-4131D1B0B4C4}">
      <dgm:prSet phldrT="[文字]"/>
      <dgm:spPr/>
      <dgm:t>
        <a:bodyPr/>
        <a:lstStyle/>
        <a:p>
          <a:r>
            <a:rPr lang="zh-TW" altLang="en-US" b="0" dirty="0">
              <a:latin typeface="微軟正黑體" panose="020B0604030504040204" pitchFamily="34" charset="-120"/>
              <a:ea typeface="微軟正黑體" panose="020B0604030504040204" pitchFamily="34" charset="-120"/>
            </a:rPr>
            <a:t>好晚餐</a:t>
          </a:r>
        </a:p>
      </dgm:t>
    </dgm:pt>
    <dgm:pt modelId="{268448CD-EE57-4B19-9014-DC2F2DF5A823}" type="parTrans" cxnId="{26F56E87-DDAF-48B1-AC2D-93501D21C5CA}">
      <dgm:prSet/>
      <dgm:spPr/>
      <dgm:t>
        <a:bodyPr/>
        <a:lstStyle/>
        <a:p>
          <a:endParaRPr lang="zh-TW" altLang="en-US" b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2A14D32-785A-4FE2-B9CC-D5C966F30633}" type="sibTrans" cxnId="{26F56E87-DDAF-48B1-AC2D-93501D21C5CA}">
      <dgm:prSet/>
      <dgm:spPr/>
      <dgm:t>
        <a:bodyPr/>
        <a:lstStyle/>
        <a:p>
          <a:endParaRPr lang="zh-TW" altLang="en-US" b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59E575C-6353-48C1-999D-2181501363A5}">
      <dgm:prSet phldrT="[文字]"/>
      <dgm:spPr/>
      <dgm:t>
        <a:bodyPr/>
        <a:lstStyle/>
        <a:p>
          <a:r>
            <a:rPr lang="zh-TW" altLang="en-US" b="0" dirty="0">
              <a:latin typeface="微軟正黑體" panose="020B0604030504040204" pitchFamily="34" charset="-120"/>
              <a:ea typeface="微軟正黑體" panose="020B0604030504040204" pitchFamily="34" charset="-120"/>
            </a:rPr>
            <a:t>滿意度</a:t>
          </a:r>
        </a:p>
      </dgm:t>
    </dgm:pt>
    <dgm:pt modelId="{B53548A9-C398-4498-BD53-7AA6FF7BF1F0}" type="parTrans" cxnId="{9C95721B-B5C4-436E-958B-7C61A5903878}">
      <dgm:prSet/>
      <dgm:spPr/>
      <dgm:t>
        <a:bodyPr/>
        <a:lstStyle/>
        <a:p>
          <a:endParaRPr lang="zh-TW" altLang="en-US" b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6F1439C-D51D-4862-8369-B371750BCF22}" type="sibTrans" cxnId="{9C95721B-B5C4-436E-958B-7C61A5903878}">
      <dgm:prSet/>
      <dgm:spPr/>
      <dgm:t>
        <a:bodyPr/>
        <a:lstStyle/>
        <a:p>
          <a:endParaRPr lang="zh-TW" altLang="en-US" b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1958407-1E96-4A23-834B-889A7137EF4D}">
      <dgm:prSet phldrT="[文字]"/>
      <dgm:spPr/>
      <dgm:t>
        <a:bodyPr/>
        <a:lstStyle/>
        <a:p>
          <a:r>
            <a:rPr lang="zh-TW" altLang="en-US" b="0" dirty="0">
              <a:latin typeface="微軟正黑體" panose="020B0604030504040204" pitchFamily="34" charset="-120"/>
              <a:ea typeface="微軟正黑體" panose="020B0604030504040204" pitchFamily="34" charset="-120"/>
            </a:rPr>
            <a:t>價格</a:t>
          </a:r>
        </a:p>
      </dgm:t>
    </dgm:pt>
    <dgm:pt modelId="{2B2A0ACB-0925-4A15-906E-1A5F3941F0A5}" type="parTrans" cxnId="{AF9C9A10-376B-4EC1-B8AA-58E7C63DA3F2}">
      <dgm:prSet/>
      <dgm:spPr/>
      <dgm:t>
        <a:bodyPr/>
        <a:lstStyle/>
        <a:p>
          <a:endParaRPr lang="zh-TW" altLang="en-US" b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2A14CB6-2E47-4792-9728-D3785B2F6092}" type="sibTrans" cxnId="{AF9C9A10-376B-4EC1-B8AA-58E7C63DA3F2}">
      <dgm:prSet/>
      <dgm:spPr/>
      <dgm:t>
        <a:bodyPr/>
        <a:lstStyle/>
        <a:p>
          <a:endParaRPr lang="zh-TW" altLang="en-US" b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D9CA48D-636A-4620-848B-5EF2699C8278}">
      <dgm:prSet phldrT="[文字]"/>
      <dgm:spPr/>
      <dgm:t>
        <a:bodyPr/>
        <a:lstStyle/>
        <a:p>
          <a:r>
            <a:rPr lang="zh-TW" altLang="en-US" b="0" dirty="0">
              <a:latin typeface="微軟正黑體" panose="020B0604030504040204" pitchFamily="34" charset="-120"/>
              <a:ea typeface="微軟正黑體" panose="020B0604030504040204" pitchFamily="34" charset="-120"/>
            </a:rPr>
            <a:t>熱量</a:t>
          </a:r>
        </a:p>
      </dgm:t>
    </dgm:pt>
    <dgm:pt modelId="{8BD6743A-4ED0-470F-80B6-86B9137433D5}" type="parTrans" cxnId="{92BDBCED-6A0F-4F92-BABA-0A5F684E22F2}">
      <dgm:prSet/>
      <dgm:spPr/>
      <dgm:t>
        <a:bodyPr/>
        <a:lstStyle/>
        <a:p>
          <a:endParaRPr lang="zh-TW" altLang="en-US" b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8848073-64FB-44A6-881E-010A18C511A8}" type="sibTrans" cxnId="{92BDBCED-6A0F-4F92-BABA-0A5F684E22F2}">
      <dgm:prSet/>
      <dgm:spPr/>
      <dgm:t>
        <a:bodyPr/>
        <a:lstStyle/>
        <a:p>
          <a:endParaRPr lang="zh-TW" altLang="en-US" b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FF88C65-1E16-4673-A904-2BD30FE95E73}">
      <dgm:prSet phldrT="[文字]"/>
      <dgm:spPr/>
      <dgm:t>
        <a:bodyPr/>
        <a:lstStyle/>
        <a:p>
          <a:r>
            <a:rPr lang="zh-TW" altLang="en-US" b="0" dirty="0">
              <a:latin typeface="微軟正黑體" panose="020B0604030504040204" pitchFamily="34" charset="-120"/>
              <a:ea typeface="微軟正黑體" panose="020B0604030504040204" pitchFamily="34" charset="-120"/>
            </a:rPr>
            <a:t>總熱量</a:t>
          </a:r>
          <a:r>
            <a:rPr lang="en-US" altLang="zh-TW" b="0" dirty="0">
              <a:latin typeface="微軟正黑體" panose="020B0604030504040204" pitchFamily="34" charset="-120"/>
              <a:ea typeface="微軟正黑體" panose="020B0604030504040204" pitchFamily="34" charset="-120"/>
            </a:rPr>
            <a:t>4000</a:t>
          </a:r>
          <a:r>
            <a:rPr lang="zh-TW" altLang="en-US" b="0" dirty="0">
              <a:latin typeface="微軟正黑體" panose="020B0604030504040204" pitchFamily="34" charset="-120"/>
              <a:ea typeface="微軟正黑體" panose="020B0604030504040204" pitchFamily="34" charset="-120"/>
            </a:rPr>
            <a:t>內</a:t>
          </a:r>
        </a:p>
      </dgm:t>
    </dgm:pt>
    <dgm:pt modelId="{E47DDBB2-025A-463E-A573-742D870489A4}" type="parTrans" cxnId="{F21C9337-AE80-450A-8B60-FCF985D7B4E2}">
      <dgm:prSet/>
      <dgm:spPr/>
      <dgm:t>
        <a:bodyPr/>
        <a:lstStyle/>
        <a:p>
          <a:endParaRPr lang="zh-TW" altLang="en-US" b="0"/>
        </a:p>
      </dgm:t>
    </dgm:pt>
    <dgm:pt modelId="{93A7DCC9-0C67-4B0D-BB8D-060E09AF1B05}" type="sibTrans" cxnId="{F21C9337-AE80-450A-8B60-FCF985D7B4E2}">
      <dgm:prSet/>
      <dgm:spPr/>
      <dgm:t>
        <a:bodyPr/>
        <a:lstStyle/>
        <a:p>
          <a:endParaRPr lang="zh-TW" altLang="en-US" b="0"/>
        </a:p>
      </dgm:t>
    </dgm:pt>
    <dgm:pt modelId="{69C76163-60E7-4745-916E-5C5B8A90F91B}">
      <dgm:prSet phldrT="[文字]"/>
      <dgm:spPr/>
      <dgm:t>
        <a:bodyPr/>
        <a:lstStyle/>
        <a:p>
          <a:r>
            <a:rPr lang="zh-TW" altLang="en-US" b="0" dirty="0">
              <a:latin typeface="微軟正黑體" panose="020B0604030504040204" pitchFamily="34" charset="-120"/>
              <a:ea typeface="微軟正黑體" panose="020B0604030504040204" pitchFamily="34" charset="-120"/>
            </a:rPr>
            <a:t>總金額</a:t>
          </a:r>
          <a:r>
            <a:rPr lang="en-US" altLang="zh-TW" b="0" dirty="0">
              <a:latin typeface="微軟正黑體" panose="020B0604030504040204" pitchFamily="34" charset="-120"/>
              <a:ea typeface="微軟正黑體" panose="020B0604030504040204" pitchFamily="34" charset="-120"/>
            </a:rPr>
            <a:t>800</a:t>
          </a:r>
          <a:r>
            <a:rPr lang="zh-TW" altLang="en-US" b="0" dirty="0">
              <a:latin typeface="微軟正黑體" panose="020B0604030504040204" pitchFamily="34" charset="-120"/>
              <a:ea typeface="微軟正黑體" panose="020B0604030504040204" pitchFamily="34" charset="-120"/>
            </a:rPr>
            <a:t>內</a:t>
          </a:r>
        </a:p>
      </dgm:t>
    </dgm:pt>
    <dgm:pt modelId="{3AB80536-78DB-4E20-AFEB-8A1015095752}" type="sibTrans" cxnId="{1FFA39DB-33C1-463B-A685-A06075ADC32D}">
      <dgm:prSet/>
      <dgm:spPr/>
      <dgm:t>
        <a:bodyPr/>
        <a:lstStyle/>
        <a:p>
          <a:endParaRPr lang="zh-TW" altLang="en-US" b="0"/>
        </a:p>
      </dgm:t>
    </dgm:pt>
    <dgm:pt modelId="{56BE0A43-FA83-4C8D-B38B-B99E396783B6}" type="parTrans" cxnId="{1FFA39DB-33C1-463B-A685-A06075ADC32D}">
      <dgm:prSet/>
      <dgm:spPr/>
      <dgm:t>
        <a:bodyPr/>
        <a:lstStyle/>
        <a:p>
          <a:endParaRPr lang="zh-TW" altLang="en-US" b="0"/>
        </a:p>
      </dgm:t>
    </dgm:pt>
    <dgm:pt modelId="{B3C36AEB-2244-489B-AE06-62AD3CD90DE8}">
      <dgm:prSet phldrT="[文字]"/>
      <dgm:spPr/>
      <dgm:t>
        <a:bodyPr/>
        <a:lstStyle/>
        <a:p>
          <a:r>
            <a:rPr lang="zh-TW" altLang="en-US" b="0" dirty="0">
              <a:latin typeface="微軟正黑體" panose="020B0604030504040204" pitchFamily="34" charset="-120"/>
              <a:ea typeface="微軟正黑體" panose="020B0604030504040204" pitchFamily="34" charset="-120"/>
            </a:rPr>
            <a:t>越高越好</a:t>
          </a:r>
        </a:p>
      </dgm:t>
    </dgm:pt>
    <dgm:pt modelId="{2E2EA01D-1A44-40A0-A410-99D258E2055D}" type="parTrans" cxnId="{258EEC06-D832-46BD-B521-BA72F4A53539}">
      <dgm:prSet/>
      <dgm:spPr/>
      <dgm:t>
        <a:bodyPr/>
        <a:lstStyle/>
        <a:p>
          <a:endParaRPr lang="zh-TW" altLang="en-US" b="0"/>
        </a:p>
      </dgm:t>
    </dgm:pt>
    <dgm:pt modelId="{43BC8E22-7C03-4990-9624-622DC550EF4F}" type="sibTrans" cxnId="{258EEC06-D832-46BD-B521-BA72F4A53539}">
      <dgm:prSet/>
      <dgm:spPr/>
      <dgm:t>
        <a:bodyPr/>
        <a:lstStyle/>
        <a:p>
          <a:endParaRPr lang="zh-TW" altLang="en-US" b="0"/>
        </a:p>
      </dgm:t>
    </dgm:pt>
    <dgm:pt modelId="{C906462E-EB30-442A-A88A-5743A535034F}" type="pres">
      <dgm:prSet presAssocID="{D0AEEB33-931B-464B-BE7E-82204BB3BB2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911A53E-496B-414D-9BCB-2ED59EE84F10}" type="pres">
      <dgm:prSet presAssocID="{6166F4CD-9D51-413F-85A3-4131D1B0B4C4}" presName="hierRoot1" presStyleCnt="0">
        <dgm:presLayoutVars>
          <dgm:hierBranch val="init"/>
        </dgm:presLayoutVars>
      </dgm:prSet>
      <dgm:spPr/>
    </dgm:pt>
    <dgm:pt modelId="{4B2B836A-255C-458C-84F0-CDFBFF99967B}" type="pres">
      <dgm:prSet presAssocID="{6166F4CD-9D51-413F-85A3-4131D1B0B4C4}" presName="rootComposite1" presStyleCnt="0"/>
      <dgm:spPr/>
    </dgm:pt>
    <dgm:pt modelId="{E04AB6CE-6889-4ED8-9BF8-1CCBB99101E2}" type="pres">
      <dgm:prSet presAssocID="{6166F4CD-9D51-413F-85A3-4131D1B0B4C4}" presName="rootText1" presStyleLbl="node0" presStyleIdx="0" presStyleCnt="1">
        <dgm:presLayoutVars>
          <dgm:chPref val="3"/>
        </dgm:presLayoutVars>
      </dgm:prSet>
      <dgm:spPr/>
    </dgm:pt>
    <dgm:pt modelId="{E23D611B-A487-4F3D-88C6-3DF0CCC577EF}" type="pres">
      <dgm:prSet presAssocID="{6166F4CD-9D51-413F-85A3-4131D1B0B4C4}" presName="rootConnector1" presStyleLbl="node1" presStyleIdx="0" presStyleCnt="0"/>
      <dgm:spPr/>
    </dgm:pt>
    <dgm:pt modelId="{D556EF46-1FC3-489F-A180-2DFA28B8A961}" type="pres">
      <dgm:prSet presAssocID="{6166F4CD-9D51-413F-85A3-4131D1B0B4C4}" presName="hierChild2" presStyleCnt="0"/>
      <dgm:spPr/>
    </dgm:pt>
    <dgm:pt modelId="{4BC2AE65-8775-4269-BEB1-E8C51EABB1A3}" type="pres">
      <dgm:prSet presAssocID="{B53548A9-C398-4498-BD53-7AA6FF7BF1F0}" presName="Name37" presStyleLbl="parChTrans1D2" presStyleIdx="0" presStyleCnt="3"/>
      <dgm:spPr/>
    </dgm:pt>
    <dgm:pt modelId="{D829EDEC-E63A-4722-81E4-704D7BDB114D}" type="pres">
      <dgm:prSet presAssocID="{459E575C-6353-48C1-999D-2181501363A5}" presName="hierRoot2" presStyleCnt="0">
        <dgm:presLayoutVars>
          <dgm:hierBranch val="init"/>
        </dgm:presLayoutVars>
      </dgm:prSet>
      <dgm:spPr/>
    </dgm:pt>
    <dgm:pt modelId="{6EFFC191-043D-4FA0-A184-B363A0B12BAA}" type="pres">
      <dgm:prSet presAssocID="{459E575C-6353-48C1-999D-2181501363A5}" presName="rootComposite" presStyleCnt="0"/>
      <dgm:spPr/>
    </dgm:pt>
    <dgm:pt modelId="{AB1E402D-2318-4C99-8D6F-098D1545D58F}" type="pres">
      <dgm:prSet presAssocID="{459E575C-6353-48C1-999D-2181501363A5}" presName="rootText" presStyleLbl="node2" presStyleIdx="0" presStyleCnt="3">
        <dgm:presLayoutVars>
          <dgm:chPref val="3"/>
        </dgm:presLayoutVars>
      </dgm:prSet>
      <dgm:spPr/>
    </dgm:pt>
    <dgm:pt modelId="{6C4ED4FA-E26F-44B4-9165-5E42FCA32137}" type="pres">
      <dgm:prSet presAssocID="{459E575C-6353-48C1-999D-2181501363A5}" presName="rootConnector" presStyleLbl="node2" presStyleIdx="0" presStyleCnt="3"/>
      <dgm:spPr/>
    </dgm:pt>
    <dgm:pt modelId="{58346E4B-F84D-4E65-A676-2BA1C0DCBCD2}" type="pres">
      <dgm:prSet presAssocID="{459E575C-6353-48C1-999D-2181501363A5}" presName="hierChild4" presStyleCnt="0"/>
      <dgm:spPr/>
    </dgm:pt>
    <dgm:pt modelId="{C0A9CF08-382C-4985-AD93-2F70BD2B72D9}" type="pres">
      <dgm:prSet presAssocID="{2E2EA01D-1A44-40A0-A410-99D258E2055D}" presName="Name37" presStyleLbl="parChTrans1D3" presStyleIdx="0" presStyleCnt="3"/>
      <dgm:spPr/>
    </dgm:pt>
    <dgm:pt modelId="{64F15CE7-81EB-4861-B53A-AD04B19D1685}" type="pres">
      <dgm:prSet presAssocID="{B3C36AEB-2244-489B-AE06-62AD3CD90DE8}" presName="hierRoot2" presStyleCnt="0">
        <dgm:presLayoutVars>
          <dgm:hierBranch val="init"/>
        </dgm:presLayoutVars>
      </dgm:prSet>
      <dgm:spPr/>
    </dgm:pt>
    <dgm:pt modelId="{D54BF36D-4699-4E82-A9E8-7048F5DA442F}" type="pres">
      <dgm:prSet presAssocID="{B3C36AEB-2244-489B-AE06-62AD3CD90DE8}" presName="rootComposite" presStyleCnt="0"/>
      <dgm:spPr/>
    </dgm:pt>
    <dgm:pt modelId="{0C091BEC-F647-4D89-8352-171161EA8AF5}" type="pres">
      <dgm:prSet presAssocID="{B3C36AEB-2244-489B-AE06-62AD3CD90DE8}" presName="rootText" presStyleLbl="node3" presStyleIdx="0" presStyleCnt="3">
        <dgm:presLayoutVars>
          <dgm:chPref val="3"/>
        </dgm:presLayoutVars>
      </dgm:prSet>
      <dgm:spPr/>
    </dgm:pt>
    <dgm:pt modelId="{DCFD48CB-B8F3-4C5D-88C9-E3ACB530673E}" type="pres">
      <dgm:prSet presAssocID="{B3C36AEB-2244-489B-AE06-62AD3CD90DE8}" presName="rootConnector" presStyleLbl="node3" presStyleIdx="0" presStyleCnt="3"/>
      <dgm:spPr/>
    </dgm:pt>
    <dgm:pt modelId="{0D6D5D2A-101A-440F-B4E1-3350E7F13D4D}" type="pres">
      <dgm:prSet presAssocID="{B3C36AEB-2244-489B-AE06-62AD3CD90DE8}" presName="hierChild4" presStyleCnt="0"/>
      <dgm:spPr/>
    </dgm:pt>
    <dgm:pt modelId="{9FDE00AD-8253-4B22-A80C-889AFFF3BCAA}" type="pres">
      <dgm:prSet presAssocID="{B3C36AEB-2244-489B-AE06-62AD3CD90DE8}" presName="hierChild5" presStyleCnt="0"/>
      <dgm:spPr/>
    </dgm:pt>
    <dgm:pt modelId="{5E7E701A-3946-404C-B98A-AF1F81B6FC17}" type="pres">
      <dgm:prSet presAssocID="{459E575C-6353-48C1-999D-2181501363A5}" presName="hierChild5" presStyleCnt="0"/>
      <dgm:spPr/>
    </dgm:pt>
    <dgm:pt modelId="{84D6162C-E9D3-4111-8ABE-29E93B9C7A96}" type="pres">
      <dgm:prSet presAssocID="{2B2A0ACB-0925-4A15-906E-1A5F3941F0A5}" presName="Name37" presStyleLbl="parChTrans1D2" presStyleIdx="1" presStyleCnt="3"/>
      <dgm:spPr/>
    </dgm:pt>
    <dgm:pt modelId="{6E0FA6FE-7691-450A-BB42-F4DBFA7333F8}" type="pres">
      <dgm:prSet presAssocID="{B1958407-1E96-4A23-834B-889A7137EF4D}" presName="hierRoot2" presStyleCnt="0">
        <dgm:presLayoutVars>
          <dgm:hierBranch val="init"/>
        </dgm:presLayoutVars>
      </dgm:prSet>
      <dgm:spPr/>
    </dgm:pt>
    <dgm:pt modelId="{89AE6465-D5F7-4B15-A5CF-C00F6E393E3F}" type="pres">
      <dgm:prSet presAssocID="{B1958407-1E96-4A23-834B-889A7137EF4D}" presName="rootComposite" presStyleCnt="0"/>
      <dgm:spPr/>
    </dgm:pt>
    <dgm:pt modelId="{28D32329-11E8-408A-B805-3EBB5C61ABFB}" type="pres">
      <dgm:prSet presAssocID="{B1958407-1E96-4A23-834B-889A7137EF4D}" presName="rootText" presStyleLbl="node2" presStyleIdx="1" presStyleCnt="3">
        <dgm:presLayoutVars>
          <dgm:chPref val="3"/>
        </dgm:presLayoutVars>
      </dgm:prSet>
      <dgm:spPr/>
    </dgm:pt>
    <dgm:pt modelId="{65377FE5-FFFA-4C33-8669-087258C79977}" type="pres">
      <dgm:prSet presAssocID="{B1958407-1E96-4A23-834B-889A7137EF4D}" presName="rootConnector" presStyleLbl="node2" presStyleIdx="1" presStyleCnt="3"/>
      <dgm:spPr/>
    </dgm:pt>
    <dgm:pt modelId="{E64509F1-571A-428D-BE48-F479CE8A9473}" type="pres">
      <dgm:prSet presAssocID="{B1958407-1E96-4A23-834B-889A7137EF4D}" presName="hierChild4" presStyleCnt="0"/>
      <dgm:spPr/>
    </dgm:pt>
    <dgm:pt modelId="{F9D7439B-66F7-428B-860C-A0639D930681}" type="pres">
      <dgm:prSet presAssocID="{56BE0A43-FA83-4C8D-B38B-B99E396783B6}" presName="Name37" presStyleLbl="parChTrans1D3" presStyleIdx="1" presStyleCnt="3"/>
      <dgm:spPr/>
    </dgm:pt>
    <dgm:pt modelId="{CA34200F-72E1-48B2-A02B-DFD27B7254B8}" type="pres">
      <dgm:prSet presAssocID="{69C76163-60E7-4745-916E-5C5B8A90F91B}" presName="hierRoot2" presStyleCnt="0">
        <dgm:presLayoutVars>
          <dgm:hierBranch val="init"/>
        </dgm:presLayoutVars>
      </dgm:prSet>
      <dgm:spPr/>
    </dgm:pt>
    <dgm:pt modelId="{5BC36673-8E11-4938-87E2-A2D369372A78}" type="pres">
      <dgm:prSet presAssocID="{69C76163-60E7-4745-916E-5C5B8A90F91B}" presName="rootComposite" presStyleCnt="0"/>
      <dgm:spPr/>
    </dgm:pt>
    <dgm:pt modelId="{F36E7A09-2C9C-4838-A32D-3B2114B75DCE}" type="pres">
      <dgm:prSet presAssocID="{69C76163-60E7-4745-916E-5C5B8A90F91B}" presName="rootText" presStyleLbl="node3" presStyleIdx="1" presStyleCnt="3">
        <dgm:presLayoutVars>
          <dgm:chPref val="3"/>
        </dgm:presLayoutVars>
      </dgm:prSet>
      <dgm:spPr/>
    </dgm:pt>
    <dgm:pt modelId="{BC46821D-477F-427C-BE05-A9E04C268C28}" type="pres">
      <dgm:prSet presAssocID="{69C76163-60E7-4745-916E-5C5B8A90F91B}" presName="rootConnector" presStyleLbl="node3" presStyleIdx="1" presStyleCnt="3"/>
      <dgm:spPr/>
    </dgm:pt>
    <dgm:pt modelId="{1E64E173-E08B-429C-A16F-04DFDF233BF2}" type="pres">
      <dgm:prSet presAssocID="{69C76163-60E7-4745-916E-5C5B8A90F91B}" presName="hierChild4" presStyleCnt="0"/>
      <dgm:spPr/>
    </dgm:pt>
    <dgm:pt modelId="{7A532BB6-C78B-4260-AF9F-FF507F746585}" type="pres">
      <dgm:prSet presAssocID="{69C76163-60E7-4745-916E-5C5B8A90F91B}" presName="hierChild5" presStyleCnt="0"/>
      <dgm:spPr/>
    </dgm:pt>
    <dgm:pt modelId="{40CFFE50-9002-4D46-9D62-B68154BEEC36}" type="pres">
      <dgm:prSet presAssocID="{B1958407-1E96-4A23-834B-889A7137EF4D}" presName="hierChild5" presStyleCnt="0"/>
      <dgm:spPr/>
    </dgm:pt>
    <dgm:pt modelId="{B2C1835C-4372-4AF4-9675-8561AF7D11D5}" type="pres">
      <dgm:prSet presAssocID="{8BD6743A-4ED0-470F-80B6-86B9137433D5}" presName="Name37" presStyleLbl="parChTrans1D2" presStyleIdx="2" presStyleCnt="3"/>
      <dgm:spPr/>
    </dgm:pt>
    <dgm:pt modelId="{EC6338BA-337C-4DCE-B5C3-ABBDA479F99A}" type="pres">
      <dgm:prSet presAssocID="{1D9CA48D-636A-4620-848B-5EF2699C8278}" presName="hierRoot2" presStyleCnt="0">
        <dgm:presLayoutVars>
          <dgm:hierBranch val="init"/>
        </dgm:presLayoutVars>
      </dgm:prSet>
      <dgm:spPr/>
    </dgm:pt>
    <dgm:pt modelId="{1D18241B-CC3C-4495-9BFD-6FFBDA59D721}" type="pres">
      <dgm:prSet presAssocID="{1D9CA48D-636A-4620-848B-5EF2699C8278}" presName="rootComposite" presStyleCnt="0"/>
      <dgm:spPr/>
    </dgm:pt>
    <dgm:pt modelId="{1E8F2412-2607-435D-A956-E0743EA1D1BC}" type="pres">
      <dgm:prSet presAssocID="{1D9CA48D-636A-4620-848B-5EF2699C8278}" presName="rootText" presStyleLbl="node2" presStyleIdx="2" presStyleCnt="3">
        <dgm:presLayoutVars>
          <dgm:chPref val="3"/>
        </dgm:presLayoutVars>
      </dgm:prSet>
      <dgm:spPr/>
    </dgm:pt>
    <dgm:pt modelId="{70E9E266-40CD-44D9-9E9E-21BAF0DE7EF9}" type="pres">
      <dgm:prSet presAssocID="{1D9CA48D-636A-4620-848B-5EF2699C8278}" presName="rootConnector" presStyleLbl="node2" presStyleIdx="2" presStyleCnt="3"/>
      <dgm:spPr/>
    </dgm:pt>
    <dgm:pt modelId="{EB56F5C5-9521-4CA8-A362-35D1E72CD5E8}" type="pres">
      <dgm:prSet presAssocID="{1D9CA48D-636A-4620-848B-5EF2699C8278}" presName="hierChild4" presStyleCnt="0"/>
      <dgm:spPr/>
    </dgm:pt>
    <dgm:pt modelId="{A17E931A-C9E1-4105-96C5-A75AC880B553}" type="pres">
      <dgm:prSet presAssocID="{E47DDBB2-025A-463E-A573-742D870489A4}" presName="Name37" presStyleLbl="parChTrans1D3" presStyleIdx="2" presStyleCnt="3"/>
      <dgm:spPr/>
    </dgm:pt>
    <dgm:pt modelId="{B7F02CE1-88A5-4BAF-BE15-4D2F7017AF02}" type="pres">
      <dgm:prSet presAssocID="{0FF88C65-1E16-4673-A904-2BD30FE95E73}" presName="hierRoot2" presStyleCnt="0">
        <dgm:presLayoutVars>
          <dgm:hierBranch val="init"/>
        </dgm:presLayoutVars>
      </dgm:prSet>
      <dgm:spPr/>
    </dgm:pt>
    <dgm:pt modelId="{EB7638C2-B1B8-4A98-AA2B-ACF071249B02}" type="pres">
      <dgm:prSet presAssocID="{0FF88C65-1E16-4673-A904-2BD30FE95E73}" presName="rootComposite" presStyleCnt="0"/>
      <dgm:spPr/>
    </dgm:pt>
    <dgm:pt modelId="{92C52F7D-3C72-46F5-9D90-D7939726D63F}" type="pres">
      <dgm:prSet presAssocID="{0FF88C65-1E16-4673-A904-2BD30FE95E73}" presName="rootText" presStyleLbl="node3" presStyleIdx="2" presStyleCnt="3">
        <dgm:presLayoutVars>
          <dgm:chPref val="3"/>
        </dgm:presLayoutVars>
      </dgm:prSet>
      <dgm:spPr/>
    </dgm:pt>
    <dgm:pt modelId="{92FDB904-B050-4460-8FE5-EE3CE5AFB0B5}" type="pres">
      <dgm:prSet presAssocID="{0FF88C65-1E16-4673-A904-2BD30FE95E73}" presName="rootConnector" presStyleLbl="node3" presStyleIdx="2" presStyleCnt="3"/>
      <dgm:spPr/>
    </dgm:pt>
    <dgm:pt modelId="{9D98ED0A-F01F-4BF5-B315-E7EE11ABDCCF}" type="pres">
      <dgm:prSet presAssocID="{0FF88C65-1E16-4673-A904-2BD30FE95E73}" presName="hierChild4" presStyleCnt="0"/>
      <dgm:spPr/>
    </dgm:pt>
    <dgm:pt modelId="{662BD748-9220-4E9B-87BE-8EB604926586}" type="pres">
      <dgm:prSet presAssocID="{0FF88C65-1E16-4673-A904-2BD30FE95E73}" presName="hierChild5" presStyleCnt="0"/>
      <dgm:spPr/>
    </dgm:pt>
    <dgm:pt modelId="{417DC082-C98A-4603-BE82-83C8AE6603E6}" type="pres">
      <dgm:prSet presAssocID="{1D9CA48D-636A-4620-848B-5EF2699C8278}" presName="hierChild5" presStyleCnt="0"/>
      <dgm:spPr/>
    </dgm:pt>
    <dgm:pt modelId="{89CDBEEE-8B8A-4CDB-A0D6-17AEDAB2406F}" type="pres">
      <dgm:prSet presAssocID="{6166F4CD-9D51-413F-85A3-4131D1B0B4C4}" presName="hierChild3" presStyleCnt="0"/>
      <dgm:spPr/>
    </dgm:pt>
  </dgm:ptLst>
  <dgm:cxnLst>
    <dgm:cxn modelId="{FA1BFF02-6E5D-4469-A75F-34CBA895CE2F}" type="presOf" srcId="{1D9CA48D-636A-4620-848B-5EF2699C8278}" destId="{70E9E266-40CD-44D9-9E9E-21BAF0DE7EF9}" srcOrd="1" destOrd="0" presId="urn:microsoft.com/office/officeart/2005/8/layout/orgChart1"/>
    <dgm:cxn modelId="{258EEC06-D832-46BD-B521-BA72F4A53539}" srcId="{459E575C-6353-48C1-999D-2181501363A5}" destId="{B3C36AEB-2244-489B-AE06-62AD3CD90DE8}" srcOrd="0" destOrd="0" parTransId="{2E2EA01D-1A44-40A0-A410-99D258E2055D}" sibTransId="{43BC8E22-7C03-4990-9624-622DC550EF4F}"/>
    <dgm:cxn modelId="{2883EB0E-F06E-4873-B036-391C06D0CC95}" type="presOf" srcId="{69C76163-60E7-4745-916E-5C5B8A90F91B}" destId="{BC46821D-477F-427C-BE05-A9E04C268C28}" srcOrd="1" destOrd="0" presId="urn:microsoft.com/office/officeart/2005/8/layout/orgChart1"/>
    <dgm:cxn modelId="{AF9C9A10-376B-4EC1-B8AA-58E7C63DA3F2}" srcId="{6166F4CD-9D51-413F-85A3-4131D1B0B4C4}" destId="{B1958407-1E96-4A23-834B-889A7137EF4D}" srcOrd="1" destOrd="0" parTransId="{2B2A0ACB-0925-4A15-906E-1A5F3941F0A5}" sibTransId="{62A14CB6-2E47-4792-9728-D3785B2F6092}"/>
    <dgm:cxn modelId="{C10EE312-B29E-4893-9860-B96874F4A254}" type="presOf" srcId="{B3C36AEB-2244-489B-AE06-62AD3CD90DE8}" destId="{0C091BEC-F647-4D89-8352-171161EA8AF5}" srcOrd="0" destOrd="0" presId="urn:microsoft.com/office/officeart/2005/8/layout/orgChart1"/>
    <dgm:cxn modelId="{27557016-DA34-47B6-964C-6A6544B6AC50}" type="presOf" srcId="{1D9CA48D-636A-4620-848B-5EF2699C8278}" destId="{1E8F2412-2607-435D-A956-E0743EA1D1BC}" srcOrd="0" destOrd="0" presId="urn:microsoft.com/office/officeart/2005/8/layout/orgChart1"/>
    <dgm:cxn modelId="{9F56D017-A1B4-4C03-814D-7153AD4D3539}" type="presOf" srcId="{6166F4CD-9D51-413F-85A3-4131D1B0B4C4}" destId="{E23D611B-A487-4F3D-88C6-3DF0CCC577EF}" srcOrd="1" destOrd="0" presId="urn:microsoft.com/office/officeart/2005/8/layout/orgChart1"/>
    <dgm:cxn modelId="{9C95721B-B5C4-436E-958B-7C61A5903878}" srcId="{6166F4CD-9D51-413F-85A3-4131D1B0B4C4}" destId="{459E575C-6353-48C1-999D-2181501363A5}" srcOrd="0" destOrd="0" parTransId="{B53548A9-C398-4498-BD53-7AA6FF7BF1F0}" sibTransId="{06F1439C-D51D-4862-8369-B371750BCF22}"/>
    <dgm:cxn modelId="{F21C9337-AE80-450A-8B60-FCF985D7B4E2}" srcId="{1D9CA48D-636A-4620-848B-5EF2699C8278}" destId="{0FF88C65-1E16-4673-A904-2BD30FE95E73}" srcOrd="0" destOrd="0" parTransId="{E47DDBB2-025A-463E-A573-742D870489A4}" sibTransId="{93A7DCC9-0C67-4B0D-BB8D-060E09AF1B05}"/>
    <dgm:cxn modelId="{CE3F023A-D6BF-4241-85A2-8B6E86FA61B7}" type="presOf" srcId="{2B2A0ACB-0925-4A15-906E-1A5F3941F0A5}" destId="{84D6162C-E9D3-4111-8ABE-29E93B9C7A96}" srcOrd="0" destOrd="0" presId="urn:microsoft.com/office/officeart/2005/8/layout/orgChart1"/>
    <dgm:cxn modelId="{94C2073C-7028-4B17-8BFA-B8A86E1E242B}" type="presOf" srcId="{0FF88C65-1E16-4673-A904-2BD30FE95E73}" destId="{92C52F7D-3C72-46F5-9D90-D7939726D63F}" srcOrd="0" destOrd="0" presId="urn:microsoft.com/office/officeart/2005/8/layout/orgChart1"/>
    <dgm:cxn modelId="{47FAED5F-CBF1-4E5A-BF47-616636D6766B}" type="presOf" srcId="{B1958407-1E96-4A23-834B-889A7137EF4D}" destId="{65377FE5-FFFA-4C33-8669-087258C79977}" srcOrd="1" destOrd="0" presId="urn:microsoft.com/office/officeart/2005/8/layout/orgChart1"/>
    <dgm:cxn modelId="{41D4816B-75B6-4AD6-8427-CDF7B920BD3C}" type="presOf" srcId="{B3C36AEB-2244-489B-AE06-62AD3CD90DE8}" destId="{DCFD48CB-B8F3-4C5D-88C9-E3ACB530673E}" srcOrd="1" destOrd="0" presId="urn:microsoft.com/office/officeart/2005/8/layout/orgChart1"/>
    <dgm:cxn modelId="{B2B44F74-62DF-43FE-97DE-93C2529F7FD6}" type="presOf" srcId="{459E575C-6353-48C1-999D-2181501363A5}" destId="{AB1E402D-2318-4C99-8D6F-098D1545D58F}" srcOrd="0" destOrd="0" presId="urn:microsoft.com/office/officeart/2005/8/layout/orgChart1"/>
    <dgm:cxn modelId="{0539B654-48EF-4A5F-B837-08D6CE4BC83A}" type="presOf" srcId="{E47DDBB2-025A-463E-A573-742D870489A4}" destId="{A17E931A-C9E1-4105-96C5-A75AC880B553}" srcOrd="0" destOrd="0" presId="urn:microsoft.com/office/officeart/2005/8/layout/orgChart1"/>
    <dgm:cxn modelId="{EA5B2C56-18E7-4AED-8E59-B2BAFE9F1CC9}" type="presOf" srcId="{B1958407-1E96-4A23-834B-889A7137EF4D}" destId="{28D32329-11E8-408A-B805-3EBB5C61ABFB}" srcOrd="0" destOrd="0" presId="urn:microsoft.com/office/officeart/2005/8/layout/orgChart1"/>
    <dgm:cxn modelId="{26F56E87-DDAF-48B1-AC2D-93501D21C5CA}" srcId="{D0AEEB33-931B-464B-BE7E-82204BB3BB29}" destId="{6166F4CD-9D51-413F-85A3-4131D1B0B4C4}" srcOrd="0" destOrd="0" parTransId="{268448CD-EE57-4B19-9014-DC2F2DF5A823}" sibTransId="{C2A14D32-785A-4FE2-B9CC-D5C966F30633}"/>
    <dgm:cxn modelId="{DF08599E-44FD-47B1-97CA-5CD8B6F5E821}" type="presOf" srcId="{69C76163-60E7-4745-916E-5C5B8A90F91B}" destId="{F36E7A09-2C9C-4838-A32D-3B2114B75DCE}" srcOrd="0" destOrd="0" presId="urn:microsoft.com/office/officeart/2005/8/layout/orgChart1"/>
    <dgm:cxn modelId="{3CFBAAA5-847D-4465-A501-74AACAB67C25}" type="presOf" srcId="{8BD6743A-4ED0-470F-80B6-86B9137433D5}" destId="{B2C1835C-4372-4AF4-9675-8561AF7D11D5}" srcOrd="0" destOrd="0" presId="urn:microsoft.com/office/officeart/2005/8/layout/orgChart1"/>
    <dgm:cxn modelId="{E71DB7B4-FD18-489B-B187-3DB3DFAB28A8}" type="presOf" srcId="{D0AEEB33-931B-464B-BE7E-82204BB3BB29}" destId="{C906462E-EB30-442A-A88A-5743A535034F}" srcOrd="0" destOrd="0" presId="urn:microsoft.com/office/officeart/2005/8/layout/orgChart1"/>
    <dgm:cxn modelId="{3B4931B5-3CC4-4574-819A-FD916D6C1228}" type="presOf" srcId="{459E575C-6353-48C1-999D-2181501363A5}" destId="{6C4ED4FA-E26F-44B4-9165-5E42FCA32137}" srcOrd="1" destOrd="0" presId="urn:microsoft.com/office/officeart/2005/8/layout/orgChart1"/>
    <dgm:cxn modelId="{ACBA1FC6-F6A1-4197-B2EB-CDD6E18B1968}" type="presOf" srcId="{2E2EA01D-1A44-40A0-A410-99D258E2055D}" destId="{C0A9CF08-382C-4985-AD93-2F70BD2B72D9}" srcOrd="0" destOrd="0" presId="urn:microsoft.com/office/officeart/2005/8/layout/orgChart1"/>
    <dgm:cxn modelId="{621259CD-3E1E-4FD0-AB90-065F30837C1C}" type="presOf" srcId="{56BE0A43-FA83-4C8D-B38B-B99E396783B6}" destId="{F9D7439B-66F7-428B-860C-A0639D930681}" srcOrd="0" destOrd="0" presId="urn:microsoft.com/office/officeart/2005/8/layout/orgChart1"/>
    <dgm:cxn modelId="{1FFA39DB-33C1-463B-A685-A06075ADC32D}" srcId="{B1958407-1E96-4A23-834B-889A7137EF4D}" destId="{69C76163-60E7-4745-916E-5C5B8A90F91B}" srcOrd="0" destOrd="0" parTransId="{56BE0A43-FA83-4C8D-B38B-B99E396783B6}" sibTransId="{3AB80536-78DB-4E20-AFEB-8A1015095752}"/>
    <dgm:cxn modelId="{92BDBCED-6A0F-4F92-BABA-0A5F684E22F2}" srcId="{6166F4CD-9D51-413F-85A3-4131D1B0B4C4}" destId="{1D9CA48D-636A-4620-848B-5EF2699C8278}" srcOrd="2" destOrd="0" parTransId="{8BD6743A-4ED0-470F-80B6-86B9137433D5}" sibTransId="{88848073-64FB-44A6-881E-010A18C511A8}"/>
    <dgm:cxn modelId="{7B017EF8-E42A-4BC8-913D-E00BEA0362CB}" type="presOf" srcId="{0FF88C65-1E16-4673-A904-2BD30FE95E73}" destId="{92FDB904-B050-4460-8FE5-EE3CE5AFB0B5}" srcOrd="1" destOrd="0" presId="urn:microsoft.com/office/officeart/2005/8/layout/orgChart1"/>
    <dgm:cxn modelId="{48A568FB-529C-47B5-8149-683A74870475}" type="presOf" srcId="{6166F4CD-9D51-413F-85A3-4131D1B0B4C4}" destId="{E04AB6CE-6889-4ED8-9BF8-1CCBB99101E2}" srcOrd="0" destOrd="0" presId="urn:microsoft.com/office/officeart/2005/8/layout/orgChart1"/>
    <dgm:cxn modelId="{4112A0FC-2AC3-4765-98BD-492373E896DA}" type="presOf" srcId="{B53548A9-C398-4498-BD53-7AA6FF7BF1F0}" destId="{4BC2AE65-8775-4269-BEB1-E8C51EABB1A3}" srcOrd="0" destOrd="0" presId="urn:microsoft.com/office/officeart/2005/8/layout/orgChart1"/>
    <dgm:cxn modelId="{AAE2D116-9EDD-4051-8ECB-9EE85088327F}" type="presParOf" srcId="{C906462E-EB30-442A-A88A-5743A535034F}" destId="{4911A53E-496B-414D-9BCB-2ED59EE84F10}" srcOrd="0" destOrd="0" presId="urn:microsoft.com/office/officeart/2005/8/layout/orgChart1"/>
    <dgm:cxn modelId="{47851CEA-50F2-466E-8886-AC6970D4DACF}" type="presParOf" srcId="{4911A53E-496B-414D-9BCB-2ED59EE84F10}" destId="{4B2B836A-255C-458C-84F0-CDFBFF99967B}" srcOrd="0" destOrd="0" presId="urn:microsoft.com/office/officeart/2005/8/layout/orgChart1"/>
    <dgm:cxn modelId="{293D2377-7770-4E6B-9314-7F37279568CD}" type="presParOf" srcId="{4B2B836A-255C-458C-84F0-CDFBFF99967B}" destId="{E04AB6CE-6889-4ED8-9BF8-1CCBB99101E2}" srcOrd="0" destOrd="0" presId="urn:microsoft.com/office/officeart/2005/8/layout/orgChart1"/>
    <dgm:cxn modelId="{6234DDFD-3C50-44F4-A9FE-04E35B0A007B}" type="presParOf" srcId="{4B2B836A-255C-458C-84F0-CDFBFF99967B}" destId="{E23D611B-A487-4F3D-88C6-3DF0CCC577EF}" srcOrd="1" destOrd="0" presId="urn:microsoft.com/office/officeart/2005/8/layout/orgChart1"/>
    <dgm:cxn modelId="{E6D897F9-FF27-4166-BC8D-5DF2CC2711C9}" type="presParOf" srcId="{4911A53E-496B-414D-9BCB-2ED59EE84F10}" destId="{D556EF46-1FC3-489F-A180-2DFA28B8A961}" srcOrd="1" destOrd="0" presId="urn:microsoft.com/office/officeart/2005/8/layout/orgChart1"/>
    <dgm:cxn modelId="{DE8F43FD-33D1-4BA2-9531-05DC3778BC45}" type="presParOf" srcId="{D556EF46-1FC3-489F-A180-2DFA28B8A961}" destId="{4BC2AE65-8775-4269-BEB1-E8C51EABB1A3}" srcOrd="0" destOrd="0" presId="urn:microsoft.com/office/officeart/2005/8/layout/orgChart1"/>
    <dgm:cxn modelId="{2EEBDB9C-B5D0-4805-BB5C-0ABFE8B4713A}" type="presParOf" srcId="{D556EF46-1FC3-489F-A180-2DFA28B8A961}" destId="{D829EDEC-E63A-4722-81E4-704D7BDB114D}" srcOrd="1" destOrd="0" presId="urn:microsoft.com/office/officeart/2005/8/layout/orgChart1"/>
    <dgm:cxn modelId="{005E8A49-7381-4429-81E8-800917B04540}" type="presParOf" srcId="{D829EDEC-E63A-4722-81E4-704D7BDB114D}" destId="{6EFFC191-043D-4FA0-A184-B363A0B12BAA}" srcOrd="0" destOrd="0" presId="urn:microsoft.com/office/officeart/2005/8/layout/orgChart1"/>
    <dgm:cxn modelId="{7640BE42-7BA3-4B52-94CA-7B02F0808581}" type="presParOf" srcId="{6EFFC191-043D-4FA0-A184-B363A0B12BAA}" destId="{AB1E402D-2318-4C99-8D6F-098D1545D58F}" srcOrd="0" destOrd="0" presId="urn:microsoft.com/office/officeart/2005/8/layout/orgChart1"/>
    <dgm:cxn modelId="{3A5676F6-B181-4B6F-99A9-2194CBE11267}" type="presParOf" srcId="{6EFFC191-043D-4FA0-A184-B363A0B12BAA}" destId="{6C4ED4FA-E26F-44B4-9165-5E42FCA32137}" srcOrd="1" destOrd="0" presId="urn:microsoft.com/office/officeart/2005/8/layout/orgChart1"/>
    <dgm:cxn modelId="{EA1CD5A1-32D0-4F25-863F-044A50B4C1F3}" type="presParOf" srcId="{D829EDEC-E63A-4722-81E4-704D7BDB114D}" destId="{58346E4B-F84D-4E65-A676-2BA1C0DCBCD2}" srcOrd="1" destOrd="0" presId="urn:microsoft.com/office/officeart/2005/8/layout/orgChart1"/>
    <dgm:cxn modelId="{73E49657-E793-4281-A45E-BA53339E4AF9}" type="presParOf" srcId="{58346E4B-F84D-4E65-A676-2BA1C0DCBCD2}" destId="{C0A9CF08-382C-4985-AD93-2F70BD2B72D9}" srcOrd="0" destOrd="0" presId="urn:microsoft.com/office/officeart/2005/8/layout/orgChart1"/>
    <dgm:cxn modelId="{5BA20053-3189-4FFE-868B-875BE5E69ECD}" type="presParOf" srcId="{58346E4B-F84D-4E65-A676-2BA1C0DCBCD2}" destId="{64F15CE7-81EB-4861-B53A-AD04B19D1685}" srcOrd="1" destOrd="0" presId="urn:microsoft.com/office/officeart/2005/8/layout/orgChart1"/>
    <dgm:cxn modelId="{103C0311-D6E7-40AE-9D01-E6AD72A4EF89}" type="presParOf" srcId="{64F15CE7-81EB-4861-B53A-AD04B19D1685}" destId="{D54BF36D-4699-4E82-A9E8-7048F5DA442F}" srcOrd="0" destOrd="0" presId="urn:microsoft.com/office/officeart/2005/8/layout/orgChart1"/>
    <dgm:cxn modelId="{CF3A3F97-7C2A-404D-8383-7BAFC3D03D9E}" type="presParOf" srcId="{D54BF36D-4699-4E82-A9E8-7048F5DA442F}" destId="{0C091BEC-F647-4D89-8352-171161EA8AF5}" srcOrd="0" destOrd="0" presId="urn:microsoft.com/office/officeart/2005/8/layout/orgChart1"/>
    <dgm:cxn modelId="{5B9016D1-D513-4F50-BD02-6A5747B7638F}" type="presParOf" srcId="{D54BF36D-4699-4E82-A9E8-7048F5DA442F}" destId="{DCFD48CB-B8F3-4C5D-88C9-E3ACB530673E}" srcOrd="1" destOrd="0" presId="urn:microsoft.com/office/officeart/2005/8/layout/orgChart1"/>
    <dgm:cxn modelId="{1643D332-0D57-4C4E-8E98-84A6CDDF01D4}" type="presParOf" srcId="{64F15CE7-81EB-4861-B53A-AD04B19D1685}" destId="{0D6D5D2A-101A-440F-B4E1-3350E7F13D4D}" srcOrd="1" destOrd="0" presId="urn:microsoft.com/office/officeart/2005/8/layout/orgChart1"/>
    <dgm:cxn modelId="{8D2EFB9B-7CE5-4802-8F13-E2268DE86595}" type="presParOf" srcId="{64F15CE7-81EB-4861-B53A-AD04B19D1685}" destId="{9FDE00AD-8253-4B22-A80C-889AFFF3BCAA}" srcOrd="2" destOrd="0" presId="urn:microsoft.com/office/officeart/2005/8/layout/orgChart1"/>
    <dgm:cxn modelId="{485A4958-FB38-4883-B303-CA72F218B8BE}" type="presParOf" srcId="{D829EDEC-E63A-4722-81E4-704D7BDB114D}" destId="{5E7E701A-3946-404C-B98A-AF1F81B6FC17}" srcOrd="2" destOrd="0" presId="urn:microsoft.com/office/officeart/2005/8/layout/orgChart1"/>
    <dgm:cxn modelId="{34F663C2-8755-4DF6-A2C9-5868580DF156}" type="presParOf" srcId="{D556EF46-1FC3-489F-A180-2DFA28B8A961}" destId="{84D6162C-E9D3-4111-8ABE-29E93B9C7A96}" srcOrd="2" destOrd="0" presId="urn:microsoft.com/office/officeart/2005/8/layout/orgChart1"/>
    <dgm:cxn modelId="{E1F9F63B-31B3-49D7-BAB7-5741D862F801}" type="presParOf" srcId="{D556EF46-1FC3-489F-A180-2DFA28B8A961}" destId="{6E0FA6FE-7691-450A-BB42-F4DBFA7333F8}" srcOrd="3" destOrd="0" presId="urn:microsoft.com/office/officeart/2005/8/layout/orgChart1"/>
    <dgm:cxn modelId="{A5CD2F8D-9D39-4909-9AED-FFDE7B80A777}" type="presParOf" srcId="{6E0FA6FE-7691-450A-BB42-F4DBFA7333F8}" destId="{89AE6465-D5F7-4B15-A5CF-C00F6E393E3F}" srcOrd="0" destOrd="0" presId="urn:microsoft.com/office/officeart/2005/8/layout/orgChart1"/>
    <dgm:cxn modelId="{2480F1EA-95A6-470A-A3C7-106DBDF0E9F7}" type="presParOf" srcId="{89AE6465-D5F7-4B15-A5CF-C00F6E393E3F}" destId="{28D32329-11E8-408A-B805-3EBB5C61ABFB}" srcOrd="0" destOrd="0" presId="urn:microsoft.com/office/officeart/2005/8/layout/orgChart1"/>
    <dgm:cxn modelId="{F1A7863F-86E6-42B8-AB63-75F5E8B7A7BC}" type="presParOf" srcId="{89AE6465-D5F7-4B15-A5CF-C00F6E393E3F}" destId="{65377FE5-FFFA-4C33-8669-087258C79977}" srcOrd="1" destOrd="0" presId="urn:microsoft.com/office/officeart/2005/8/layout/orgChart1"/>
    <dgm:cxn modelId="{3E6CC607-334A-46E6-8939-F5B042FFFF00}" type="presParOf" srcId="{6E0FA6FE-7691-450A-BB42-F4DBFA7333F8}" destId="{E64509F1-571A-428D-BE48-F479CE8A9473}" srcOrd="1" destOrd="0" presId="urn:microsoft.com/office/officeart/2005/8/layout/orgChart1"/>
    <dgm:cxn modelId="{62B29184-A755-4200-8AD6-1EF6884EBC39}" type="presParOf" srcId="{E64509F1-571A-428D-BE48-F479CE8A9473}" destId="{F9D7439B-66F7-428B-860C-A0639D930681}" srcOrd="0" destOrd="0" presId="urn:microsoft.com/office/officeart/2005/8/layout/orgChart1"/>
    <dgm:cxn modelId="{39D2A528-C4E2-4F02-90A9-9E660B55DA63}" type="presParOf" srcId="{E64509F1-571A-428D-BE48-F479CE8A9473}" destId="{CA34200F-72E1-48B2-A02B-DFD27B7254B8}" srcOrd="1" destOrd="0" presId="urn:microsoft.com/office/officeart/2005/8/layout/orgChart1"/>
    <dgm:cxn modelId="{5558917F-431D-40EC-8455-966751DB06A9}" type="presParOf" srcId="{CA34200F-72E1-48B2-A02B-DFD27B7254B8}" destId="{5BC36673-8E11-4938-87E2-A2D369372A78}" srcOrd="0" destOrd="0" presId="urn:microsoft.com/office/officeart/2005/8/layout/orgChart1"/>
    <dgm:cxn modelId="{E4A9058E-DDF0-4A74-9804-5620E23A38EE}" type="presParOf" srcId="{5BC36673-8E11-4938-87E2-A2D369372A78}" destId="{F36E7A09-2C9C-4838-A32D-3B2114B75DCE}" srcOrd="0" destOrd="0" presId="urn:microsoft.com/office/officeart/2005/8/layout/orgChart1"/>
    <dgm:cxn modelId="{B99B3811-E8C1-498C-8A97-550B7C50FF86}" type="presParOf" srcId="{5BC36673-8E11-4938-87E2-A2D369372A78}" destId="{BC46821D-477F-427C-BE05-A9E04C268C28}" srcOrd="1" destOrd="0" presId="urn:microsoft.com/office/officeart/2005/8/layout/orgChart1"/>
    <dgm:cxn modelId="{E81D485F-D6E6-40CE-A751-BED4D37AD365}" type="presParOf" srcId="{CA34200F-72E1-48B2-A02B-DFD27B7254B8}" destId="{1E64E173-E08B-429C-A16F-04DFDF233BF2}" srcOrd="1" destOrd="0" presId="urn:microsoft.com/office/officeart/2005/8/layout/orgChart1"/>
    <dgm:cxn modelId="{83D7531A-277D-4327-8575-F6BE0E01D694}" type="presParOf" srcId="{CA34200F-72E1-48B2-A02B-DFD27B7254B8}" destId="{7A532BB6-C78B-4260-AF9F-FF507F746585}" srcOrd="2" destOrd="0" presId="urn:microsoft.com/office/officeart/2005/8/layout/orgChart1"/>
    <dgm:cxn modelId="{6F7F8402-C7E7-445B-9574-68F3A93FEDCF}" type="presParOf" srcId="{6E0FA6FE-7691-450A-BB42-F4DBFA7333F8}" destId="{40CFFE50-9002-4D46-9D62-B68154BEEC36}" srcOrd="2" destOrd="0" presId="urn:microsoft.com/office/officeart/2005/8/layout/orgChart1"/>
    <dgm:cxn modelId="{12C3EB6D-138A-4889-A377-E3FDEA69E7E9}" type="presParOf" srcId="{D556EF46-1FC3-489F-A180-2DFA28B8A961}" destId="{B2C1835C-4372-4AF4-9675-8561AF7D11D5}" srcOrd="4" destOrd="0" presId="urn:microsoft.com/office/officeart/2005/8/layout/orgChart1"/>
    <dgm:cxn modelId="{B5373840-CC00-4FD5-90FD-EC83A5630720}" type="presParOf" srcId="{D556EF46-1FC3-489F-A180-2DFA28B8A961}" destId="{EC6338BA-337C-4DCE-B5C3-ABBDA479F99A}" srcOrd="5" destOrd="0" presId="urn:microsoft.com/office/officeart/2005/8/layout/orgChart1"/>
    <dgm:cxn modelId="{AB331856-17BD-414F-83AE-3A5E3D6AB5A6}" type="presParOf" srcId="{EC6338BA-337C-4DCE-B5C3-ABBDA479F99A}" destId="{1D18241B-CC3C-4495-9BFD-6FFBDA59D721}" srcOrd="0" destOrd="0" presId="urn:microsoft.com/office/officeart/2005/8/layout/orgChart1"/>
    <dgm:cxn modelId="{1FFE36DB-0958-4BA9-852F-04D5649FE11B}" type="presParOf" srcId="{1D18241B-CC3C-4495-9BFD-6FFBDA59D721}" destId="{1E8F2412-2607-435D-A956-E0743EA1D1BC}" srcOrd="0" destOrd="0" presId="urn:microsoft.com/office/officeart/2005/8/layout/orgChart1"/>
    <dgm:cxn modelId="{D4115E2C-5661-4052-A7B8-08E73B3E657E}" type="presParOf" srcId="{1D18241B-CC3C-4495-9BFD-6FFBDA59D721}" destId="{70E9E266-40CD-44D9-9E9E-21BAF0DE7EF9}" srcOrd="1" destOrd="0" presId="urn:microsoft.com/office/officeart/2005/8/layout/orgChart1"/>
    <dgm:cxn modelId="{7C0360C8-8BCF-4B07-BA2E-808B8CE9C3BB}" type="presParOf" srcId="{EC6338BA-337C-4DCE-B5C3-ABBDA479F99A}" destId="{EB56F5C5-9521-4CA8-A362-35D1E72CD5E8}" srcOrd="1" destOrd="0" presId="urn:microsoft.com/office/officeart/2005/8/layout/orgChart1"/>
    <dgm:cxn modelId="{DD29B714-4508-4524-A60F-C47E8E8B8DFA}" type="presParOf" srcId="{EB56F5C5-9521-4CA8-A362-35D1E72CD5E8}" destId="{A17E931A-C9E1-4105-96C5-A75AC880B553}" srcOrd="0" destOrd="0" presId="urn:microsoft.com/office/officeart/2005/8/layout/orgChart1"/>
    <dgm:cxn modelId="{9AA0FB99-A53E-4A24-A29A-788ADB8ECFE9}" type="presParOf" srcId="{EB56F5C5-9521-4CA8-A362-35D1E72CD5E8}" destId="{B7F02CE1-88A5-4BAF-BE15-4D2F7017AF02}" srcOrd="1" destOrd="0" presId="urn:microsoft.com/office/officeart/2005/8/layout/orgChart1"/>
    <dgm:cxn modelId="{AF3264EE-E0C0-4253-A973-8CB91E65D979}" type="presParOf" srcId="{B7F02CE1-88A5-4BAF-BE15-4D2F7017AF02}" destId="{EB7638C2-B1B8-4A98-AA2B-ACF071249B02}" srcOrd="0" destOrd="0" presId="urn:microsoft.com/office/officeart/2005/8/layout/orgChart1"/>
    <dgm:cxn modelId="{5564D82B-9798-4A08-92FA-0BF13CFBD4B9}" type="presParOf" srcId="{EB7638C2-B1B8-4A98-AA2B-ACF071249B02}" destId="{92C52F7D-3C72-46F5-9D90-D7939726D63F}" srcOrd="0" destOrd="0" presId="urn:microsoft.com/office/officeart/2005/8/layout/orgChart1"/>
    <dgm:cxn modelId="{1FE177B0-9A3F-4EF4-852B-5A5A7ACFAAAD}" type="presParOf" srcId="{EB7638C2-B1B8-4A98-AA2B-ACF071249B02}" destId="{92FDB904-B050-4460-8FE5-EE3CE5AFB0B5}" srcOrd="1" destOrd="0" presId="urn:microsoft.com/office/officeart/2005/8/layout/orgChart1"/>
    <dgm:cxn modelId="{5E8CA679-4422-4E6E-8E62-D2E02E6F5A86}" type="presParOf" srcId="{B7F02CE1-88A5-4BAF-BE15-4D2F7017AF02}" destId="{9D98ED0A-F01F-4BF5-B315-E7EE11ABDCCF}" srcOrd="1" destOrd="0" presId="urn:microsoft.com/office/officeart/2005/8/layout/orgChart1"/>
    <dgm:cxn modelId="{DD11E303-A3D4-43B1-A8F2-D462DB33C38F}" type="presParOf" srcId="{B7F02CE1-88A5-4BAF-BE15-4D2F7017AF02}" destId="{662BD748-9220-4E9B-87BE-8EB604926586}" srcOrd="2" destOrd="0" presId="urn:microsoft.com/office/officeart/2005/8/layout/orgChart1"/>
    <dgm:cxn modelId="{80F42143-D1C1-43AB-B721-7B01B948DE4A}" type="presParOf" srcId="{EC6338BA-337C-4DCE-B5C3-ABBDA479F99A}" destId="{417DC082-C98A-4603-BE82-83C8AE6603E6}" srcOrd="2" destOrd="0" presId="urn:microsoft.com/office/officeart/2005/8/layout/orgChart1"/>
    <dgm:cxn modelId="{207C99C0-3DD5-4EE2-9330-95F23F6E4D97}" type="presParOf" srcId="{4911A53E-496B-414D-9BCB-2ED59EE84F10}" destId="{89CDBEEE-8B8A-4CDB-A0D6-17AEDAB2406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7E931A-C9E1-4105-96C5-A75AC880B553}">
      <dsp:nvSpPr>
        <dsp:cNvPr id="0" name=""/>
        <dsp:cNvSpPr/>
      </dsp:nvSpPr>
      <dsp:spPr>
        <a:xfrm>
          <a:off x="5091086" y="2353550"/>
          <a:ext cx="291546" cy="894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074"/>
              </a:lnTo>
              <a:lnTo>
                <a:pt x="291546" y="894074"/>
              </a:lnTo>
            </a:path>
          </a:pathLst>
        </a:cu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C1835C-4372-4AF4-9675-8561AF7D11D5}">
      <dsp:nvSpPr>
        <dsp:cNvPr id="0" name=""/>
        <dsp:cNvSpPr/>
      </dsp:nvSpPr>
      <dsp:spPr>
        <a:xfrm>
          <a:off x="3516737" y="973565"/>
          <a:ext cx="2351804" cy="4081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082"/>
              </a:lnTo>
              <a:lnTo>
                <a:pt x="2351804" y="204082"/>
              </a:lnTo>
              <a:lnTo>
                <a:pt x="2351804" y="408164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D7439B-66F7-428B-860C-A0639D930681}">
      <dsp:nvSpPr>
        <dsp:cNvPr id="0" name=""/>
        <dsp:cNvSpPr/>
      </dsp:nvSpPr>
      <dsp:spPr>
        <a:xfrm>
          <a:off x="2739281" y="2353550"/>
          <a:ext cx="291546" cy="894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074"/>
              </a:lnTo>
              <a:lnTo>
                <a:pt x="291546" y="894074"/>
              </a:lnTo>
            </a:path>
          </a:pathLst>
        </a:cu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D6162C-E9D3-4111-8ABE-29E93B9C7A96}">
      <dsp:nvSpPr>
        <dsp:cNvPr id="0" name=""/>
        <dsp:cNvSpPr/>
      </dsp:nvSpPr>
      <dsp:spPr>
        <a:xfrm>
          <a:off x="3471017" y="973565"/>
          <a:ext cx="91440" cy="4081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8164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A9CF08-382C-4985-AD93-2F70BD2B72D9}">
      <dsp:nvSpPr>
        <dsp:cNvPr id="0" name=""/>
        <dsp:cNvSpPr/>
      </dsp:nvSpPr>
      <dsp:spPr>
        <a:xfrm>
          <a:off x="387477" y="2353550"/>
          <a:ext cx="291546" cy="894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074"/>
              </a:lnTo>
              <a:lnTo>
                <a:pt x="291546" y="894074"/>
              </a:lnTo>
            </a:path>
          </a:pathLst>
        </a:cu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C2AE65-8775-4269-BEB1-E8C51EABB1A3}">
      <dsp:nvSpPr>
        <dsp:cNvPr id="0" name=""/>
        <dsp:cNvSpPr/>
      </dsp:nvSpPr>
      <dsp:spPr>
        <a:xfrm>
          <a:off x="1164933" y="973565"/>
          <a:ext cx="2351804" cy="408164"/>
        </a:xfrm>
        <a:custGeom>
          <a:avLst/>
          <a:gdLst/>
          <a:ahLst/>
          <a:cxnLst/>
          <a:rect l="0" t="0" r="0" b="0"/>
          <a:pathLst>
            <a:path>
              <a:moveTo>
                <a:pt x="2351804" y="0"/>
              </a:moveTo>
              <a:lnTo>
                <a:pt x="2351804" y="204082"/>
              </a:lnTo>
              <a:lnTo>
                <a:pt x="0" y="204082"/>
              </a:lnTo>
              <a:lnTo>
                <a:pt x="0" y="408164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4AB6CE-6889-4ED8-9BF8-1CCBB99101E2}">
      <dsp:nvSpPr>
        <dsp:cNvPr id="0" name=""/>
        <dsp:cNvSpPr/>
      </dsp:nvSpPr>
      <dsp:spPr>
        <a:xfrm>
          <a:off x="2544917" y="1745"/>
          <a:ext cx="1943640" cy="97182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300" b="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好晚餐</a:t>
          </a:r>
        </a:p>
      </dsp:txBody>
      <dsp:txXfrm>
        <a:off x="2544917" y="1745"/>
        <a:ext cx="1943640" cy="971820"/>
      </dsp:txXfrm>
    </dsp:sp>
    <dsp:sp modelId="{AB1E402D-2318-4C99-8D6F-098D1545D58F}">
      <dsp:nvSpPr>
        <dsp:cNvPr id="0" name=""/>
        <dsp:cNvSpPr/>
      </dsp:nvSpPr>
      <dsp:spPr>
        <a:xfrm>
          <a:off x="193113" y="1381729"/>
          <a:ext cx="1943640" cy="97182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300" b="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滿意度</a:t>
          </a:r>
        </a:p>
      </dsp:txBody>
      <dsp:txXfrm>
        <a:off x="193113" y="1381729"/>
        <a:ext cx="1943640" cy="971820"/>
      </dsp:txXfrm>
    </dsp:sp>
    <dsp:sp modelId="{0C091BEC-F647-4D89-8352-171161EA8AF5}">
      <dsp:nvSpPr>
        <dsp:cNvPr id="0" name=""/>
        <dsp:cNvSpPr/>
      </dsp:nvSpPr>
      <dsp:spPr>
        <a:xfrm>
          <a:off x="679023" y="2761714"/>
          <a:ext cx="1943640" cy="9718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300" b="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越高越好</a:t>
          </a:r>
        </a:p>
      </dsp:txBody>
      <dsp:txXfrm>
        <a:off x="679023" y="2761714"/>
        <a:ext cx="1943640" cy="971820"/>
      </dsp:txXfrm>
    </dsp:sp>
    <dsp:sp modelId="{28D32329-11E8-408A-B805-3EBB5C61ABFB}">
      <dsp:nvSpPr>
        <dsp:cNvPr id="0" name=""/>
        <dsp:cNvSpPr/>
      </dsp:nvSpPr>
      <dsp:spPr>
        <a:xfrm>
          <a:off x="2544917" y="1381729"/>
          <a:ext cx="1943640" cy="97182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300" b="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價格</a:t>
          </a:r>
        </a:p>
      </dsp:txBody>
      <dsp:txXfrm>
        <a:off x="2544917" y="1381729"/>
        <a:ext cx="1943640" cy="971820"/>
      </dsp:txXfrm>
    </dsp:sp>
    <dsp:sp modelId="{F36E7A09-2C9C-4838-A32D-3B2114B75DCE}">
      <dsp:nvSpPr>
        <dsp:cNvPr id="0" name=""/>
        <dsp:cNvSpPr/>
      </dsp:nvSpPr>
      <dsp:spPr>
        <a:xfrm>
          <a:off x="3030827" y="2761714"/>
          <a:ext cx="1943640" cy="9718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300" b="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總金額</a:t>
          </a:r>
          <a:r>
            <a:rPr lang="en-US" altLang="zh-TW" sz="2300" b="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800</a:t>
          </a:r>
          <a:r>
            <a:rPr lang="zh-TW" altLang="en-US" sz="2300" b="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內</a:t>
          </a:r>
        </a:p>
      </dsp:txBody>
      <dsp:txXfrm>
        <a:off x="3030827" y="2761714"/>
        <a:ext cx="1943640" cy="971820"/>
      </dsp:txXfrm>
    </dsp:sp>
    <dsp:sp modelId="{1E8F2412-2607-435D-A956-E0743EA1D1BC}">
      <dsp:nvSpPr>
        <dsp:cNvPr id="0" name=""/>
        <dsp:cNvSpPr/>
      </dsp:nvSpPr>
      <dsp:spPr>
        <a:xfrm>
          <a:off x="4896722" y="1381729"/>
          <a:ext cx="1943640" cy="97182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300" b="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熱量</a:t>
          </a:r>
        </a:p>
      </dsp:txBody>
      <dsp:txXfrm>
        <a:off x="4896722" y="1381729"/>
        <a:ext cx="1943640" cy="971820"/>
      </dsp:txXfrm>
    </dsp:sp>
    <dsp:sp modelId="{92C52F7D-3C72-46F5-9D90-D7939726D63F}">
      <dsp:nvSpPr>
        <dsp:cNvPr id="0" name=""/>
        <dsp:cNvSpPr/>
      </dsp:nvSpPr>
      <dsp:spPr>
        <a:xfrm>
          <a:off x="5382632" y="2761714"/>
          <a:ext cx="1943640" cy="9718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300" b="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總熱量</a:t>
          </a:r>
          <a:r>
            <a:rPr lang="en-US" altLang="zh-TW" sz="2300" b="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4000</a:t>
          </a:r>
          <a:r>
            <a:rPr lang="zh-TW" altLang="en-US" sz="2300" b="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內</a:t>
          </a:r>
        </a:p>
      </dsp:txBody>
      <dsp:txXfrm>
        <a:off x="5382632" y="2761714"/>
        <a:ext cx="1943640" cy="9718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E4E4-422A-46D1-B561-CB8DB261016F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CA21C-D3E5-4016-9601-3C759A2996A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745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E4E4-422A-46D1-B561-CB8DB261016F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CA21C-D3E5-4016-9601-3C759A2996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7769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E4E4-422A-46D1-B561-CB8DB261016F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CA21C-D3E5-4016-9601-3C759A2996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567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E4E4-422A-46D1-B561-CB8DB261016F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CA21C-D3E5-4016-9601-3C759A2996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705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E4E4-422A-46D1-B561-CB8DB261016F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CA21C-D3E5-4016-9601-3C759A2996A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099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E4E4-422A-46D1-B561-CB8DB261016F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CA21C-D3E5-4016-9601-3C759A2996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2600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E4E4-422A-46D1-B561-CB8DB261016F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CA21C-D3E5-4016-9601-3C759A2996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E4E4-422A-46D1-B561-CB8DB261016F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CA21C-D3E5-4016-9601-3C759A2996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5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E4E4-422A-46D1-B561-CB8DB261016F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CA21C-D3E5-4016-9601-3C759A2996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1906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201E4E4-422A-46D1-B561-CB8DB261016F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0CA21C-D3E5-4016-9601-3C759A2996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3050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E4E4-422A-46D1-B561-CB8DB261016F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CA21C-D3E5-4016-9601-3C759A2996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9486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201E4E4-422A-46D1-B561-CB8DB261016F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70CA21C-D3E5-4016-9601-3C759A2996A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970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B15A1948-DA83-6530-DEBF-B85BC8839CC0}"/>
              </a:ext>
            </a:extLst>
          </p:cNvPr>
          <p:cNvSpPr txBox="1">
            <a:spLocks/>
          </p:cNvSpPr>
          <p:nvPr/>
        </p:nvSpPr>
        <p:spPr>
          <a:xfrm>
            <a:off x="624057" y="557310"/>
            <a:ext cx="7766936" cy="2085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國立成功大學碩士學分班</a:t>
            </a:r>
            <a:b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動態規畫 第一組專題報告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74E8F9C-366C-42F9-5F50-28D2EB5D9355}"/>
              </a:ext>
            </a:extLst>
          </p:cNvPr>
          <p:cNvSpPr txBox="1"/>
          <p:nvPr/>
        </p:nvSpPr>
        <p:spPr>
          <a:xfrm>
            <a:off x="8005260" y="4361698"/>
            <a:ext cx="40329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小組成員 </a:t>
            </a:r>
            <a:r>
              <a:rPr lang="en-US" altLang="zh-TW" sz="2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sz="2100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111961018 </a:t>
            </a:r>
            <a:r>
              <a:rPr lang="zh-TW" altLang="en-US" sz="2100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陳昕瑋</a:t>
            </a:r>
            <a:endParaRPr lang="en-US" altLang="zh-TW" sz="2100" b="1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100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111961031 </a:t>
            </a:r>
            <a:r>
              <a:rPr lang="zh-TW" altLang="en-US" sz="2100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方明旋</a:t>
            </a:r>
            <a:endParaRPr lang="en-US" altLang="zh-TW" sz="21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100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111961023 </a:t>
            </a:r>
            <a:r>
              <a:rPr lang="zh-TW" altLang="en-US" sz="2100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蔡瑋哲</a:t>
            </a:r>
            <a:endParaRPr lang="en-US" altLang="zh-TW" sz="2100" b="1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1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100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報告日期 </a:t>
            </a:r>
            <a:r>
              <a:rPr lang="en-US" altLang="zh-TW" sz="2100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en-US" altLang="zh-TW" sz="2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2022</a:t>
            </a:r>
            <a:r>
              <a:rPr lang="zh-TW" altLang="en-US" sz="2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2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sz="2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2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27</a:t>
            </a:r>
            <a:r>
              <a:rPr lang="zh-TW" altLang="en-US" sz="2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endParaRPr lang="en-US" altLang="zh-TW" sz="2100" b="1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53C51B05-331E-FA8C-FC8F-FF96C4B34D70}"/>
              </a:ext>
            </a:extLst>
          </p:cNvPr>
          <p:cNvSpPr txBox="1">
            <a:spLocks/>
          </p:cNvSpPr>
          <p:nvPr/>
        </p:nvSpPr>
        <p:spPr>
          <a:xfrm>
            <a:off x="393047" y="3078652"/>
            <a:ext cx="9461633" cy="1096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用動態規畫找出一週晚餐最佳解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30F5A88-BD4F-DBAB-51BF-A26D5B2DA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40640" y="548621"/>
            <a:ext cx="25622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207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C13AB35-FC83-8191-295A-C7B0A49979E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67161" y="870011"/>
            <a:ext cx="8660606" cy="4696287"/>
          </a:xfrm>
          <a:prstGeom prst="rect">
            <a:avLst/>
          </a:prstGeom>
        </p:spPr>
      </p:pic>
      <p:sp>
        <p:nvSpPr>
          <p:cNvPr id="5" name="流程圖: 程序 4">
            <a:extLst>
              <a:ext uri="{FF2B5EF4-FFF2-40B4-BE49-F238E27FC236}">
                <a16:creationId xmlns:a16="http://schemas.microsoft.com/office/drawing/2014/main" id="{9183FAA8-0367-1697-153C-64E8DD1F5422}"/>
              </a:ext>
            </a:extLst>
          </p:cNvPr>
          <p:cNvSpPr/>
          <p:nvPr/>
        </p:nvSpPr>
        <p:spPr>
          <a:xfrm>
            <a:off x="4173464" y="399496"/>
            <a:ext cx="3048000" cy="6214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找出各期最佳解</a:t>
            </a:r>
          </a:p>
        </p:txBody>
      </p:sp>
    </p:spTree>
    <p:extLst>
      <p:ext uri="{BB962C8B-B14F-4D97-AF65-F5344CB8AC3E}">
        <p14:creationId xmlns:p14="http://schemas.microsoft.com/office/powerpoint/2010/main" val="1402055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1440C9C2-3290-D971-E82B-E1A54B7F40F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8191" y="1963111"/>
            <a:ext cx="11695617" cy="2606038"/>
          </a:xfrm>
          <a:prstGeom prst="rect">
            <a:avLst/>
          </a:prstGeom>
        </p:spPr>
      </p:pic>
      <p:sp>
        <p:nvSpPr>
          <p:cNvPr id="3" name="流程圖: 程序 2">
            <a:extLst>
              <a:ext uri="{FF2B5EF4-FFF2-40B4-BE49-F238E27FC236}">
                <a16:creationId xmlns:a16="http://schemas.microsoft.com/office/drawing/2014/main" id="{6103486B-92CE-3F89-40AF-027774AB7763}"/>
              </a:ext>
            </a:extLst>
          </p:cNvPr>
          <p:cNvSpPr/>
          <p:nvPr/>
        </p:nvSpPr>
        <p:spPr>
          <a:xfrm>
            <a:off x="4173464" y="399496"/>
            <a:ext cx="3048000" cy="6214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最佳解</a:t>
            </a:r>
          </a:p>
        </p:txBody>
      </p:sp>
    </p:spTree>
    <p:extLst>
      <p:ext uri="{BB962C8B-B14F-4D97-AF65-F5344CB8AC3E}">
        <p14:creationId xmlns:p14="http://schemas.microsoft.com/office/powerpoint/2010/main" val="3475056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7B54C7-5A76-E7F1-8856-D96ABE824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五、分工表</a:t>
            </a:r>
            <a:endParaRPr lang="zh-TW" altLang="en-US" dirty="0"/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D6CB562F-6A86-31B9-2336-43A2AE3ED1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4747711"/>
              </p:ext>
            </p:extLst>
          </p:nvPr>
        </p:nvGraphicFramePr>
        <p:xfrm>
          <a:off x="1096963" y="1846263"/>
          <a:ext cx="10058400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2649206552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140374125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313119167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1570455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388978744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64118795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815910556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188008332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1544098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題目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報告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程式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數據調整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試算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提供餐點表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與老師討論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PPT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341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i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陳昕瑋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i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陳昕瑋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i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陳昕瑋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i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陳昕瑋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i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陳昕瑋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i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陳昕瑋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i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陳昕瑋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i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陳昕瑋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i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陳昕瑋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42960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i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方明旋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i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方明旋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i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方明旋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i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方明旋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i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方明旋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47836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i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蔡瑋哲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i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蔡瑋哲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176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667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Meme Business Cat - Thanks for your attention - 5280773">
            <a:extLst>
              <a:ext uri="{FF2B5EF4-FFF2-40B4-BE49-F238E27FC236}">
                <a16:creationId xmlns:a16="http://schemas.microsoft.com/office/drawing/2014/main" id="{475CE4B0-CCF9-0661-216B-ABF18593B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768" y="142043"/>
            <a:ext cx="6080464" cy="608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6379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47E53F-47BE-B365-F4FD-77694304C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一、背景與動機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D5FCDE-7FD7-B845-801D-CE48280AF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利用動態規畫找出一週晚餐組合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8CF91FE-9C28-7D69-EA52-1B15BEDCD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6379" y="1954108"/>
            <a:ext cx="7058526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158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E6EE47-E3A0-27F2-25BA-2C7CDA962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二、問題描述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6CA8B90F-D6ED-3F0B-3A46-996C7711E9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2626283"/>
              </p:ext>
            </p:extLst>
          </p:nvPr>
        </p:nvGraphicFramePr>
        <p:xfrm>
          <a:off x="2104008" y="1941546"/>
          <a:ext cx="7519386" cy="3735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4095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532CE6-41B3-71FC-F42A-98DC682A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二、問題描述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03A4FD1C-06E6-157B-EE83-BFDFC207CB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0510565"/>
              </p:ext>
            </p:extLst>
          </p:nvPr>
        </p:nvGraphicFramePr>
        <p:xfrm>
          <a:off x="6126480" y="1970843"/>
          <a:ext cx="5897731" cy="3910833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335192">
                  <a:extLst>
                    <a:ext uri="{9D8B030D-6E8A-4147-A177-3AD203B41FA5}">
                      <a16:colId xmlns:a16="http://schemas.microsoft.com/office/drawing/2014/main" val="3202573291"/>
                    </a:ext>
                  </a:extLst>
                </a:gridCol>
                <a:gridCol w="907930">
                  <a:extLst>
                    <a:ext uri="{9D8B030D-6E8A-4147-A177-3AD203B41FA5}">
                      <a16:colId xmlns:a16="http://schemas.microsoft.com/office/drawing/2014/main" val="12342452"/>
                    </a:ext>
                  </a:extLst>
                </a:gridCol>
                <a:gridCol w="705744">
                  <a:extLst>
                    <a:ext uri="{9D8B030D-6E8A-4147-A177-3AD203B41FA5}">
                      <a16:colId xmlns:a16="http://schemas.microsoft.com/office/drawing/2014/main" val="381338145"/>
                    </a:ext>
                  </a:extLst>
                </a:gridCol>
                <a:gridCol w="982955">
                  <a:extLst>
                    <a:ext uri="{9D8B030D-6E8A-4147-A177-3AD203B41FA5}">
                      <a16:colId xmlns:a16="http://schemas.microsoft.com/office/drawing/2014/main" val="2845791147"/>
                    </a:ext>
                  </a:extLst>
                </a:gridCol>
                <a:gridCol w="982955">
                  <a:extLst>
                    <a:ext uri="{9D8B030D-6E8A-4147-A177-3AD203B41FA5}">
                      <a16:colId xmlns:a16="http://schemas.microsoft.com/office/drawing/2014/main" val="2727838271"/>
                    </a:ext>
                  </a:extLst>
                </a:gridCol>
                <a:gridCol w="982955">
                  <a:extLst>
                    <a:ext uri="{9D8B030D-6E8A-4147-A177-3AD203B41FA5}">
                      <a16:colId xmlns:a16="http://schemas.microsoft.com/office/drawing/2014/main" val="2329670594"/>
                    </a:ext>
                  </a:extLst>
                </a:gridCol>
              </a:tblGrid>
              <a:tr h="289549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餐點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熱量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價格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滿意度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整體滿意度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熱量</a:t>
                      </a:r>
                      <a:endParaRPr lang="en-US" altLang="zh-TW" sz="1400" u="none" strike="noStrike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 fontAlgn="ctr"/>
                      <a:r>
                        <a:rPr lang="en-US" altLang="zh-TW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正規化後</a:t>
                      </a:r>
                      <a:r>
                        <a:rPr lang="en-US" altLang="zh-TW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188077"/>
                  </a:ext>
                </a:extLst>
              </a:tr>
              <a:tr h="289549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叻沙牛肉麵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945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2004817"/>
                  </a:ext>
                </a:extLst>
              </a:tr>
              <a:tr h="289549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石鍋拌飯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875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88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79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0.89147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04236632"/>
                  </a:ext>
                </a:extLst>
              </a:tr>
              <a:tr h="289549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花生雞腿堡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716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129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0.64496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20796772"/>
                  </a:ext>
                </a:extLst>
              </a:tr>
              <a:tr h="289549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原汁牛肉麵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677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115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74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68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0.5845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97959552"/>
                  </a:ext>
                </a:extLst>
              </a:tr>
              <a:tr h="289549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炸豬排飯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570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67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0.4186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64608463"/>
                  </a:ext>
                </a:extLst>
              </a:tr>
              <a:tr h="289549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咖哩飯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69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0.3876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1405015"/>
                  </a:ext>
                </a:extLst>
              </a:tr>
              <a:tr h="289549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雞胸肉餐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68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0.23256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03765610"/>
                  </a:ext>
                </a:extLst>
              </a:tr>
              <a:tr h="289549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雙層牛肉吉士堡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440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63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0.21705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3194654"/>
                  </a:ext>
                </a:extLst>
              </a:tr>
              <a:tr h="289549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涼麵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380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61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0.12403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6454061"/>
                  </a:ext>
                </a:extLst>
              </a:tr>
              <a:tr h="289549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魷魚羹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370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59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58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0.10853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8958790"/>
                  </a:ext>
                </a:extLst>
              </a:tr>
              <a:tr h="289549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功夫麵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53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53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06703333"/>
                  </a:ext>
                </a:extLst>
              </a:tr>
              <a:tr h="289549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烤雞排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855130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AD994186-C771-4586-6FB4-B63298C49FF5}"/>
              </a:ext>
            </a:extLst>
          </p:cNvPr>
          <p:cNvSpPr txBox="1"/>
          <p:nvPr/>
        </p:nvSpPr>
        <p:spPr>
          <a:xfrm>
            <a:off x="316637" y="1859339"/>
            <a:ext cx="5779363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選過不能再選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整體滿意度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=(-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熱量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正規後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)*10)+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滿意度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最少必須保留剩下餐點裡，剩餘天數個最低價格餐點的價格總和元</a:t>
            </a: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剩餘天數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2</a:t>
            </a: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剩下餐點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['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叻沙牛肉麵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', '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石鍋拌飯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', '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花生雞腿堡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', ‘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原汁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牛肉麵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剩下餐點價格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[160, 140, 129, 115]</a:t>
            </a: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應該剩下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115+129=244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最少必須保留剩下餐點裡，剩餘天數個最低熱量餐點的熱量總和卡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有預算上限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(800)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有熱量上限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(4000)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從右表選出符合以上條件整體滿意度最高組合</a:t>
            </a:r>
          </a:p>
        </p:txBody>
      </p:sp>
    </p:spTree>
    <p:extLst>
      <p:ext uri="{BB962C8B-B14F-4D97-AF65-F5344CB8AC3E}">
        <p14:creationId xmlns:p14="http://schemas.microsoft.com/office/powerpoint/2010/main" val="3791050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532CE6-41B3-71FC-F42A-98DC682A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</a:t>
            </a:r>
            <a:r>
              <a:rPr lang="zh-TW" altLang="en-US" sz="4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、條件設定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1E44D48-D71E-565B-BF79-AD6C16826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共幾期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 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第幾期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 = {1,2,…,7}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總餐費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預算上限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Sn = 800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總熱量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熱量上限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 = 4000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2046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7B54C7-5A76-E7F1-8856-D96ABE824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四</a:t>
            </a:r>
            <a:r>
              <a:rPr lang="zh-TW" altLang="en-US" sz="4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、實際應用</a:t>
            </a:r>
            <a:r>
              <a:rPr lang="en-US" altLang="zh-TW" sz="4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4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示意圖</a:t>
            </a:r>
            <a:r>
              <a:rPr lang="en-US" altLang="zh-TW" sz="4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/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DEDF6B16-16D1-47EF-CAEE-9A199B5AD6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4154023"/>
              </p:ext>
            </p:extLst>
          </p:nvPr>
        </p:nvGraphicFramePr>
        <p:xfrm>
          <a:off x="7672690" y="516664"/>
          <a:ext cx="3482990" cy="1800225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095043">
                  <a:extLst>
                    <a:ext uri="{9D8B030D-6E8A-4147-A177-3AD203B41FA5}">
                      <a16:colId xmlns:a16="http://schemas.microsoft.com/office/drawing/2014/main" val="362891361"/>
                    </a:ext>
                  </a:extLst>
                </a:gridCol>
                <a:gridCol w="1170972">
                  <a:extLst>
                    <a:ext uri="{9D8B030D-6E8A-4147-A177-3AD203B41FA5}">
                      <a16:colId xmlns:a16="http://schemas.microsoft.com/office/drawing/2014/main" val="2976966652"/>
                    </a:ext>
                  </a:extLst>
                </a:gridCol>
                <a:gridCol w="1216975">
                  <a:extLst>
                    <a:ext uri="{9D8B030D-6E8A-4147-A177-3AD203B41FA5}">
                      <a16:colId xmlns:a16="http://schemas.microsoft.com/office/drawing/2014/main" val="226788719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X3*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7479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新整體滿意度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價格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19693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5399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叻沙牛肉麵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130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45974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石鍋拌飯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111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09802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花生雞腿堡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93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32562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原汁牛肉麵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89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44671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魷魚羹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69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60148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功夫麵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60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540952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E03F5AD-6684-592D-99F1-4485E3965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890399"/>
              </p:ext>
            </p:extLst>
          </p:nvPr>
        </p:nvGraphicFramePr>
        <p:xfrm>
          <a:off x="352148" y="2635727"/>
          <a:ext cx="11487703" cy="335659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650527">
                  <a:extLst>
                    <a:ext uri="{9D8B030D-6E8A-4147-A177-3AD203B41FA5}">
                      <a16:colId xmlns:a16="http://schemas.microsoft.com/office/drawing/2014/main" val="658797572"/>
                    </a:ext>
                  </a:extLst>
                </a:gridCol>
                <a:gridCol w="790983">
                  <a:extLst>
                    <a:ext uri="{9D8B030D-6E8A-4147-A177-3AD203B41FA5}">
                      <a16:colId xmlns:a16="http://schemas.microsoft.com/office/drawing/2014/main" val="3345365755"/>
                    </a:ext>
                  </a:extLst>
                </a:gridCol>
                <a:gridCol w="1093331">
                  <a:extLst>
                    <a:ext uri="{9D8B030D-6E8A-4147-A177-3AD203B41FA5}">
                      <a16:colId xmlns:a16="http://schemas.microsoft.com/office/drawing/2014/main" val="2132882927"/>
                    </a:ext>
                  </a:extLst>
                </a:gridCol>
                <a:gridCol w="631553">
                  <a:extLst>
                    <a:ext uri="{9D8B030D-6E8A-4147-A177-3AD203B41FA5}">
                      <a16:colId xmlns:a16="http://schemas.microsoft.com/office/drawing/2014/main" val="1715964004"/>
                    </a:ext>
                  </a:extLst>
                </a:gridCol>
                <a:gridCol w="532248">
                  <a:extLst>
                    <a:ext uri="{9D8B030D-6E8A-4147-A177-3AD203B41FA5}">
                      <a16:colId xmlns:a16="http://schemas.microsoft.com/office/drawing/2014/main" val="3092061205"/>
                    </a:ext>
                  </a:extLst>
                </a:gridCol>
                <a:gridCol w="542106">
                  <a:extLst>
                    <a:ext uri="{9D8B030D-6E8A-4147-A177-3AD203B41FA5}">
                      <a16:colId xmlns:a16="http://schemas.microsoft.com/office/drawing/2014/main" val="4235924088"/>
                    </a:ext>
                  </a:extLst>
                </a:gridCol>
                <a:gridCol w="643135">
                  <a:extLst>
                    <a:ext uri="{9D8B030D-6E8A-4147-A177-3AD203B41FA5}">
                      <a16:colId xmlns:a16="http://schemas.microsoft.com/office/drawing/2014/main" val="3051959369"/>
                    </a:ext>
                  </a:extLst>
                </a:gridCol>
                <a:gridCol w="749092">
                  <a:extLst>
                    <a:ext uri="{9D8B030D-6E8A-4147-A177-3AD203B41FA5}">
                      <a16:colId xmlns:a16="http://schemas.microsoft.com/office/drawing/2014/main" val="2807665361"/>
                    </a:ext>
                  </a:extLst>
                </a:gridCol>
                <a:gridCol w="532248">
                  <a:extLst>
                    <a:ext uri="{9D8B030D-6E8A-4147-A177-3AD203B41FA5}">
                      <a16:colId xmlns:a16="http://schemas.microsoft.com/office/drawing/2014/main" val="2901282852"/>
                    </a:ext>
                  </a:extLst>
                </a:gridCol>
                <a:gridCol w="532248">
                  <a:extLst>
                    <a:ext uri="{9D8B030D-6E8A-4147-A177-3AD203B41FA5}">
                      <a16:colId xmlns:a16="http://schemas.microsoft.com/office/drawing/2014/main" val="407941980"/>
                    </a:ext>
                  </a:extLst>
                </a:gridCol>
                <a:gridCol w="532248">
                  <a:extLst>
                    <a:ext uri="{9D8B030D-6E8A-4147-A177-3AD203B41FA5}">
                      <a16:colId xmlns:a16="http://schemas.microsoft.com/office/drawing/2014/main" val="910954016"/>
                    </a:ext>
                  </a:extLst>
                </a:gridCol>
                <a:gridCol w="532248">
                  <a:extLst>
                    <a:ext uri="{9D8B030D-6E8A-4147-A177-3AD203B41FA5}">
                      <a16:colId xmlns:a16="http://schemas.microsoft.com/office/drawing/2014/main" val="3047351116"/>
                    </a:ext>
                  </a:extLst>
                </a:gridCol>
                <a:gridCol w="532248">
                  <a:extLst>
                    <a:ext uri="{9D8B030D-6E8A-4147-A177-3AD203B41FA5}">
                      <a16:colId xmlns:a16="http://schemas.microsoft.com/office/drawing/2014/main" val="1173768232"/>
                    </a:ext>
                  </a:extLst>
                </a:gridCol>
                <a:gridCol w="532248">
                  <a:extLst>
                    <a:ext uri="{9D8B030D-6E8A-4147-A177-3AD203B41FA5}">
                      <a16:colId xmlns:a16="http://schemas.microsoft.com/office/drawing/2014/main" val="2443023136"/>
                    </a:ext>
                  </a:extLst>
                </a:gridCol>
                <a:gridCol w="532248">
                  <a:extLst>
                    <a:ext uri="{9D8B030D-6E8A-4147-A177-3AD203B41FA5}">
                      <a16:colId xmlns:a16="http://schemas.microsoft.com/office/drawing/2014/main" val="3917248667"/>
                    </a:ext>
                  </a:extLst>
                </a:gridCol>
                <a:gridCol w="532248">
                  <a:extLst>
                    <a:ext uri="{9D8B030D-6E8A-4147-A177-3AD203B41FA5}">
                      <a16:colId xmlns:a16="http://schemas.microsoft.com/office/drawing/2014/main" val="3334191960"/>
                    </a:ext>
                  </a:extLst>
                </a:gridCol>
                <a:gridCol w="532248">
                  <a:extLst>
                    <a:ext uri="{9D8B030D-6E8A-4147-A177-3AD203B41FA5}">
                      <a16:colId xmlns:a16="http://schemas.microsoft.com/office/drawing/2014/main" val="26317936"/>
                    </a:ext>
                  </a:extLst>
                </a:gridCol>
                <a:gridCol w="532248">
                  <a:extLst>
                    <a:ext uri="{9D8B030D-6E8A-4147-A177-3AD203B41FA5}">
                      <a16:colId xmlns:a16="http://schemas.microsoft.com/office/drawing/2014/main" val="802065094"/>
                    </a:ext>
                  </a:extLst>
                </a:gridCol>
                <a:gridCol w="532248">
                  <a:extLst>
                    <a:ext uri="{9D8B030D-6E8A-4147-A177-3AD203B41FA5}">
                      <a16:colId xmlns:a16="http://schemas.microsoft.com/office/drawing/2014/main" val="789383397"/>
                    </a:ext>
                  </a:extLst>
                </a:gridCol>
              </a:tblGrid>
              <a:tr h="135983"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X2*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extLst>
                  <a:ext uri="{0D108BD9-81ED-4DB2-BD59-A6C34878D82A}">
                    <a16:rowId xmlns:a16="http://schemas.microsoft.com/office/drawing/2014/main" val="1502273728"/>
                  </a:ext>
                </a:extLst>
              </a:tr>
              <a:tr h="255129"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新整體滿意度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價格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新整體滿意度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價格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新整體滿意度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價格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新整體滿意度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價格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新整體滿意度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價格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新整體滿意度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價格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extLst>
                  <a:ext uri="{0D108BD9-81ED-4DB2-BD59-A6C34878D82A}">
                    <a16:rowId xmlns:a16="http://schemas.microsoft.com/office/drawing/2014/main" val="271986025"/>
                  </a:ext>
                </a:extLst>
              </a:tr>
              <a:tr h="255129"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叻沙牛肉麵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叻沙牛肉麵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石鍋拌飯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石鍋拌飯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花生雞腿堡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花生雞腿堡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原汁牛肉麵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原汁牛肉麵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魷魚羹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魷魚羹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功夫麵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功夫麵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extLst>
                  <a:ext uri="{0D108BD9-81ED-4DB2-BD59-A6C34878D82A}">
                    <a16:rowId xmlns:a16="http://schemas.microsoft.com/office/drawing/2014/main" val="2368986933"/>
                  </a:ext>
                </a:extLst>
              </a:tr>
              <a:tr h="25512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剩餘金額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新整體滿意度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價格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extLst>
                  <a:ext uri="{0D108BD9-81ED-4DB2-BD59-A6C34878D82A}">
                    <a16:rowId xmlns:a16="http://schemas.microsoft.com/office/drawing/2014/main" val="2801586421"/>
                  </a:ext>
                </a:extLst>
              </a:tr>
              <a:tr h="1359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183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叻沙牛肉麵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C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C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C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extLst>
                  <a:ext uri="{0D108BD9-81ED-4DB2-BD59-A6C34878D82A}">
                    <a16:rowId xmlns:a16="http://schemas.microsoft.com/office/drawing/2014/main" val="2428002221"/>
                  </a:ext>
                </a:extLst>
              </a:tr>
              <a:tr h="1359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203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石鍋拌飯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300 </a:t>
                      </a:r>
                      <a:endParaRPr lang="en-US" altLang="zh-TW" sz="1200" b="0" i="0" u="none" strike="noStrike" dirty="0">
                        <a:solidFill>
                          <a:srgbClr val="C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204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269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255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180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210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171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205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204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210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石鍋拌飯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魷魚羹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extLst>
                  <a:ext uri="{0D108BD9-81ED-4DB2-BD59-A6C34878D82A}">
                    <a16:rowId xmlns:a16="http://schemas.microsoft.com/office/drawing/2014/main" val="1477643873"/>
                  </a:ext>
                </a:extLst>
              </a:tr>
              <a:tr h="2551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214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花生雞腿堡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289 </a:t>
                      </a:r>
                      <a:endParaRPr lang="en-US" altLang="zh-TW" sz="1200" b="0" i="0" u="none" strike="noStrike">
                        <a:solidFill>
                          <a:srgbClr val="C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204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269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244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161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199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153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194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204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199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花生雞腿堡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魷魚羹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extLst>
                  <a:ext uri="{0D108BD9-81ED-4DB2-BD59-A6C34878D82A}">
                    <a16:rowId xmlns:a16="http://schemas.microsoft.com/office/drawing/2014/main" val="100383810"/>
                  </a:ext>
                </a:extLst>
              </a:tr>
              <a:tr h="2551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228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原汁牛肉麵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219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275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200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255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182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244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158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185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149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180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219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275 </a:t>
                      </a:r>
                      <a:endParaRPr lang="en-US" altLang="zh-TW" sz="1200" b="0" i="0" u="none" strike="noStrike">
                        <a:solidFill>
                          <a:srgbClr val="C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原汁牛肉麵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叻沙牛肉麵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extLst>
                  <a:ext uri="{0D108BD9-81ED-4DB2-BD59-A6C34878D82A}">
                    <a16:rowId xmlns:a16="http://schemas.microsoft.com/office/drawing/2014/main" val="656798883"/>
                  </a:ext>
                </a:extLst>
              </a:tr>
              <a:tr h="2551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273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魷魚羹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199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230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180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210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161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199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158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185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129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135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199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230 </a:t>
                      </a:r>
                      <a:endParaRPr lang="en-US" altLang="zh-TW" sz="1200" b="0" i="0" u="none" strike="noStrike">
                        <a:solidFill>
                          <a:srgbClr val="C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魷魚羹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叻沙牛肉麵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extLst>
                  <a:ext uri="{0D108BD9-81ED-4DB2-BD59-A6C34878D82A}">
                    <a16:rowId xmlns:a16="http://schemas.microsoft.com/office/drawing/2014/main" val="1836953212"/>
                  </a:ext>
                </a:extLst>
              </a:tr>
              <a:tr h="2551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278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功夫麵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190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225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171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205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153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194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149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180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129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135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C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C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190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225 </a:t>
                      </a:r>
                      <a:endParaRPr lang="en-US" altLang="zh-TW" sz="1200" b="0" i="0" u="none" strike="noStrike">
                        <a:solidFill>
                          <a:srgbClr val="C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石鍋拌飯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叻沙牛肉麵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475" marR="6475" marT="6475" marB="0" anchor="ctr"/>
                </a:tc>
                <a:extLst>
                  <a:ext uri="{0D108BD9-81ED-4DB2-BD59-A6C34878D82A}">
                    <a16:rowId xmlns:a16="http://schemas.microsoft.com/office/drawing/2014/main" val="4155016411"/>
                  </a:ext>
                </a:extLst>
              </a:tr>
            </a:tbl>
          </a:graphicData>
        </a:graphic>
      </p:graphicFrame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FB6E1040-CD16-736B-C59E-58826DA8A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346237"/>
              </p:ext>
            </p:extLst>
          </p:nvPr>
        </p:nvGraphicFramePr>
        <p:xfrm>
          <a:off x="8494946" y="267403"/>
          <a:ext cx="2096115" cy="2204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705">
                  <a:extLst>
                    <a:ext uri="{9D8B030D-6E8A-4147-A177-3AD203B41FA5}">
                      <a16:colId xmlns:a16="http://schemas.microsoft.com/office/drawing/2014/main" val="1357148078"/>
                    </a:ext>
                  </a:extLst>
                </a:gridCol>
                <a:gridCol w="698705">
                  <a:extLst>
                    <a:ext uri="{9D8B030D-6E8A-4147-A177-3AD203B41FA5}">
                      <a16:colId xmlns:a16="http://schemas.microsoft.com/office/drawing/2014/main" val="2890425043"/>
                    </a:ext>
                  </a:extLst>
                </a:gridCol>
                <a:gridCol w="698705">
                  <a:extLst>
                    <a:ext uri="{9D8B030D-6E8A-4147-A177-3AD203B41FA5}">
                      <a16:colId xmlns:a16="http://schemas.microsoft.com/office/drawing/2014/main" val="2968185655"/>
                    </a:ext>
                  </a:extLst>
                </a:gridCol>
              </a:tblGrid>
              <a:tr h="2536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u="none" strike="noStrike" dirty="0">
                          <a:effectLst/>
                        </a:rPr>
                        <a:t>S3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u="none" strike="noStrike" dirty="0">
                          <a:effectLst/>
                        </a:rPr>
                        <a:t>X3*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743027"/>
                  </a:ext>
                </a:extLst>
              </a:tr>
              <a:tr h="459749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680373"/>
                  </a:ext>
                </a:extLst>
              </a:tr>
              <a:tr h="459749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653718"/>
                  </a:ext>
                </a:extLst>
              </a:tr>
              <a:tr h="459749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676403"/>
                  </a:ext>
                </a:extLst>
              </a:tr>
              <a:tr h="45974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907602"/>
                  </a:ext>
                </a:extLst>
              </a:tr>
            </a:tbl>
          </a:graphicData>
        </a:graphic>
      </p:graphicFrame>
      <p:graphicFrame>
        <p:nvGraphicFramePr>
          <p:cNvPr id="12" name="表格 12">
            <a:extLst>
              <a:ext uri="{FF2B5EF4-FFF2-40B4-BE49-F238E27FC236}">
                <a16:creationId xmlns:a16="http://schemas.microsoft.com/office/drawing/2014/main" id="{DCB8ECFB-09CB-B3DE-7397-DD06503A7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396026"/>
              </p:ext>
            </p:extLst>
          </p:nvPr>
        </p:nvGraphicFramePr>
        <p:xfrm>
          <a:off x="1810058" y="3429000"/>
          <a:ext cx="668488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222">
                  <a:extLst>
                    <a:ext uri="{9D8B030D-6E8A-4147-A177-3AD203B41FA5}">
                      <a16:colId xmlns:a16="http://schemas.microsoft.com/office/drawing/2014/main" val="1999710672"/>
                    </a:ext>
                  </a:extLst>
                </a:gridCol>
                <a:gridCol w="1671222">
                  <a:extLst>
                    <a:ext uri="{9D8B030D-6E8A-4147-A177-3AD203B41FA5}">
                      <a16:colId xmlns:a16="http://schemas.microsoft.com/office/drawing/2014/main" val="931523976"/>
                    </a:ext>
                  </a:extLst>
                </a:gridCol>
                <a:gridCol w="1671222">
                  <a:extLst>
                    <a:ext uri="{9D8B030D-6E8A-4147-A177-3AD203B41FA5}">
                      <a16:colId xmlns:a16="http://schemas.microsoft.com/office/drawing/2014/main" val="2653468557"/>
                    </a:ext>
                  </a:extLst>
                </a:gridCol>
                <a:gridCol w="1671222">
                  <a:extLst>
                    <a:ext uri="{9D8B030D-6E8A-4147-A177-3AD203B41FA5}">
                      <a16:colId xmlns:a16="http://schemas.microsoft.com/office/drawing/2014/main" val="127466414"/>
                    </a:ext>
                  </a:extLst>
                </a:gridCol>
              </a:tblGrid>
              <a:tr h="345785">
                <a:tc>
                  <a:txBody>
                    <a:bodyPr/>
                    <a:lstStyle/>
                    <a:p>
                      <a:r>
                        <a:rPr lang="en-US" altLang="zh-TW" dirty="0"/>
                        <a:t>S2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X2</a:t>
                      </a:r>
                      <a:r>
                        <a:rPr lang="zh-TW" alt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347048"/>
                  </a:ext>
                </a:extLst>
              </a:tr>
              <a:tr h="34578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717202"/>
                  </a:ext>
                </a:extLst>
              </a:tr>
              <a:tr h="34578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281835"/>
                  </a:ext>
                </a:extLst>
              </a:tr>
              <a:tr h="34578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705185"/>
                  </a:ext>
                </a:extLst>
              </a:tr>
              <a:tr h="34578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387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55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7B54C7-5A76-E7F1-8856-D96ABE824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四</a:t>
            </a:r>
            <a:r>
              <a:rPr lang="zh-TW" altLang="en-US" sz="4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、實際應用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31AC93C-96C8-8134-70B9-87A929FEAD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5352" y="2126200"/>
            <a:ext cx="10120328" cy="3639846"/>
          </a:xfrm>
        </p:spPr>
      </p:pic>
    </p:spTree>
    <p:extLst>
      <p:ext uri="{BB962C8B-B14F-4D97-AF65-F5344CB8AC3E}">
        <p14:creationId xmlns:p14="http://schemas.microsoft.com/office/powerpoint/2010/main" val="1881998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7B54C7-5A76-E7F1-8856-D96ABE824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四</a:t>
            </a:r>
            <a:r>
              <a:rPr lang="zh-TW" altLang="en-US" sz="4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、實際應用</a:t>
            </a:r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EE4A090B-B22C-CD10-0018-24EF0F082E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7443" y="2214980"/>
            <a:ext cx="10329019" cy="290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256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>
            <a:extLst>
              <a:ext uri="{FF2B5EF4-FFF2-40B4-BE49-F238E27FC236}">
                <a16:creationId xmlns:a16="http://schemas.microsoft.com/office/drawing/2014/main" id="{08C08279-1CBD-F7E7-0C61-9FEBC8C512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3890" y="87867"/>
            <a:ext cx="9416250" cy="682392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428E793-012F-7A03-BBF8-5DF356811E8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85097" y="14837"/>
            <a:ext cx="4864464" cy="2053660"/>
          </a:xfrm>
          <a:prstGeom prst="rect">
            <a:avLst/>
          </a:prstGeom>
        </p:spPr>
      </p:pic>
      <p:graphicFrame>
        <p:nvGraphicFramePr>
          <p:cNvPr id="9" name="表格 10">
            <a:extLst>
              <a:ext uri="{FF2B5EF4-FFF2-40B4-BE49-F238E27FC236}">
                <a16:creationId xmlns:a16="http://schemas.microsoft.com/office/drawing/2014/main" id="{8CEBF1BA-146E-BFB4-78F4-313C102B4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58386"/>
              </p:ext>
            </p:extLst>
          </p:nvPr>
        </p:nvGraphicFramePr>
        <p:xfrm>
          <a:off x="2923474" y="252315"/>
          <a:ext cx="2183430" cy="14736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810">
                  <a:extLst>
                    <a:ext uri="{9D8B030D-6E8A-4147-A177-3AD203B41FA5}">
                      <a16:colId xmlns:a16="http://schemas.microsoft.com/office/drawing/2014/main" val="1357148078"/>
                    </a:ext>
                  </a:extLst>
                </a:gridCol>
                <a:gridCol w="727810">
                  <a:extLst>
                    <a:ext uri="{9D8B030D-6E8A-4147-A177-3AD203B41FA5}">
                      <a16:colId xmlns:a16="http://schemas.microsoft.com/office/drawing/2014/main" val="2890425043"/>
                    </a:ext>
                  </a:extLst>
                </a:gridCol>
                <a:gridCol w="727810">
                  <a:extLst>
                    <a:ext uri="{9D8B030D-6E8A-4147-A177-3AD203B41FA5}">
                      <a16:colId xmlns:a16="http://schemas.microsoft.com/office/drawing/2014/main" val="2968185655"/>
                    </a:ext>
                  </a:extLst>
                </a:gridCol>
              </a:tblGrid>
              <a:tr h="301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u="none" strike="noStrike" dirty="0">
                          <a:effectLst/>
                        </a:rPr>
                        <a:t>S3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u="none" strike="noStrike" dirty="0">
                          <a:effectLst/>
                        </a:rPr>
                        <a:t>X3*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743027"/>
                  </a:ext>
                </a:extLst>
              </a:tr>
              <a:tr h="293167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680373"/>
                  </a:ext>
                </a:extLst>
              </a:tr>
              <a:tr h="293167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653718"/>
                  </a:ext>
                </a:extLst>
              </a:tr>
              <a:tr h="293167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676403"/>
                  </a:ext>
                </a:extLst>
              </a:tr>
              <a:tr h="293167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907602"/>
                  </a:ext>
                </a:extLst>
              </a:tr>
            </a:tbl>
          </a:graphicData>
        </a:graphic>
      </p:graphicFrame>
      <p:graphicFrame>
        <p:nvGraphicFramePr>
          <p:cNvPr id="10" name="表格 12">
            <a:extLst>
              <a:ext uri="{FF2B5EF4-FFF2-40B4-BE49-F238E27FC236}">
                <a16:creationId xmlns:a16="http://schemas.microsoft.com/office/drawing/2014/main" id="{939282BF-813F-1855-9547-195C9C419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850298"/>
              </p:ext>
            </p:extLst>
          </p:nvPr>
        </p:nvGraphicFramePr>
        <p:xfrm>
          <a:off x="5020815" y="217499"/>
          <a:ext cx="6147295" cy="1850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459">
                  <a:extLst>
                    <a:ext uri="{9D8B030D-6E8A-4147-A177-3AD203B41FA5}">
                      <a16:colId xmlns:a16="http://schemas.microsoft.com/office/drawing/2014/main" val="1999710672"/>
                    </a:ext>
                  </a:extLst>
                </a:gridCol>
                <a:gridCol w="1229459">
                  <a:extLst>
                    <a:ext uri="{9D8B030D-6E8A-4147-A177-3AD203B41FA5}">
                      <a16:colId xmlns:a16="http://schemas.microsoft.com/office/drawing/2014/main" val="931523976"/>
                    </a:ext>
                  </a:extLst>
                </a:gridCol>
                <a:gridCol w="1229459">
                  <a:extLst>
                    <a:ext uri="{9D8B030D-6E8A-4147-A177-3AD203B41FA5}">
                      <a16:colId xmlns:a16="http://schemas.microsoft.com/office/drawing/2014/main" val="2653468557"/>
                    </a:ext>
                  </a:extLst>
                </a:gridCol>
                <a:gridCol w="1229459">
                  <a:extLst>
                    <a:ext uri="{9D8B030D-6E8A-4147-A177-3AD203B41FA5}">
                      <a16:colId xmlns:a16="http://schemas.microsoft.com/office/drawing/2014/main" val="127466414"/>
                    </a:ext>
                  </a:extLst>
                </a:gridCol>
                <a:gridCol w="1229459">
                  <a:extLst>
                    <a:ext uri="{9D8B030D-6E8A-4147-A177-3AD203B41FA5}">
                      <a16:colId xmlns:a16="http://schemas.microsoft.com/office/drawing/2014/main" val="3230594477"/>
                    </a:ext>
                  </a:extLst>
                </a:gridCol>
              </a:tblGrid>
              <a:tr h="681946">
                <a:tc>
                  <a:txBody>
                    <a:bodyPr/>
                    <a:lstStyle/>
                    <a:p>
                      <a:r>
                        <a:rPr lang="en-US" altLang="zh-TW" dirty="0"/>
                        <a:t>S2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X2</a:t>
                      </a:r>
                      <a:r>
                        <a:rPr lang="zh-TW" altLang="en-US" dirty="0"/>
                        <a:t>*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347048"/>
                  </a:ext>
                </a:extLst>
              </a:tr>
              <a:tr h="389684"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ba</a:t>
                      </a:r>
                      <a:endParaRPr lang="zh-TW" altLang="en-US" dirty="0"/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717202"/>
                  </a:ext>
                </a:extLst>
              </a:tr>
              <a:tr h="389684">
                <a:tc>
                  <a:txBody>
                    <a:bodyPr/>
                    <a:lstStyle/>
                    <a:p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ab</a:t>
                      </a:r>
                      <a:endParaRPr lang="zh-TW" altLang="en-US" dirty="0"/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281835"/>
                  </a:ext>
                </a:extLst>
              </a:tr>
              <a:tr h="389684">
                <a:tc>
                  <a:txBody>
                    <a:bodyPr/>
                    <a:lstStyle/>
                    <a:p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705185"/>
                  </a:ext>
                </a:extLst>
              </a:tr>
            </a:tbl>
          </a:graphicData>
        </a:graphic>
      </p:graphicFrame>
      <p:graphicFrame>
        <p:nvGraphicFramePr>
          <p:cNvPr id="15" name="表格 12">
            <a:extLst>
              <a:ext uri="{FF2B5EF4-FFF2-40B4-BE49-F238E27FC236}">
                <a16:creationId xmlns:a16="http://schemas.microsoft.com/office/drawing/2014/main" id="{E119D744-65EF-4F44-B999-B26EB4F16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721992"/>
              </p:ext>
            </p:extLst>
          </p:nvPr>
        </p:nvGraphicFramePr>
        <p:xfrm>
          <a:off x="6742074" y="4918223"/>
          <a:ext cx="526544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6361">
                  <a:extLst>
                    <a:ext uri="{9D8B030D-6E8A-4147-A177-3AD203B41FA5}">
                      <a16:colId xmlns:a16="http://schemas.microsoft.com/office/drawing/2014/main" val="1999710672"/>
                    </a:ext>
                  </a:extLst>
                </a:gridCol>
                <a:gridCol w="1316361">
                  <a:extLst>
                    <a:ext uri="{9D8B030D-6E8A-4147-A177-3AD203B41FA5}">
                      <a16:colId xmlns:a16="http://schemas.microsoft.com/office/drawing/2014/main" val="931523976"/>
                    </a:ext>
                  </a:extLst>
                </a:gridCol>
                <a:gridCol w="1316361">
                  <a:extLst>
                    <a:ext uri="{9D8B030D-6E8A-4147-A177-3AD203B41FA5}">
                      <a16:colId xmlns:a16="http://schemas.microsoft.com/office/drawing/2014/main" val="2653468557"/>
                    </a:ext>
                  </a:extLst>
                </a:gridCol>
                <a:gridCol w="1316361">
                  <a:extLst>
                    <a:ext uri="{9D8B030D-6E8A-4147-A177-3AD203B41FA5}">
                      <a16:colId xmlns:a16="http://schemas.microsoft.com/office/drawing/2014/main" val="127466414"/>
                    </a:ext>
                  </a:extLst>
                </a:gridCol>
              </a:tblGrid>
              <a:tr h="301689">
                <a:tc>
                  <a:txBody>
                    <a:bodyPr/>
                    <a:lstStyle/>
                    <a:p>
                      <a:r>
                        <a:rPr lang="en-US" altLang="zh-TW" dirty="0"/>
                        <a:t>S2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X2</a:t>
                      </a:r>
                      <a:r>
                        <a:rPr lang="zh-TW" altLang="en-US" dirty="0"/>
                        <a:t>*</a:t>
                      </a:r>
                    </a:p>
                  </a:txBody>
                  <a:tcPr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347048"/>
                  </a:ext>
                </a:extLst>
              </a:tr>
              <a:tr h="30168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717202"/>
                  </a:ext>
                </a:extLst>
              </a:tr>
              <a:tr h="301689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281835"/>
                  </a:ext>
                </a:extLst>
              </a:tr>
              <a:tr h="301689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705185"/>
                  </a:ext>
                </a:extLst>
              </a:tr>
              <a:tr h="301689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0387229"/>
                  </a:ext>
                </a:extLst>
              </a:tr>
            </a:tbl>
          </a:graphicData>
        </a:graphic>
      </p:graphicFrame>
      <p:pic>
        <p:nvPicPr>
          <p:cNvPr id="17" name="圖片 16">
            <a:extLst>
              <a:ext uri="{FF2B5EF4-FFF2-40B4-BE49-F238E27FC236}">
                <a16:creationId xmlns:a16="http://schemas.microsoft.com/office/drawing/2014/main" id="{E2E55AE6-3AD1-654F-BDC4-01E8CB04481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17935" y="5064704"/>
            <a:ext cx="8824659" cy="1535837"/>
          </a:xfrm>
          <a:prstGeom prst="rect">
            <a:avLst/>
          </a:prstGeom>
        </p:spPr>
      </p:pic>
      <p:sp>
        <p:nvSpPr>
          <p:cNvPr id="20" name="流程圖: 程序 19">
            <a:extLst>
              <a:ext uri="{FF2B5EF4-FFF2-40B4-BE49-F238E27FC236}">
                <a16:creationId xmlns:a16="http://schemas.microsoft.com/office/drawing/2014/main" id="{98BE8B4D-FA9A-013F-E55D-7680EB36D7FB}"/>
              </a:ext>
            </a:extLst>
          </p:cNvPr>
          <p:cNvSpPr/>
          <p:nvPr/>
        </p:nvSpPr>
        <p:spPr>
          <a:xfrm>
            <a:off x="242439" y="770346"/>
            <a:ext cx="4603565" cy="7512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剩下餐點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裡，</a:t>
            </a:r>
            <a:r>
              <a:rPr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剩餘天數個</a:t>
            </a:r>
            <a:r>
              <a:rPr lang="zh-TW" altLang="en-US" b="1" dirty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最低價格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餐點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價格總和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C0855DC5-AB4F-A5A2-72B1-59465CB9C36F}"/>
              </a:ext>
            </a:extLst>
          </p:cNvPr>
          <p:cNvGrpSpPr/>
          <p:nvPr/>
        </p:nvGrpSpPr>
        <p:grpSpPr>
          <a:xfrm>
            <a:off x="3195960" y="2198129"/>
            <a:ext cx="6054571" cy="399819"/>
            <a:chOff x="3373021" y="2089462"/>
            <a:chExt cx="5868633" cy="529451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14DE606-A471-2A20-11AD-84EBFC0BF4CE}"/>
                </a:ext>
              </a:extLst>
            </p:cNvPr>
            <p:cNvSpPr/>
            <p:nvPr/>
          </p:nvSpPr>
          <p:spPr>
            <a:xfrm>
              <a:off x="3373021" y="2332607"/>
              <a:ext cx="2503996" cy="250795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4A10826-D3CA-4597-39A8-B3368ACBBEE2}"/>
                </a:ext>
              </a:extLst>
            </p:cNvPr>
            <p:cNvSpPr/>
            <p:nvPr/>
          </p:nvSpPr>
          <p:spPr>
            <a:xfrm>
              <a:off x="5935927" y="2332607"/>
              <a:ext cx="1743257" cy="244876"/>
            </a:xfrm>
            <a:prstGeom prst="rect">
              <a:avLst/>
            </a:prstGeom>
            <a:noFill/>
            <a:ln w="571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手繪多邊形: 圖案 23">
              <a:extLst>
                <a:ext uri="{FF2B5EF4-FFF2-40B4-BE49-F238E27FC236}">
                  <a16:creationId xmlns:a16="http://schemas.microsoft.com/office/drawing/2014/main" id="{B7C71008-ED94-98DD-4927-AB9EF1413FC8}"/>
                </a:ext>
              </a:extLst>
            </p:cNvPr>
            <p:cNvSpPr/>
            <p:nvPr/>
          </p:nvSpPr>
          <p:spPr>
            <a:xfrm>
              <a:off x="7696874" y="2089462"/>
              <a:ext cx="1544780" cy="529451"/>
            </a:xfrm>
            <a:custGeom>
              <a:avLst/>
              <a:gdLst>
                <a:gd name="connsiteX0" fmla="*/ 17821 w 1544780"/>
                <a:gd name="connsiteY0" fmla="*/ 165466 h 529451"/>
                <a:gd name="connsiteX1" fmla="*/ 8943 w 1544780"/>
                <a:gd name="connsiteY1" fmla="*/ 227610 h 529451"/>
                <a:gd name="connsiteX2" fmla="*/ 66 w 1544780"/>
                <a:gd name="connsiteY2" fmla="*/ 263121 h 529451"/>
                <a:gd name="connsiteX3" fmla="*/ 8943 w 1544780"/>
                <a:gd name="connsiteY3" fmla="*/ 458429 h 529451"/>
                <a:gd name="connsiteX4" fmla="*/ 35576 w 1544780"/>
                <a:gd name="connsiteY4" fmla="*/ 485062 h 529451"/>
                <a:gd name="connsiteX5" fmla="*/ 124353 w 1544780"/>
                <a:gd name="connsiteY5" fmla="*/ 520573 h 529451"/>
                <a:gd name="connsiteX6" fmla="*/ 213130 w 1544780"/>
                <a:gd name="connsiteY6" fmla="*/ 529451 h 529451"/>
                <a:gd name="connsiteX7" fmla="*/ 479460 w 1544780"/>
                <a:gd name="connsiteY7" fmla="*/ 511695 h 529451"/>
                <a:gd name="connsiteX8" fmla="*/ 568237 w 1544780"/>
                <a:gd name="connsiteY8" fmla="*/ 493940 h 529451"/>
                <a:gd name="connsiteX9" fmla="*/ 594870 w 1544780"/>
                <a:gd name="connsiteY9" fmla="*/ 431796 h 529451"/>
                <a:gd name="connsiteX10" fmla="*/ 594870 w 1544780"/>
                <a:gd name="connsiteY10" fmla="*/ 209855 h 529451"/>
                <a:gd name="connsiteX11" fmla="*/ 674769 w 1544780"/>
                <a:gd name="connsiteY11" fmla="*/ 174344 h 529451"/>
                <a:gd name="connsiteX12" fmla="*/ 852322 w 1544780"/>
                <a:gd name="connsiteY12" fmla="*/ 138833 h 529451"/>
                <a:gd name="connsiteX13" fmla="*/ 923343 w 1544780"/>
                <a:gd name="connsiteY13" fmla="*/ 121078 h 529451"/>
                <a:gd name="connsiteX14" fmla="*/ 985487 w 1544780"/>
                <a:gd name="connsiteY14" fmla="*/ 112200 h 529451"/>
                <a:gd name="connsiteX15" fmla="*/ 1145285 w 1544780"/>
                <a:gd name="connsiteY15" fmla="*/ 94445 h 529451"/>
                <a:gd name="connsiteX16" fmla="*/ 1171918 w 1544780"/>
                <a:gd name="connsiteY16" fmla="*/ 200977 h 529451"/>
                <a:gd name="connsiteX17" fmla="*/ 1145285 w 1544780"/>
                <a:gd name="connsiteY17" fmla="*/ 351897 h 529451"/>
                <a:gd name="connsiteX18" fmla="*/ 1136408 w 1544780"/>
                <a:gd name="connsiteY18" fmla="*/ 387408 h 529451"/>
                <a:gd name="connsiteX19" fmla="*/ 1109775 w 1544780"/>
                <a:gd name="connsiteY19" fmla="*/ 431796 h 529451"/>
                <a:gd name="connsiteX20" fmla="*/ 1118652 w 1544780"/>
                <a:gd name="connsiteY20" fmla="*/ 511695 h 529451"/>
                <a:gd name="connsiteX21" fmla="*/ 1145285 w 1544780"/>
                <a:gd name="connsiteY21" fmla="*/ 520573 h 529451"/>
                <a:gd name="connsiteX22" fmla="*/ 1225184 w 1544780"/>
                <a:gd name="connsiteY22" fmla="*/ 511695 h 529451"/>
                <a:gd name="connsiteX23" fmla="*/ 1393860 w 1544780"/>
                <a:gd name="connsiteY23" fmla="*/ 485062 h 529451"/>
                <a:gd name="connsiteX24" fmla="*/ 1544780 w 1544780"/>
                <a:gd name="connsiteY24" fmla="*/ 458429 h 529451"/>
                <a:gd name="connsiteX25" fmla="*/ 1527025 w 1544780"/>
                <a:gd name="connsiteY25" fmla="*/ 147711 h 529451"/>
                <a:gd name="connsiteX26" fmla="*/ 1509270 w 1544780"/>
                <a:gd name="connsiteY26" fmla="*/ 112200 h 529451"/>
                <a:gd name="connsiteX27" fmla="*/ 1473759 w 1544780"/>
                <a:gd name="connsiteY27" fmla="*/ 85567 h 529451"/>
                <a:gd name="connsiteX28" fmla="*/ 1393860 w 1544780"/>
                <a:gd name="connsiteY28" fmla="*/ 58934 h 529451"/>
                <a:gd name="connsiteX29" fmla="*/ 1313961 w 1544780"/>
                <a:gd name="connsiteY29" fmla="*/ 41179 h 529451"/>
                <a:gd name="connsiteX30" fmla="*/ 1216307 w 1544780"/>
                <a:gd name="connsiteY30" fmla="*/ 32301 h 529451"/>
                <a:gd name="connsiteX31" fmla="*/ 1127530 w 1544780"/>
                <a:gd name="connsiteY31" fmla="*/ 14546 h 529451"/>
                <a:gd name="connsiteX32" fmla="*/ 452827 w 1544780"/>
                <a:gd name="connsiteY32" fmla="*/ 23423 h 529451"/>
                <a:gd name="connsiteX33" fmla="*/ 230885 w 1544780"/>
                <a:gd name="connsiteY33" fmla="*/ 50056 h 529451"/>
                <a:gd name="connsiteX34" fmla="*/ 168742 w 1544780"/>
                <a:gd name="connsiteY34" fmla="*/ 67812 h 529451"/>
                <a:gd name="connsiteX35" fmla="*/ 88843 w 1544780"/>
                <a:gd name="connsiteY35" fmla="*/ 94445 h 529451"/>
                <a:gd name="connsiteX36" fmla="*/ 26699 w 1544780"/>
                <a:gd name="connsiteY36" fmla="*/ 156588 h 529451"/>
                <a:gd name="connsiteX37" fmla="*/ 17821 w 1544780"/>
                <a:gd name="connsiteY37" fmla="*/ 165466 h 529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44780" h="529451">
                  <a:moveTo>
                    <a:pt x="17821" y="165466"/>
                  </a:moveTo>
                  <a:cubicBezTo>
                    <a:pt x="14862" y="177303"/>
                    <a:pt x="12686" y="207023"/>
                    <a:pt x="8943" y="227610"/>
                  </a:cubicBezTo>
                  <a:cubicBezTo>
                    <a:pt x="6760" y="239614"/>
                    <a:pt x="66" y="250920"/>
                    <a:pt x="66" y="263121"/>
                  </a:cubicBezTo>
                  <a:cubicBezTo>
                    <a:pt x="66" y="328291"/>
                    <a:pt x="-1353" y="394078"/>
                    <a:pt x="8943" y="458429"/>
                  </a:cubicBezTo>
                  <a:cubicBezTo>
                    <a:pt x="10927" y="470826"/>
                    <a:pt x="24522" y="479110"/>
                    <a:pt x="35576" y="485062"/>
                  </a:cubicBezTo>
                  <a:cubicBezTo>
                    <a:pt x="63638" y="500173"/>
                    <a:pt x="93433" y="512843"/>
                    <a:pt x="124353" y="520573"/>
                  </a:cubicBezTo>
                  <a:cubicBezTo>
                    <a:pt x="153205" y="527786"/>
                    <a:pt x="183538" y="526492"/>
                    <a:pt x="213130" y="529451"/>
                  </a:cubicBezTo>
                  <a:cubicBezTo>
                    <a:pt x="301907" y="523532"/>
                    <a:pt x="390928" y="520548"/>
                    <a:pt x="479460" y="511695"/>
                  </a:cubicBezTo>
                  <a:cubicBezTo>
                    <a:pt x="509489" y="508692"/>
                    <a:pt x="543425" y="511118"/>
                    <a:pt x="568237" y="493940"/>
                  </a:cubicBezTo>
                  <a:cubicBezTo>
                    <a:pt x="586767" y="481112"/>
                    <a:pt x="585992" y="452511"/>
                    <a:pt x="594870" y="431796"/>
                  </a:cubicBezTo>
                  <a:cubicBezTo>
                    <a:pt x="593506" y="412706"/>
                    <a:pt x="574485" y="240432"/>
                    <a:pt x="594870" y="209855"/>
                  </a:cubicBezTo>
                  <a:cubicBezTo>
                    <a:pt x="611037" y="185605"/>
                    <a:pt x="647260" y="183972"/>
                    <a:pt x="674769" y="174344"/>
                  </a:cubicBezTo>
                  <a:cubicBezTo>
                    <a:pt x="758324" y="145099"/>
                    <a:pt x="770619" y="147911"/>
                    <a:pt x="852322" y="138833"/>
                  </a:cubicBezTo>
                  <a:cubicBezTo>
                    <a:pt x="875996" y="132915"/>
                    <a:pt x="899415" y="125864"/>
                    <a:pt x="923343" y="121078"/>
                  </a:cubicBezTo>
                  <a:cubicBezTo>
                    <a:pt x="943862" y="116974"/>
                    <a:pt x="964711" y="114693"/>
                    <a:pt x="985487" y="112200"/>
                  </a:cubicBezTo>
                  <a:lnTo>
                    <a:pt x="1145285" y="94445"/>
                  </a:lnTo>
                  <a:cubicBezTo>
                    <a:pt x="1200232" y="135655"/>
                    <a:pt x="1186055" y="109091"/>
                    <a:pt x="1171918" y="200977"/>
                  </a:cubicBezTo>
                  <a:cubicBezTo>
                    <a:pt x="1164150" y="251467"/>
                    <a:pt x="1154843" y="301715"/>
                    <a:pt x="1145285" y="351897"/>
                  </a:cubicBezTo>
                  <a:cubicBezTo>
                    <a:pt x="1143002" y="363883"/>
                    <a:pt x="1141363" y="376258"/>
                    <a:pt x="1136408" y="387408"/>
                  </a:cubicBezTo>
                  <a:cubicBezTo>
                    <a:pt x="1129400" y="403176"/>
                    <a:pt x="1118653" y="417000"/>
                    <a:pt x="1109775" y="431796"/>
                  </a:cubicBezTo>
                  <a:cubicBezTo>
                    <a:pt x="1112734" y="458429"/>
                    <a:pt x="1108700" y="486815"/>
                    <a:pt x="1118652" y="511695"/>
                  </a:cubicBezTo>
                  <a:cubicBezTo>
                    <a:pt x="1122127" y="520384"/>
                    <a:pt x="1135927" y="520573"/>
                    <a:pt x="1145285" y="520573"/>
                  </a:cubicBezTo>
                  <a:cubicBezTo>
                    <a:pt x="1172082" y="520573"/>
                    <a:pt x="1198656" y="515485"/>
                    <a:pt x="1225184" y="511695"/>
                  </a:cubicBezTo>
                  <a:cubicBezTo>
                    <a:pt x="1281534" y="503645"/>
                    <a:pt x="1337713" y="494420"/>
                    <a:pt x="1393860" y="485062"/>
                  </a:cubicBezTo>
                  <a:lnTo>
                    <a:pt x="1544780" y="458429"/>
                  </a:lnTo>
                  <a:cubicBezTo>
                    <a:pt x="1538862" y="354856"/>
                    <a:pt x="1537609" y="250911"/>
                    <a:pt x="1527025" y="147711"/>
                  </a:cubicBezTo>
                  <a:cubicBezTo>
                    <a:pt x="1525675" y="134546"/>
                    <a:pt x="1517883" y="122248"/>
                    <a:pt x="1509270" y="112200"/>
                  </a:cubicBezTo>
                  <a:cubicBezTo>
                    <a:pt x="1499641" y="100966"/>
                    <a:pt x="1487193" y="91767"/>
                    <a:pt x="1473759" y="85567"/>
                  </a:cubicBezTo>
                  <a:cubicBezTo>
                    <a:pt x="1448269" y="73803"/>
                    <a:pt x="1420909" y="66448"/>
                    <a:pt x="1393860" y="58934"/>
                  </a:cubicBezTo>
                  <a:cubicBezTo>
                    <a:pt x="1367573" y="51632"/>
                    <a:pt x="1340942" y="45226"/>
                    <a:pt x="1313961" y="41179"/>
                  </a:cubicBezTo>
                  <a:cubicBezTo>
                    <a:pt x="1281637" y="36330"/>
                    <a:pt x="1248858" y="35260"/>
                    <a:pt x="1216307" y="32301"/>
                  </a:cubicBezTo>
                  <a:cubicBezTo>
                    <a:pt x="1186715" y="26383"/>
                    <a:pt x="1157298" y="19507"/>
                    <a:pt x="1127530" y="14546"/>
                  </a:cubicBezTo>
                  <a:cubicBezTo>
                    <a:pt x="914283" y="-20995"/>
                    <a:pt x="594884" y="19245"/>
                    <a:pt x="452827" y="23423"/>
                  </a:cubicBezTo>
                  <a:cubicBezTo>
                    <a:pt x="342141" y="31329"/>
                    <a:pt x="332283" y="27523"/>
                    <a:pt x="230885" y="50056"/>
                  </a:cubicBezTo>
                  <a:cubicBezTo>
                    <a:pt x="209855" y="54729"/>
                    <a:pt x="189305" y="61386"/>
                    <a:pt x="168742" y="67812"/>
                  </a:cubicBezTo>
                  <a:cubicBezTo>
                    <a:pt x="141946" y="76186"/>
                    <a:pt x="88843" y="94445"/>
                    <a:pt x="88843" y="94445"/>
                  </a:cubicBezTo>
                  <a:cubicBezTo>
                    <a:pt x="30974" y="137847"/>
                    <a:pt x="72731" y="101350"/>
                    <a:pt x="26699" y="156588"/>
                  </a:cubicBezTo>
                  <a:cubicBezTo>
                    <a:pt x="21340" y="163018"/>
                    <a:pt x="20780" y="153629"/>
                    <a:pt x="17821" y="165466"/>
                  </a:cubicBezTo>
                  <a:close/>
                </a:path>
              </a:pathLst>
            </a:cu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9655028-E124-6AA9-1E4D-71DB86B8C279}"/>
                </a:ext>
              </a:extLst>
            </p:cNvPr>
            <p:cNvSpPr/>
            <p:nvPr/>
          </p:nvSpPr>
          <p:spPr>
            <a:xfrm>
              <a:off x="8307527" y="2332608"/>
              <a:ext cx="490244" cy="250794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4522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101</TotalTime>
  <Words>744</Words>
  <Application>Microsoft Office PowerPoint</Application>
  <PresentationFormat>寬螢幕</PresentationFormat>
  <Paragraphs>325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微軟正黑體</vt:lpstr>
      <vt:lpstr>Arial</vt:lpstr>
      <vt:lpstr>Calibri</vt:lpstr>
      <vt:lpstr>Calibri Light</vt:lpstr>
      <vt:lpstr>回顧</vt:lpstr>
      <vt:lpstr>PowerPoint 簡報</vt:lpstr>
      <vt:lpstr>一、背景與動機</vt:lpstr>
      <vt:lpstr>二、問題描述</vt:lpstr>
      <vt:lpstr>二、問題描述</vt:lpstr>
      <vt:lpstr>三、條件設定</vt:lpstr>
      <vt:lpstr>四、實際應用(示意圖)</vt:lpstr>
      <vt:lpstr>四、實際應用</vt:lpstr>
      <vt:lpstr>四、實際應用</vt:lpstr>
      <vt:lpstr>PowerPoint 簡報</vt:lpstr>
      <vt:lpstr>PowerPoint 簡報</vt:lpstr>
      <vt:lpstr>PowerPoint 簡報</vt:lpstr>
      <vt:lpstr>五、分工表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69</cp:revision>
  <dcterms:created xsi:type="dcterms:W3CDTF">2022-12-26T11:38:05Z</dcterms:created>
  <dcterms:modified xsi:type="dcterms:W3CDTF">2022-12-26T13:21:49Z</dcterms:modified>
</cp:coreProperties>
</file>