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112_0.xml" ContentType="application/vnd.ms-powerpoint.comments+xml"/>
  <Override PartName="/ppt/comments/modernComment_113_D1BC5DB3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4"/>
  </p:sldMasterIdLst>
  <p:notesMasterIdLst>
    <p:notesMasterId r:id="rId67"/>
  </p:notes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329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30" r:id="rId24"/>
    <p:sldId id="290" r:id="rId25"/>
    <p:sldId id="291" r:id="rId26"/>
    <p:sldId id="292" r:id="rId27"/>
    <p:sldId id="293" r:id="rId28"/>
    <p:sldId id="294" r:id="rId29"/>
    <p:sldId id="295" r:id="rId30"/>
    <p:sldId id="302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31" r:id="rId44"/>
    <p:sldId id="309" r:id="rId45"/>
    <p:sldId id="333" r:id="rId46"/>
    <p:sldId id="310" r:id="rId47"/>
    <p:sldId id="332" r:id="rId48"/>
    <p:sldId id="311" r:id="rId49"/>
    <p:sldId id="312" r:id="rId50"/>
    <p:sldId id="313" r:id="rId51"/>
    <p:sldId id="314" r:id="rId52"/>
    <p:sldId id="315" r:id="rId53"/>
    <p:sldId id="316" r:id="rId54"/>
    <p:sldId id="334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7" r:id="rId65"/>
    <p:sldId id="328" r:id="rId66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4C8D50-F257-108C-8306-E4F84F64935E}" name="Ade Fewings" initials="AF" userId="S::iss03c@bangor.ac.uk::a0b60827-dd17-4759-a039-c345c4efb51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raine" initials="L" lastIdx="15" clrIdx="0">
    <p:extLst>
      <p:ext uri="{19B8F6BF-5375-455C-9EA6-DF929625EA0E}">
        <p15:presenceInfo xmlns:p15="http://schemas.microsoft.com/office/powerpoint/2012/main" userId="458a3664a57d69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1922C-24D9-4E6D-8D42-341E426354DB}" v="1323" dt="2022-10-28T13:13:31.6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Barbaresi" userId="S::lvb19bnh@bangor.ac.uk::878e3307-01de-4289-ad53-44b9c3912324" providerId="AD" clId="Web-{6825B025-013F-41B8-8551-D53B6AE9838F}"/>
    <pc:docChg chg="modSld">
      <pc:chgData name="Oliver Barbaresi" userId="S::lvb19bnh@bangor.ac.uk::878e3307-01de-4289-ad53-44b9c3912324" providerId="AD" clId="Web-{6825B025-013F-41B8-8551-D53B6AE9838F}" dt="2022-08-31T12:29:26.171" v="8" actId="20577"/>
      <pc:docMkLst>
        <pc:docMk/>
      </pc:docMkLst>
      <pc:sldChg chg="delSp modSp">
        <pc:chgData name="Oliver Barbaresi" userId="S::lvb19bnh@bangor.ac.uk::878e3307-01de-4289-ad53-44b9c3912324" providerId="AD" clId="Web-{6825B025-013F-41B8-8551-D53B6AE9838F}" dt="2022-08-31T12:28:21.576" v="2" actId="20577"/>
        <pc:sldMkLst>
          <pc:docMk/>
          <pc:sldMk cId="0" sldId="258"/>
        </pc:sldMkLst>
        <pc:spChg chg="mod">
          <ac:chgData name="Oliver Barbaresi" userId="S::lvb19bnh@bangor.ac.uk::878e3307-01de-4289-ad53-44b9c3912324" providerId="AD" clId="Web-{6825B025-013F-41B8-8551-D53B6AE9838F}" dt="2022-08-31T12:28:21.576" v="2" actId="20577"/>
          <ac:spMkLst>
            <pc:docMk/>
            <pc:sldMk cId="0" sldId="258"/>
            <ac:spMk id="10" creationId="{ADFD83D9-56F9-47C4-85B4-05F38BEF4C09}"/>
          </ac:spMkLst>
        </pc:spChg>
        <pc:picChg chg="del">
          <ac:chgData name="Oliver Barbaresi" userId="S::lvb19bnh@bangor.ac.uk::878e3307-01de-4289-ad53-44b9c3912324" providerId="AD" clId="Web-{6825B025-013F-41B8-8551-D53B6AE9838F}" dt="2022-08-31T12:28:18.622" v="0"/>
          <ac:picMkLst>
            <pc:docMk/>
            <pc:sldMk cId="0" sldId="258"/>
            <ac:picMk id="8" creationId="{9536B25F-C7E5-2A42-8E5B-0B09ACE39E91}"/>
          </ac:picMkLst>
        </pc:picChg>
      </pc:sldChg>
      <pc:sldChg chg="modSp">
        <pc:chgData name="Oliver Barbaresi" userId="S::lvb19bnh@bangor.ac.uk::878e3307-01de-4289-ad53-44b9c3912324" providerId="AD" clId="Web-{6825B025-013F-41B8-8551-D53B6AE9838F}" dt="2022-08-31T12:28:52.139" v="4" actId="20577"/>
        <pc:sldMkLst>
          <pc:docMk/>
          <pc:sldMk cId="2420550183" sldId="276"/>
        </pc:sldMkLst>
        <pc:spChg chg="mod">
          <ac:chgData name="Oliver Barbaresi" userId="S::lvb19bnh@bangor.ac.uk::878e3307-01de-4289-ad53-44b9c3912324" providerId="AD" clId="Web-{6825B025-013F-41B8-8551-D53B6AE9838F}" dt="2022-08-31T12:28:52.139" v="4" actId="20577"/>
          <ac:spMkLst>
            <pc:docMk/>
            <pc:sldMk cId="2420550183" sldId="276"/>
            <ac:spMk id="4" creationId="{EF585193-D1AF-49B3-81B4-AD3C2826F613}"/>
          </ac:spMkLst>
        </pc:spChg>
      </pc:sldChg>
      <pc:sldChg chg="modSp">
        <pc:chgData name="Oliver Barbaresi" userId="S::lvb19bnh@bangor.ac.uk::878e3307-01de-4289-ad53-44b9c3912324" providerId="AD" clId="Web-{6825B025-013F-41B8-8551-D53B6AE9838F}" dt="2022-08-31T12:29:26.171" v="8" actId="20577"/>
        <pc:sldMkLst>
          <pc:docMk/>
          <pc:sldMk cId="446224605" sldId="278"/>
        </pc:sldMkLst>
        <pc:spChg chg="mod">
          <ac:chgData name="Oliver Barbaresi" userId="S::lvb19bnh@bangor.ac.uk::878e3307-01de-4289-ad53-44b9c3912324" providerId="AD" clId="Web-{6825B025-013F-41B8-8551-D53B6AE9838F}" dt="2022-08-31T12:29:26.171" v="8" actId="20577"/>
          <ac:spMkLst>
            <pc:docMk/>
            <pc:sldMk cId="446224605" sldId="278"/>
            <ac:spMk id="2" creationId="{BB4B86EE-6C28-4D49-94DE-EAA964110F67}"/>
          </ac:spMkLst>
        </pc:spChg>
      </pc:sldChg>
    </pc:docChg>
  </pc:docChgLst>
  <pc:docChgLst>
    <pc:chgData name="Oliver Barbaresi" userId="878e3307-01de-4289-ad53-44b9c3912324" providerId="ADAL" clId="{8E8478E3-F70E-437F-B241-8BDFB2931A73}"/>
    <pc:docChg chg="undo custSel addSld modSld">
      <pc:chgData name="Oliver Barbaresi" userId="878e3307-01de-4289-ad53-44b9c3912324" providerId="ADAL" clId="{8E8478E3-F70E-437F-B241-8BDFB2931A73}" dt="2022-09-09T12:26:26.286" v="128" actId="313"/>
      <pc:docMkLst>
        <pc:docMk/>
      </pc:docMkLst>
      <pc:sldChg chg="modSp mod">
        <pc:chgData name="Oliver Barbaresi" userId="878e3307-01de-4289-ad53-44b9c3912324" providerId="ADAL" clId="{8E8478E3-F70E-437F-B241-8BDFB2931A73}" dt="2022-08-31T12:30:05.457" v="1" actId="20577"/>
        <pc:sldMkLst>
          <pc:docMk/>
          <pc:sldMk cId="446224605" sldId="278"/>
        </pc:sldMkLst>
        <pc:spChg chg="mod">
          <ac:chgData name="Oliver Barbaresi" userId="878e3307-01de-4289-ad53-44b9c3912324" providerId="ADAL" clId="{8E8478E3-F70E-437F-B241-8BDFB2931A73}" dt="2022-08-31T12:30:05.457" v="1" actId="20577"/>
          <ac:spMkLst>
            <pc:docMk/>
            <pc:sldMk cId="446224605" sldId="278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0:13.100" v="2" actId="113"/>
        <pc:sldMkLst>
          <pc:docMk/>
          <pc:sldMk cId="3200998817" sldId="279"/>
        </pc:sldMkLst>
        <pc:spChg chg="mod">
          <ac:chgData name="Oliver Barbaresi" userId="878e3307-01de-4289-ad53-44b9c3912324" providerId="ADAL" clId="{8E8478E3-F70E-437F-B241-8BDFB2931A73}" dt="2022-08-31T12:30:13.100" v="2" actId="113"/>
          <ac:spMkLst>
            <pc:docMk/>
            <pc:sldMk cId="3200998817" sldId="279"/>
            <ac:spMk id="2" creationId="{BB4B86EE-6C28-4D49-94DE-EAA964110F67}"/>
          </ac:spMkLst>
        </pc:spChg>
      </pc:sldChg>
      <pc:sldChg chg="addSp modSp mod">
        <pc:chgData name="Oliver Barbaresi" userId="878e3307-01de-4289-ad53-44b9c3912324" providerId="ADAL" clId="{8E8478E3-F70E-437F-B241-8BDFB2931A73}" dt="2022-08-31T12:31:03.292" v="12" actId="20577"/>
        <pc:sldMkLst>
          <pc:docMk/>
          <pc:sldMk cId="889322194" sldId="280"/>
        </pc:sldMkLst>
        <pc:spChg chg="mod">
          <ac:chgData name="Oliver Barbaresi" userId="878e3307-01de-4289-ad53-44b9c3912324" providerId="ADAL" clId="{8E8478E3-F70E-437F-B241-8BDFB2931A73}" dt="2022-08-31T12:30:46.102" v="10" actId="20577"/>
          <ac:spMkLst>
            <pc:docMk/>
            <pc:sldMk cId="889322194" sldId="280"/>
            <ac:spMk id="2" creationId="{BB4B86EE-6C28-4D49-94DE-EAA964110F67}"/>
          </ac:spMkLst>
        </pc:spChg>
        <pc:spChg chg="add mod">
          <ac:chgData name="Oliver Barbaresi" userId="878e3307-01de-4289-ad53-44b9c3912324" providerId="ADAL" clId="{8E8478E3-F70E-437F-B241-8BDFB2931A73}" dt="2022-08-31T12:31:03.292" v="12" actId="20577"/>
          <ac:spMkLst>
            <pc:docMk/>
            <pc:sldMk cId="889322194" sldId="280"/>
            <ac:spMk id="7" creationId="{28F3BEF1-D32A-4423-9576-B244349DEC47}"/>
          </ac:spMkLst>
        </pc:spChg>
      </pc:sldChg>
      <pc:sldChg chg="modSp mod">
        <pc:chgData name="Oliver Barbaresi" userId="878e3307-01de-4289-ad53-44b9c3912324" providerId="ADAL" clId="{8E8478E3-F70E-437F-B241-8BDFB2931A73}" dt="2022-08-31T12:31:09.828" v="13" actId="113"/>
        <pc:sldMkLst>
          <pc:docMk/>
          <pc:sldMk cId="2034175673" sldId="281"/>
        </pc:sldMkLst>
        <pc:spChg chg="mod">
          <ac:chgData name="Oliver Barbaresi" userId="878e3307-01de-4289-ad53-44b9c3912324" providerId="ADAL" clId="{8E8478E3-F70E-437F-B241-8BDFB2931A73}" dt="2022-08-31T12:31:09.828" v="13" actId="113"/>
          <ac:spMkLst>
            <pc:docMk/>
            <pc:sldMk cId="2034175673" sldId="281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1:28.239" v="14" actId="113"/>
        <pc:sldMkLst>
          <pc:docMk/>
          <pc:sldMk cId="3354419838" sldId="284"/>
        </pc:sldMkLst>
        <pc:spChg chg="mod">
          <ac:chgData name="Oliver Barbaresi" userId="878e3307-01de-4289-ad53-44b9c3912324" providerId="ADAL" clId="{8E8478E3-F70E-437F-B241-8BDFB2931A73}" dt="2022-08-31T12:31:28.239" v="14" actId="113"/>
          <ac:spMkLst>
            <pc:docMk/>
            <pc:sldMk cId="3354419838" sldId="284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1:43.742" v="17" actId="404"/>
        <pc:sldMkLst>
          <pc:docMk/>
          <pc:sldMk cId="1646129008" sldId="286"/>
        </pc:sldMkLst>
        <pc:spChg chg="mod">
          <ac:chgData name="Oliver Barbaresi" userId="878e3307-01de-4289-ad53-44b9c3912324" providerId="ADAL" clId="{8E8478E3-F70E-437F-B241-8BDFB2931A73}" dt="2022-08-31T12:31:43.742" v="17" actId="404"/>
          <ac:spMkLst>
            <pc:docMk/>
            <pc:sldMk cId="1646129008" sldId="286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1:54.945" v="23" actId="20577"/>
        <pc:sldMkLst>
          <pc:docMk/>
          <pc:sldMk cId="616130476" sldId="287"/>
        </pc:sldMkLst>
        <pc:spChg chg="mod">
          <ac:chgData name="Oliver Barbaresi" userId="878e3307-01de-4289-ad53-44b9c3912324" providerId="ADAL" clId="{8E8478E3-F70E-437F-B241-8BDFB2931A73}" dt="2022-08-31T12:31:54.945" v="23" actId="20577"/>
          <ac:spMkLst>
            <pc:docMk/>
            <pc:sldMk cId="616130476" sldId="287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2:24.790" v="27" actId="1076"/>
        <pc:sldMkLst>
          <pc:docMk/>
          <pc:sldMk cId="1541670020" sldId="290"/>
        </pc:sldMkLst>
        <pc:spChg chg="mod">
          <ac:chgData name="Oliver Barbaresi" userId="878e3307-01de-4289-ad53-44b9c3912324" providerId="ADAL" clId="{8E8478E3-F70E-437F-B241-8BDFB2931A73}" dt="2022-08-31T12:32:19.554" v="26" actId="404"/>
          <ac:spMkLst>
            <pc:docMk/>
            <pc:sldMk cId="1541670020" sldId="290"/>
            <ac:spMk id="2" creationId="{BB4B86EE-6C28-4D49-94DE-EAA964110F67}"/>
          </ac:spMkLst>
        </pc:spChg>
        <pc:spChg chg="mod">
          <ac:chgData name="Oliver Barbaresi" userId="878e3307-01de-4289-ad53-44b9c3912324" providerId="ADAL" clId="{8E8478E3-F70E-437F-B241-8BDFB2931A73}" dt="2022-08-31T12:32:24.790" v="27" actId="1076"/>
          <ac:spMkLst>
            <pc:docMk/>
            <pc:sldMk cId="1541670020" sldId="290"/>
            <ac:spMk id="7" creationId="{4207099C-7F07-48B0-963A-C8442C3DAEF9}"/>
          </ac:spMkLst>
        </pc:spChg>
      </pc:sldChg>
      <pc:sldChg chg="modSp mod">
        <pc:chgData name="Oliver Barbaresi" userId="878e3307-01de-4289-ad53-44b9c3912324" providerId="ADAL" clId="{8E8478E3-F70E-437F-B241-8BDFB2931A73}" dt="2022-08-31T12:32:31.219" v="30" actId="404"/>
        <pc:sldMkLst>
          <pc:docMk/>
          <pc:sldMk cId="1993958964" sldId="291"/>
        </pc:sldMkLst>
        <pc:spChg chg="mod">
          <ac:chgData name="Oliver Barbaresi" userId="878e3307-01de-4289-ad53-44b9c3912324" providerId="ADAL" clId="{8E8478E3-F70E-437F-B241-8BDFB2931A73}" dt="2022-08-31T12:32:31.219" v="30" actId="404"/>
          <ac:spMkLst>
            <pc:docMk/>
            <pc:sldMk cId="1993958964" sldId="291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5:33.248" v="36" actId="113"/>
        <pc:sldMkLst>
          <pc:docMk/>
          <pc:sldMk cId="4062155054" sldId="292"/>
        </pc:sldMkLst>
        <pc:spChg chg="mod">
          <ac:chgData name="Oliver Barbaresi" userId="878e3307-01de-4289-ad53-44b9c3912324" providerId="ADAL" clId="{8E8478E3-F70E-437F-B241-8BDFB2931A73}" dt="2022-08-31T12:35:33.248" v="36" actId="113"/>
          <ac:spMkLst>
            <pc:docMk/>
            <pc:sldMk cId="4062155054" sldId="292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3:11.749" v="32" actId="15"/>
        <pc:sldMkLst>
          <pc:docMk/>
          <pc:sldMk cId="2485294125" sldId="296"/>
        </pc:sldMkLst>
        <pc:spChg chg="mod">
          <ac:chgData name="Oliver Barbaresi" userId="878e3307-01de-4289-ad53-44b9c3912324" providerId="ADAL" clId="{8E8478E3-F70E-437F-B241-8BDFB2931A73}" dt="2022-08-31T12:33:11.749" v="32" actId="15"/>
          <ac:spMkLst>
            <pc:docMk/>
            <pc:sldMk cId="2485294125" sldId="296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3:57.507" v="35" actId="404"/>
        <pc:sldMkLst>
          <pc:docMk/>
          <pc:sldMk cId="4273868022" sldId="300"/>
        </pc:sldMkLst>
        <pc:spChg chg="mod">
          <ac:chgData name="Oliver Barbaresi" userId="878e3307-01de-4289-ad53-44b9c3912324" providerId="ADAL" clId="{8E8478E3-F70E-437F-B241-8BDFB2931A73}" dt="2022-08-31T12:33:57.507" v="35" actId="404"/>
          <ac:spMkLst>
            <pc:docMk/>
            <pc:sldMk cId="4273868022" sldId="300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9-09T12:26:26.286" v="128" actId="313"/>
        <pc:sldMkLst>
          <pc:docMk/>
          <pc:sldMk cId="848318144" sldId="302"/>
        </pc:sldMkLst>
        <pc:spChg chg="mod">
          <ac:chgData name="Oliver Barbaresi" userId="878e3307-01de-4289-ad53-44b9c3912324" providerId="ADAL" clId="{8E8478E3-F70E-437F-B241-8BDFB2931A73}" dt="2022-09-09T12:26:26.286" v="128" actId="313"/>
          <ac:spMkLst>
            <pc:docMk/>
            <pc:sldMk cId="848318144" sldId="302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6:37.345" v="47" actId="255"/>
        <pc:sldMkLst>
          <pc:docMk/>
          <pc:sldMk cId="3431141839" sldId="304"/>
        </pc:sldMkLst>
        <pc:spChg chg="mod">
          <ac:chgData name="Oliver Barbaresi" userId="878e3307-01de-4289-ad53-44b9c3912324" providerId="ADAL" clId="{8E8478E3-F70E-437F-B241-8BDFB2931A73}" dt="2022-08-31T12:36:37.345" v="47" actId="255"/>
          <ac:spMkLst>
            <pc:docMk/>
            <pc:sldMk cId="3431141839" sldId="304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6:46.327" v="48" actId="113"/>
        <pc:sldMkLst>
          <pc:docMk/>
          <pc:sldMk cId="3353178114" sldId="305"/>
        </pc:sldMkLst>
        <pc:spChg chg="mod">
          <ac:chgData name="Oliver Barbaresi" userId="878e3307-01de-4289-ad53-44b9c3912324" providerId="ADAL" clId="{8E8478E3-F70E-437F-B241-8BDFB2931A73}" dt="2022-08-31T12:36:46.327" v="48" actId="113"/>
          <ac:spMkLst>
            <pc:docMk/>
            <pc:sldMk cId="3353178114" sldId="305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6:53.900" v="49" actId="113"/>
        <pc:sldMkLst>
          <pc:docMk/>
          <pc:sldMk cId="1800765518" sldId="306"/>
        </pc:sldMkLst>
        <pc:spChg chg="mod">
          <ac:chgData name="Oliver Barbaresi" userId="878e3307-01de-4289-ad53-44b9c3912324" providerId="ADAL" clId="{8E8478E3-F70E-437F-B241-8BDFB2931A73}" dt="2022-08-31T12:36:53.900" v="49" actId="113"/>
          <ac:spMkLst>
            <pc:docMk/>
            <pc:sldMk cId="1800765518" sldId="306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7:19.660" v="54" actId="15"/>
        <pc:sldMkLst>
          <pc:docMk/>
          <pc:sldMk cId="499214091" sldId="310"/>
        </pc:sldMkLst>
        <pc:spChg chg="mod">
          <ac:chgData name="Oliver Barbaresi" userId="878e3307-01de-4289-ad53-44b9c3912324" providerId="ADAL" clId="{8E8478E3-F70E-437F-B241-8BDFB2931A73}" dt="2022-08-31T12:37:19.660" v="54" actId="15"/>
          <ac:spMkLst>
            <pc:docMk/>
            <pc:sldMk cId="499214091" sldId="310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38:05.511" v="55" actId="113"/>
        <pc:sldMkLst>
          <pc:docMk/>
          <pc:sldMk cId="2034528179" sldId="311"/>
        </pc:sldMkLst>
        <pc:spChg chg="mod">
          <ac:chgData name="Oliver Barbaresi" userId="878e3307-01de-4289-ad53-44b9c3912324" providerId="ADAL" clId="{8E8478E3-F70E-437F-B241-8BDFB2931A73}" dt="2022-08-31T12:38:05.511" v="55" actId="113"/>
          <ac:spMkLst>
            <pc:docMk/>
            <pc:sldMk cId="2034528179" sldId="311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40:01.574" v="83" actId="113"/>
        <pc:sldMkLst>
          <pc:docMk/>
          <pc:sldMk cId="177318000" sldId="315"/>
        </pc:sldMkLst>
        <pc:spChg chg="mod">
          <ac:chgData name="Oliver Barbaresi" userId="878e3307-01de-4289-ad53-44b9c3912324" providerId="ADAL" clId="{8E8478E3-F70E-437F-B241-8BDFB2931A73}" dt="2022-08-31T12:40:01.574" v="83" actId="113"/>
          <ac:spMkLst>
            <pc:docMk/>
            <pc:sldMk cId="177318000" sldId="315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40:17.762" v="85" actId="113"/>
        <pc:sldMkLst>
          <pc:docMk/>
          <pc:sldMk cId="2656049551" sldId="316"/>
        </pc:sldMkLst>
        <pc:spChg chg="mod">
          <ac:chgData name="Oliver Barbaresi" userId="878e3307-01de-4289-ad53-44b9c3912324" providerId="ADAL" clId="{8E8478E3-F70E-437F-B241-8BDFB2931A73}" dt="2022-08-31T12:40:17.762" v="85" actId="113"/>
          <ac:spMkLst>
            <pc:docMk/>
            <pc:sldMk cId="2656049551" sldId="316"/>
            <ac:spMk id="2" creationId="{BB4B86EE-6C28-4D49-94DE-EAA964110F67}"/>
          </ac:spMkLst>
        </pc:spChg>
      </pc:sldChg>
      <pc:sldChg chg="modSp mod">
        <pc:chgData name="Oliver Barbaresi" userId="878e3307-01de-4289-ad53-44b9c3912324" providerId="ADAL" clId="{8E8478E3-F70E-437F-B241-8BDFB2931A73}" dt="2022-08-31T12:42:47.307" v="127" actId="114"/>
        <pc:sldMkLst>
          <pc:docMk/>
          <pc:sldMk cId="4147910045" sldId="327"/>
        </pc:sldMkLst>
        <pc:spChg chg="mod">
          <ac:chgData name="Oliver Barbaresi" userId="878e3307-01de-4289-ad53-44b9c3912324" providerId="ADAL" clId="{8E8478E3-F70E-437F-B241-8BDFB2931A73}" dt="2022-08-31T12:42:47.307" v="127" actId="114"/>
          <ac:spMkLst>
            <pc:docMk/>
            <pc:sldMk cId="4147910045" sldId="327"/>
            <ac:spMk id="2" creationId="{BB4B86EE-6C28-4D49-94DE-EAA964110F67}"/>
          </ac:spMkLst>
        </pc:spChg>
      </pc:sldChg>
      <pc:sldChg chg="modSp add mod">
        <pc:chgData name="Oliver Barbaresi" userId="878e3307-01de-4289-ad53-44b9c3912324" providerId="ADAL" clId="{8E8478E3-F70E-437F-B241-8BDFB2931A73}" dt="2022-08-31T12:41:30.779" v="93" actId="15"/>
        <pc:sldMkLst>
          <pc:docMk/>
          <pc:sldMk cId="3978079428" sldId="328"/>
        </pc:sldMkLst>
        <pc:spChg chg="mod">
          <ac:chgData name="Oliver Barbaresi" userId="878e3307-01de-4289-ad53-44b9c3912324" providerId="ADAL" clId="{8E8478E3-F70E-437F-B241-8BDFB2931A73}" dt="2022-08-31T12:41:30.779" v="93" actId="15"/>
          <ac:spMkLst>
            <pc:docMk/>
            <pc:sldMk cId="3978079428" sldId="328"/>
            <ac:spMk id="2" creationId="{BB4B86EE-6C28-4D49-94DE-EAA964110F67}"/>
          </ac:spMkLst>
        </pc:spChg>
      </pc:sldChg>
    </pc:docChg>
  </pc:docChgLst>
  <pc:docChgLst>
    <pc:chgData name="Oliver Barbaresi" userId="878e3307-01de-4289-ad53-44b9c3912324" providerId="ADAL" clId="{9601922C-24D9-4E6D-8D42-341E426354DB}"/>
    <pc:docChg chg="undo redo custSel addSld delSld modSld">
      <pc:chgData name="Oliver Barbaresi" userId="878e3307-01de-4289-ad53-44b9c3912324" providerId="ADAL" clId="{9601922C-24D9-4E6D-8D42-341E426354DB}" dt="2022-10-28T13:14:38.711" v="3560" actId="20577"/>
      <pc:docMkLst>
        <pc:docMk/>
      </pc:docMkLst>
      <pc:sldChg chg="modSp mod">
        <pc:chgData name="Oliver Barbaresi" userId="878e3307-01de-4289-ad53-44b9c3912324" providerId="ADAL" clId="{9601922C-24D9-4E6D-8D42-341E426354DB}" dt="2022-10-14T12:55:33.635" v="2394" actId="962"/>
        <pc:sldMkLst>
          <pc:docMk/>
          <pc:sldMk cId="0" sldId="256"/>
        </pc:sldMkLst>
        <pc:picChg chg="mod">
          <ac:chgData name="Oliver Barbaresi" userId="878e3307-01de-4289-ad53-44b9c3912324" providerId="ADAL" clId="{9601922C-24D9-4E6D-8D42-341E426354DB}" dt="2022-10-14T12:55:33.635" v="2394" actId="962"/>
          <ac:picMkLst>
            <pc:docMk/>
            <pc:sldMk cId="0" sldId="256"/>
            <ac:picMk id="153" creationId="{00000000-0000-0000-0000-000000000000}"/>
          </ac:picMkLst>
        </pc:picChg>
      </pc:sldChg>
      <pc:sldChg chg="modSp mod">
        <pc:chgData name="Oliver Barbaresi" userId="878e3307-01de-4289-ad53-44b9c3912324" providerId="ADAL" clId="{9601922C-24D9-4E6D-8D42-341E426354DB}" dt="2022-10-14T12:55:36.681" v="2395" actId="962"/>
        <pc:sldMkLst>
          <pc:docMk/>
          <pc:sldMk cId="0" sldId="258"/>
        </pc:sldMkLst>
        <pc:spChg chg="mod">
          <ac:chgData name="Oliver Barbaresi" userId="878e3307-01de-4289-ad53-44b9c3912324" providerId="ADAL" clId="{9601922C-24D9-4E6D-8D42-341E426354DB}" dt="2022-10-12T10:40:51.887" v="1336" actId="20577"/>
          <ac:spMkLst>
            <pc:docMk/>
            <pc:sldMk cId="0" sldId="258"/>
            <ac:spMk id="10" creationId="{ADFD83D9-56F9-47C4-85B4-05F38BEF4C09}"/>
          </ac:spMkLst>
        </pc:spChg>
        <pc:picChg chg="mod">
          <ac:chgData name="Oliver Barbaresi" userId="878e3307-01de-4289-ad53-44b9c3912324" providerId="ADAL" clId="{9601922C-24D9-4E6D-8D42-341E426354DB}" dt="2022-10-14T12:55:36.681" v="2395" actId="962"/>
          <ac:picMkLst>
            <pc:docMk/>
            <pc:sldMk cId="0" sldId="258"/>
            <ac:picMk id="7" creationId="{E87C4777-3A91-F34F-92A6-DDE70E631565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45.904" v="2397" actId="962"/>
        <pc:sldMkLst>
          <pc:docMk/>
          <pc:sldMk cId="0" sldId="274"/>
        </pc:sldMkLst>
        <pc:spChg chg="del">
          <ac:chgData name="Oliver Barbaresi" userId="878e3307-01de-4289-ad53-44b9c3912324" providerId="ADAL" clId="{9601922C-24D9-4E6D-8D42-341E426354DB}" dt="2022-10-14T12:42:35.111" v="1467" actId="478"/>
          <ac:spMkLst>
            <pc:docMk/>
            <pc:sldMk cId="0" sldId="274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3:09.301" v="1477" actId="1076"/>
          <ac:spMkLst>
            <pc:docMk/>
            <pc:sldMk cId="0" sldId="274"/>
            <ac:spMk id="9" creationId="{714E1841-A98B-498B-B1EC-8E2D54E5A9DC}"/>
          </ac:spMkLst>
        </pc:spChg>
        <pc:picChg chg="mod">
          <ac:chgData name="Oliver Barbaresi" userId="878e3307-01de-4289-ad53-44b9c3912324" providerId="ADAL" clId="{9601922C-24D9-4E6D-8D42-341E426354DB}" dt="2022-10-14T12:53:11.283" v="2270" actId="962"/>
          <ac:picMkLst>
            <pc:docMk/>
            <pc:sldMk cId="0" sldId="274"/>
            <ac:picMk id="202" creationId="{00000000-0000-0000-0000-000000000000}"/>
          </ac:picMkLst>
        </pc:picChg>
        <pc:picChg chg="mod">
          <ac:chgData name="Oliver Barbaresi" userId="878e3307-01de-4289-ad53-44b9c3912324" providerId="ADAL" clId="{9601922C-24D9-4E6D-8D42-341E426354DB}" dt="2022-10-14T12:55:44.600" v="2396" actId="962"/>
          <ac:picMkLst>
            <pc:docMk/>
            <pc:sldMk cId="0" sldId="274"/>
            <ac:picMk id="1026" creationId="{1169591E-1878-4248-B941-87B48E91AFCA}"/>
          </ac:picMkLst>
        </pc:picChg>
        <pc:picChg chg="mod">
          <ac:chgData name="Oliver Barbaresi" userId="878e3307-01de-4289-ad53-44b9c3912324" providerId="ADAL" clId="{9601922C-24D9-4E6D-8D42-341E426354DB}" dt="2022-10-14T12:55:45.904" v="2397" actId="962"/>
          <ac:picMkLst>
            <pc:docMk/>
            <pc:sldMk cId="0" sldId="274"/>
            <ac:picMk id="5122" creationId="{F2DEF48C-60F1-4DB1-8CB8-28722756AD15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7T14:52:40.805" v="2945" actId="1076"/>
        <pc:sldMkLst>
          <pc:docMk/>
          <pc:sldMk cId="3518782899" sldId="275"/>
        </pc:sldMkLst>
        <pc:spChg chg="del">
          <ac:chgData name="Oliver Barbaresi" userId="878e3307-01de-4289-ad53-44b9c3912324" providerId="ADAL" clId="{9601922C-24D9-4E6D-8D42-341E426354DB}" dt="2022-10-12T10:41:16.810" v="1337" actId="478"/>
          <ac:spMkLst>
            <pc:docMk/>
            <pc:sldMk cId="3518782899" sldId="275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3:15.232" v="1478" actId="478"/>
          <ac:spMkLst>
            <pc:docMk/>
            <pc:sldMk cId="3518782899" sldId="275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2T10:41:24.632" v="1340" actId="113"/>
          <ac:spMkLst>
            <pc:docMk/>
            <pc:sldMk cId="3518782899" sldId="275"/>
            <ac:spMk id="7" creationId="{77388201-8ECE-493D-ABF0-7665967C90DB}"/>
          </ac:spMkLst>
        </pc:spChg>
        <pc:spChg chg="add mod">
          <ac:chgData name="Oliver Barbaresi" userId="878e3307-01de-4289-ad53-44b9c3912324" providerId="ADAL" clId="{9601922C-24D9-4E6D-8D42-341E426354DB}" dt="2022-10-14T12:43:21.142" v="1498" actId="20577"/>
          <ac:spMkLst>
            <pc:docMk/>
            <pc:sldMk cId="3518782899" sldId="275"/>
            <ac:spMk id="15" creationId="{2B589721-F05B-47C2-BD2C-E56B6769FF8A}"/>
          </ac:spMkLst>
        </pc:spChg>
        <pc:picChg chg="add mod">
          <ac:chgData name="Oliver Barbaresi" userId="878e3307-01de-4289-ad53-44b9c3912324" providerId="ADAL" clId="{9601922C-24D9-4E6D-8D42-341E426354DB}" dt="2022-10-14T12:55:53.074" v="2400" actId="962"/>
          <ac:picMkLst>
            <pc:docMk/>
            <pc:sldMk cId="3518782899" sldId="275"/>
            <ac:picMk id="8" creationId="{50402647-260A-4B3F-B1B1-86B69D53FE5F}"/>
          </ac:picMkLst>
        </pc:picChg>
        <pc:picChg chg="add mod">
          <ac:chgData name="Oliver Barbaresi" userId="878e3307-01de-4289-ad53-44b9c3912324" providerId="ADAL" clId="{9601922C-24D9-4E6D-8D42-341E426354DB}" dt="2022-10-14T12:55:53.074" v="2400" actId="962"/>
          <ac:picMkLst>
            <pc:docMk/>
            <pc:sldMk cId="3518782899" sldId="275"/>
            <ac:picMk id="9" creationId="{9417C109-929E-4535-A1E4-6D47AF923850}"/>
          </ac:picMkLst>
        </pc:picChg>
        <pc:picChg chg="add mod">
          <ac:chgData name="Oliver Barbaresi" userId="878e3307-01de-4289-ad53-44b9c3912324" providerId="ADAL" clId="{9601922C-24D9-4E6D-8D42-341E426354DB}" dt="2022-10-14T12:55:53.074" v="2400" actId="962"/>
          <ac:picMkLst>
            <pc:docMk/>
            <pc:sldMk cId="3518782899" sldId="275"/>
            <ac:picMk id="10" creationId="{46749A5D-2028-4C35-9B26-1F932BC0CDB0}"/>
          </ac:picMkLst>
        </pc:picChg>
        <pc:picChg chg="add mod">
          <ac:chgData name="Oliver Barbaresi" userId="878e3307-01de-4289-ad53-44b9c3912324" providerId="ADAL" clId="{9601922C-24D9-4E6D-8D42-341E426354DB}" dt="2022-10-17T14:52:40.805" v="2945" actId="1076"/>
          <ac:picMkLst>
            <pc:docMk/>
            <pc:sldMk cId="3518782899" sldId="275"/>
            <ac:picMk id="11" creationId="{726DF244-763E-47DB-AFC5-332A940FDA80}"/>
          </ac:picMkLst>
        </pc:picChg>
        <pc:picChg chg="add mod">
          <ac:chgData name="Oliver Barbaresi" userId="878e3307-01de-4289-ad53-44b9c3912324" providerId="ADAL" clId="{9601922C-24D9-4E6D-8D42-341E426354DB}" dt="2022-10-14T12:55:53.074" v="2400" actId="962"/>
          <ac:picMkLst>
            <pc:docMk/>
            <pc:sldMk cId="3518782899" sldId="275"/>
            <ac:picMk id="12" creationId="{147556D9-9C06-4A1C-BA9D-5E58E9A6C712}"/>
          </ac:picMkLst>
        </pc:picChg>
        <pc:picChg chg="add mod">
          <ac:chgData name="Oliver Barbaresi" userId="878e3307-01de-4289-ad53-44b9c3912324" providerId="ADAL" clId="{9601922C-24D9-4E6D-8D42-341E426354DB}" dt="2022-10-14T12:55:53.074" v="2400" actId="962"/>
          <ac:picMkLst>
            <pc:docMk/>
            <pc:sldMk cId="3518782899" sldId="275"/>
            <ac:picMk id="13" creationId="{0E158632-47A6-4C77-B6BA-F263890D03FF}"/>
          </ac:picMkLst>
        </pc:picChg>
        <pc:picChg chg="add mod">
          <ac:chgData name="Oliver Barbaresi" userId="878e3307-01de-4289-ad53-44b9c3912324" providerId="ADAL" clId="{9601922C-24D9-4E6D-8D42-341E426354DB}" dt="2022-10-14T12:55:53.074" v="2400" actId="962"/>
          <ac:picMkLst>
            <pc:docMk/>
            <pc:sldMk cId="3518782899" sldId="275"/>
            <ac:picMk id="14" creationId="{69A1A318-090E-4B82-9FB4-9AE384A587B3}"/>
          </ac:picMkLst>
        </pc:picChg>
        <pc:picChg chg="add mod">
          <ac:chgData name="Oliver Barbaresi" userId="878e3307-01de-4289-ad53-44b9c3912324" providerId="ADAL" clId="{9601922C-24D9-4E6D-8D42-341E426354DB}" dt="2022-10-14T12:53:19.321" v="2274"/>
          <ac:picMkLst>
            <pc:docMk/>
            <pc:sldMk cId="3518782899" sldId="275"/>
            <ac:picMk id="16" creationId="{8986AFC3-71B2-43B3-BD89-2F10662EF90C}"/>
          </ac:picMkLst>
        </pc:picChg>
        <pc:picChg chg="add mod">
          <ac:chgData name="Oliver Barbaresi" userId="878e3307-01de-4289-ad53-44b9c3912324" providerId="ADAL" clId="{9601922C-24D9-4E6D-8D42-341E426354DB}" dt="2022-10-14T12:55:50.833" v="2399" actId="571"/>
          <ac:picMkLst>
            <pc:docMk/>
            <pc:sldMk cId="3518782899" sldId="275"/>
            <ac:picMk id="17" creationId="{FB94782D-CC49-427D-A2AC-B7567E3C3F48}"/>
          </ac:picMkLst>
        </pc:picChg>
        <pc:picChg chg="add mod">
          <ac:chgData name="Oliver Barbaresi" userId="878e3307-01de-4289-ad53-44b9c3912324" providerId="ADAL" clId="{9601922C-24D9-4E6D-8D42-341E426354DB}" dt="2022-10-14T12:55:50.833" v="2399" actId="571"/>
          <ac:picMkLst>
            <pc:docMk/>
            <pc:sldMk cId="3518782899" sldId="275"/>
            <ac:picMk id="18" creationId="{CC52BC48-0B71-4CA4-A5C2-B64C3ECA4E67}"/>
          </ac:picMkLst>
        </pc:picChg>
        <pc:picChg chg="add mod">
          <ac:chgData name="Oliver Barbaresi" userId="878e3307-01de-4289-ad53-44b9c3912324" providerId="ADAL" clId="{9601922C-24D9-4E6D-8D42-341E426354DB}" dt="2022-10-14T12:55:50.833" v="2399" actId="571"/>
          <ac:picMkLst>
            <pc:docMk/>
            <pc:sldMk cId="3518782899" sldId="275"/>
            <ac:picMk id="19" creationId="{B64A6E93-E830-408D-87BD-97E352E4B6EC}"/>
          </ac:picMkLst>
        </pc:picChg>
        <pc:picChg chg="add mod">
          <ac:chgData name="Oliver Barbaresi" userId="878e3307-01de-4289-ad53-44b9c3912324" providerId="ADAL" clId="{9601922C-24D9-4E6D-8D42-341E426354DB}" dt="2022-10-14T12:55:50.833" v="2399" actId="571"/>
          <ac:picMkLst>
            <pc:docMk/>
            <pc:sldMk cId="3518782899" sldId="275"/>
            <ac:picMk id="20" creationId="{1ED8C48C-8326-4037-B75D-55E7A3F5D5C6}"/>
          </ac:picMkLst>
        </pc:picChg>
        <pc:picChg chg="add mod">
          <ac:chgData name="Oliver Barbaresi" userId="878e3307-01de-4289-ad53-44b9c3912324" providerId="ADAL" clId="{9601922C-24D9-4E6D-8D42-341E426354DB}" dt="2022-10-14T12:55:50.833" v="2399" actId="571"/>
          <ac:picMkLst>
            <pc:docMk/>
            <pc:sldMk cId="3518782899" sldId="275"/>
            <ac:picMk id="21" creationId="{CAEC3481-5BE6-46EC-9597-CFD9A6930809}"/>
          </ac:picMkLst>
        </pc:picChg>
        <pc:picChg chg="del mod">
          <ac:chgData name="Oliver Barbaresi" userId="878e3307-01de-4289-ad53-44b9c3912324" providerId="ADAL" clId="{9601922C-24D9-4E6D-8D42-341E426354DB}" dt="2022-10-14T12:53:19.044" v="2273" actId="478"/>
          <ac:picMkLst>
            <pc:docMk/>
            <pc:sldMk cId="3518782899" sldId="275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3:21.564" v="2276"/>
        <pc:sldMkLst>
          <pc:docMk/>
          <pc:sldMk cId="2420550183" sldId="276"/>
        </pc:sldMkLst>
        <pc:spChg chg="del">
          <ac:chgData name="Oliver Barbaresi" userId="878e3307-01de-4289-ad53-44b9c3912324" providerId="ADAL" clId="{9601922C-24D9-4E6D-8D42-341E426354DB}" dt="2022-10-14T12:43:24.921" v="1499" actId="478"/>
          <ac:spMkLst>
            <pc:docMk/>
            <pc:sldMk cId="2420550183" sldId="276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3:30.956" v="1512" actId="20577"/>
          <ac:spMkLst>
            <pc:docMk/>
            <pc:sldMk cId="2420550183" sldId="276"/>
            <ac:spMk id="7" creationId="{CC774B1D-0504-470B-8614-609EA86CCEBB}"/>
          </ac:spMkLst>
        </pc:spChg>
        <pc:picChg chg="add mod">
          <ac:chgData name="Oliver Barbaresi" userId="878e3307-01de-4289-ad53-44b9c3912324" providerId="ADAL" clId="{9601922C-24D9-4E6D-8D42-341E426354DB}" dt="2022-10-14T12:53:21.564" v="2276"/>
          <ac:picMkLst>
            <pc:docMk/>
            <pc:sldMk cId="2420550183" sldId="276"/>
            <ac:picMk id="8" creationId="{0ADDACB1-1E29-41F9-86C2-C65963876FEA}"/>
          </ac:picMkLst>
        </pc:picChg>
        <pc:picChg chg="del">
          <ac:chgData name="Oliver Barbaresi" userId="878e3307-01de-4289-ad53-44b9c3912324" providerId="ADAL" clId="{9601922C-24D9-4E6D-8D42-341E426354DB}" dt="2022-10-14T12:53:21.323" v="2275" actId="478"/>
          <ac:picMkLst>
            <pc:docMk/>
            <pc:sldMk cId="2420550183" sldId="276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07:26:08.915" v="2993" actId="14"/>
        <pc:sldMkLst>
          <pc:docMk/>
          <pc:sldMk cId="1824447945" sldId="277"/>
        </pc:sldMkLst>
        <pc:spChg chg="mod">
          <ac:chgData name="Oliver Barbaresi" userId="878e3307-01de-4289-ad53-44b9c3912324" providerId="ADAL" clId="{9601922C-24D9-4E6D-8D42-341E426354DB}" dt="2022-10-28T07:26:08.915" v="2993" actId="14"/>
          <ac:spMkLst>
            <pc:docMk/>
            <pc:sldMk cId="1824447945" sldId="277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3:36.143" v="1513" actId="478"/>
          <ac:spMkLst>
            <pc:docMk/>
            <pc:sldMk cId="1824447945" sldId="277"/>
            <ac:spMk id="4" creationId="{EF585193-D1AF-49B3-81B4-AD3C2826F613}"/>
          </ac:spMkLst>
        </pc:spChg>
        <pc:spChg chg="mod">
          <ac:chgData name="Oliver Barbaresi" userId="878e3307-01de-4289-ad53-44b9c3912324" providerId="ADAL" clId="{9601922C-24D9-4E6D-8D42-341E426354DB}" dt="2022-10-12T10:41:57.131" v="1351" actId="20577"/>
          <ac:spMkLst>
            <pc:docMk/>
            <pc:sldMk cId="1824447945" sldId="277"/>
            <ac:spMk id="7" creationId="{4EB35811-B6A3-4198-97A7-697423ED52E9}"/>
          </ac:spMkLst>
        </pc:spChg>
        <pc:spChg chg="add mod">
          <ac:chgData name="Oliver Barbaresi" userId="878e3307-01de-4289-ad53-44b9c3912324" providerId="ADAL" clId="{9601922C-24D9-4E6D-8D42-341E426354DB}" dt="2022-10-14T12:43:40.872" v="1531" actId="20577"/>
          <ac:spMkLst>
            <pc:docMk/>
            <pc:sldMk cId="1824447945" sldId="277"/>
            <ac:spMk id="8" creationId="{CD43D938-2C4E-4E61-8C68-7F88075E6566}"/>
          </ac:spMkLst>
        </pc:spChg>
        <pc:picChg chg="add mod">
          <ac:chgData name="Oliver Barbaresi" userId="878e3307-01de-4289-ad53-44b9c3912324" providerId="ADAL" clId="{9601922C-24D9-4E6D-8D42-341E426354DB}" dt="2022-10-14T12:53:23.597" v="2278"/>
          <ac:picMkLst>
            <pc:docMk/>
            <pc:sldMk cId="1824447945" sldId="277"/>
            <ac:picMk id="9" creationId="{E63B6178-8125-4099-B31B-5ACD7278290E}"/>
          </ac:picMkLst>
        </pc:picChg>
        <pc:picChg chg="del">
          <ac:chgData name="Oliver Barbaresi" userId="878e3307-01de-4289-ad53-44b9c3912324" providerId="ADAL" clId="{9601922C-24D9-4E6D-8D42-341E426354DB}" dt="2022-10-14T12:53:23.301" v="2277" actId="478"/>
          <ac:picMkLst>
            <pc:docMk/>
            <pc:sldMk cId="1824447945" sldId="277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3:25.676" v="2280"/>
        <pc:sldMkLst>
          <pc:docMk/>
          <pc:sldMk cId="446224605" sldId="278"/>
        </pc:sldMkLst>
        <pc:spChg chg="mod">
          <ac:chgData name="Oliver Barbaresi" userId="878e3307-01de-4289-ad53-44b9c3912324" providerId="ADAL" clId="{9601922C-24D9-4E6D-8D42-341E426354DB}" dt="2022-10-11T14:58:27.443" v="384" actId="404"/>
          <ac:spMkLst>
            <pc:docMk/>
            <pc:sldMk cId="446224605" sldId="278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3:43.846" v="1532" actId="478"/>
          <ac:spMkLst>
            <pc:docMk/>
            <pc:sldMk cId="446224605" sldId="278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3:50.241" v="1560" actId="20577"/>
          <ac:spMkLst>
            <pc:docMk/>
            <pc:sldMk cId="446224605" sldId="278"/>
            <ac:spMk id="7" creationId="{3CB0D687-2D6A-49DA-A07E-EE5CDEBAAF99}"/>
          </ac:spMkLst>
        </pc:spChg>
        <pc:picChg chg="add mod">
          <ac:chgData name="Oliver Barbaresi" userId="878e3307-01de-4289-ad53-44b9c3912324" providerId="ADAL" clId="{9601922C-24D9-4E6D-8D42-341E426354DB}" dt="2022-10-14T12:53:25.676" v="2280"/>
          <ac:picMkLst>
            <pc:docMk/>
            <pc:sldMk cId="446224605" sldId="278"/>
            <ac:picMk id="8" creationId="{2ECE55D6-2ACB-4E84-927C-3FC468AD3CEA}"/>
          </ac:picMkLst>
        </pc:picChg>
        <pc:picChg chg="del">
          <ac:chgData name="Oliver Barbaresi" userId="878e3307-01de-4289-ad53-44b9c3912324" providerId="ADAL" clId="{9601922C-24D9-4E6D-8D42-341E426354DB}" dt="2022-10-14T12:53:25.380" v="2279" actId="478"/>
          <ac:picMkLst>
            <pc:docMk/>
            <pc:sldMk cId="446224605" sldId="278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8T11:48:36.845" v="2969" actId="20577"/>
        <pc:sldMkLst>
          <pc:docMk/>
          <pc:sldMk cId="3200998817" sldId="279"/>
        </pc:sldMkLst>
        <pc:spChg chg="mod">
          <ac:chgData name="Oliver Barbaresi" userId="878e3307-01de-4289-ad53-44b9c3912324" providerId="ADAL" clId="{9601922C-24D9-4E6D-8D42-341E426354DB}" dt="2022-10-18T11:48:36.845" v="2969" actId="20577"/>
          <ac:spMkLst>
            <pc:docMk/>
            <pc:sldMk cId="3200998817" sldId="279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3:56.715" v="1561" actId="478"/>
          <ac:spMkLst>
            <pc:docMk/>
            <pc:sldMk cId="3200998817" sldId="279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3:56.948" v="1562"/>
          <ac:spMkLst>
            <pc:docMk/>
            <pc:sldMk cId="3200998817" sldId="279"/>
            <ac:spMk id="7" creationId="{C076EF0D-630C-4E8F-87D4-DC647FC7C6D4}"/>
          </ac:spMkLst>
        </pc:spChg>
        <pc:picChg chg="add mod">
          <ac:chgData name="Oliver Barbaresi" userId="878e3307-01de-4289-ad53-44b9c3912324" providerId="ADAL" clId="{9601922C-24D9-4E6D-8D42-341E426354DB}" dt="2022-10-14T12:53:28.081" v="2282"/>
          <ac:picMkLst>
            <pc:docMk/>
            <pc:sldMk cId="3200998817" sldId="279"/>
            <ac:picMk id="8" creationId="{FBB01B87-133F-4CBF-8419-FD279BC951B1}"/>
          </ac:picMkLst>
        </pc:picChg>
        <pc:picChg chg="del">
          <ac:chgData name="Oliver Barbaresi" userId="878e3307-01de-4289-ad53-44b9c3912324" providerId="ADAL" clId="{9601922C-24D9-4E6D-8D42-341E426354DB}" dt="2022-10-14T12:53:27.825" v="2281" actId="478"/>
          <ac:picMkLst>
            <pc:docMk/>
            <pc:sldMk cId="3200998817" sldId="279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3:30.047" v="2284"/>
        <pc:sldMkLst>
          <pc:docMk/>
          <pc:sldMk cId="889322194" sldId="280"/>
        </pc:sldMkLst>
        <pc:spChg chg="mod">
          <ac:chgData name="Oliver Barbaresi" userId="878e3307-01de-4289-ad53-44b9c3912324" providerId="ADAL" clId="{9601922C-24D9-4E6D-8D42-341E426354DB}" dt="2022-10-11T14:59:46.063" v="417" actId="20577"/>
          <ac:spMkLst>
            <pc:docMk/>
            <pc:sldMk cId="889322194" sldId="280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01.695" v="1563" actId="478"/>
          <ac:spMkLst>
            <pc:docMk/>
            <pc:sldMk cId="889322194" sldId="280"/>
            <ac:spMk id="4" creationId="{EF585193-D1AF-49B3-81B4-AD3C2826F613}"/>
          </ac:spMkLst>
        </pc:spChg>
        <pc:spChg chg="mod">
          <ac:chgData name="Oliver Barbaresi" userId="878e3307-01de-4289-ad53-44b9c3912324" providerId="ADAL" clId="{9601922C-24D9-4E6D-8D42-341E426354DB}" dt="2022-10-11T14:24:12.250" v="41" actId="20577"/>
          <ac:spMkLst>
            <pc:docMk/>
            <pc:sldMk cId="889322194" sldId="280"/>
            <ac:spMk id="7" creationId="{28F3BEF1-D32A-4423-9576-B244349DEC47}"/>
          </ac:spMkLst>
        </pc:spChg>
        <pc:spChg chg="add mod">
          <ac:chgData name="Oliver Barbaresi" userId="878e3307-01de-4289-ad53-44b9c3912324" providerId="ADAL" clId="{9601922C-24D9-4E6D-8D42-341E426354DB}" dt="2022-10-14T12:44:01.954" v="1564"/>
          <ac:spMkLst>
            <pc:docMk/>
            <pc:sldMk cId="889322194" sldId="280"/>
            <ac:spMk id="8" creationId="{A3267C1C-1FD5-4968-9FAE-1DB83FEF72B1}"/>
          </ac:spMkLst>
        </pc:spChg>
        <pc:picChg chg="add mod">
          <ac:chgData name="Oliver Barbaresi" userId="878e3307-01de-4289-ad53-44b9c3912324" providerId="ADAL" clId="{9601922C-24D9-4E6D-8D42-341E426354DB}" dt="2022-10-14T12:53:30.047" v="2284"/>
          <ac:picMkLst>
            <pc:docMk/>
            <pc:sldMk cId="889322194" sldId="280"/>
            <ac:picMk id="9" creationId="{987F396E-9159-4FA5-AB95-85CCE5131216}"/>
          </ac:picMkLst>
        </pc:picChg>
        <pc:picChg chg="del">
          <ac:chgData name="Oliver Barbaresi" userId="878e3307-01de-4289-ad53-44b9c3912324" providerId="ADAL" clId="{9601922C-24D9-4E6D-8D42-341E426354DB}" dt="2022-10-14T12:53:29.809" v="2283" actId="478"/>
          <ac:picMkLst>
            <pc:docMk/>
            <pc:sldMk cId="889322194" sldId="280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07:27:17.585" v="2999" actId="20577"/>
        <pc:sldMkLst>
          <pc:docMk/>
          <pc:sldMk cId="2034175673" sldId="281"/>
        </pc:sldMkLst>
        <pc:spChg chg="mod">
          <ac:chgData name="Oliver Barbaresi" userId="878e3307-01de-4289-ad53-44b9c3912324" providerId="ADAL" clId="{9601922C-24D9-4E6D-8D42-341E426354DB}" dt="2022-10-28T07:27:17.585" v="2999" actId="20577"/>
          <ac:spMkLst>
            <pc:docMk/>
            <pc:sldMk cId="2034175673" sldId="281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04.882" v="1565" actId="478"/>
          <ac:spMkLst>
            <pc:docMk/>
            <pc:sldMk cId="2034175673" sldId="281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05.129" v="1566"/>
          <ac:spMkLst>
            <pc:docMk/>
            <pc:sldMk cId="2034175673" sldId="281"/>
            <ac:spMk id="7" creationId="{3ED2A233-7DF9-4372-B758-0094DA3B2233}"/>
          </ac:spMkLst>
        </pc:spChg>
        <pc:picChg chg="add mod">
          <ac:chgData name="Oliver Barbaresi" userId="878e3307-01de-4289-ad53-44b9c3912324" providerId="ADAL" clId="{9601922C-24D9-4E6D-8D42-341E426354DB}" dt="2022-10-14T12:53:32.476" v="2286"/>
          <ac:picMkLst>
            <pc:docMk/>
            <pc:sldMk cId="2034175673" sldId="281"/>
            <ac:picMk id="8" creationId="{4E511D7D-282D-48CB-9812-55739765CE8A}"/>
          </ac:picMkLst>
        </pc:picChg>
        <pc:picChg chg="del">
          <ac:chgData name="Oliver Barbaresi" userId="878e3307-01de-4289-ad53-44b9c3912324" providerId="ADAL" clId="{9601922C-24D9-4E6D-8D42-341E426354DB}" dt="2022-10-14T12:53:32.213" v="2285" actId="478"/>
          <ac:picMkLst>
            <pc:docMk/>
            <pc:sldMk cId="2034175673" sldId="281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8T11:50:26.735" v="2975" actId="113"/>
        <pc:sldMkLst>
          <pc:docMk/>
          <pc:sldMk cId="3629302797" sldId="282"/>
        </pc:sldMkLst>
        <pc:spChg chg="mod">
          <ac:chgData name="Oliver Barbaresi" userId="878e3307-01de-4289-ad53-44b9c3912324" providerId="ADAL" clId="{9601922C-24D9-4E6D-8D42-341E426354DB}" dt="2022-10-18T11:50:26.735" v="2975" actId="113"/>
          <ac:spMkLst>
            <pc:docMk/>
            <pc:sldMk cId="3629302797" sldId="282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10.579" v="1569" actId="478"/>
          <ac:spMkLst>
            <pc:docMk/>
            <pc:sldMk cId="3629302797" sldId="282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20.128" v="1590" actId="20577"/>
          <ac:spMkLst>
            <pc:docMk/>
            <pc:sldMk cId="3629302797" sldId="282"/>
            <ac:spMk id="7" creationId="{41B7E4D9-88E6-482B-8818-7DC4CF889D0C}"/>
          </ac:spMkLst>
        </pc:spChg>
        <pc:picChg chg="add mod">
          <ac:chgData name="Oliver Barbaresi" userId="878e3307-01de-4289-ad53-44b9c3912324" providerId="ADAL" clId="{9601922C-24D9-4E6D-8D42-341E426354DB}" dt="2022-10-14T12:53:36.461" v="2290"/>
          <ac:picMkLst>
            <pc:docMk/>
            <pc:sldMk cId="3629302797" sldId="282"/>
            <ac:picMk id="8" creationId="{752EB661-56EF-4EEC-AA9E-65AB6F0CF54B}"/>
          </ac:picMkLst>
        </pc:picChg>
        <pc:picChg chg="del">
          <ac:chgData name="Oliver Barbaresi" userId="878e3307-01de-4289-ad53-44b9c3912324" providerId="ADAL" clId="{9601922C-24D9-4E6D-8D42-341E426354DB}" dt="2022-10-14T12:53:36.222" v="2289" actId="478"/>
          <ac:picMkLst>
            <pc:docMk/>
            <pc:sldMk cId="3629302797" sldId="282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3:59:20.619" v="2402" actId="207"/>
        <pc:sldMkLst>
          <pc:docMk/>
          <pc:sldMk cId="1185918151" sldId="283"/>
        </pc:sldMkLst>
        <pc:spChg chg="mod">
          <ac:chgData name="Oliver Barbaresi" userId="878e3307-01de-4289-ad53-44b9c3912324" providerId="ADAL" clId="{9601922C-24D9-4E6D-8D42-341E426354DB}" dt="2022-10-14T13:59:20.619" v="2402" actId="207"/>
          <ac:spMkLst>
            <pc:docMk/>
            <pc:sldMk cId="1185918151" sldId="283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24.793" v="1591" actId="478"/>
          <ac:spMkLst>
            <pc:docMk/>
            <pc:sldMk cId="1185918151" sldId="283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25.182" v="1592"/>
          <ac:spMkLst>
            <pc:docMk/>
            <pc:sldMk cId="1185918151" sldId="283"/>
            <ac:spMk id="7" creationId="{E183DC48-FF1E-47A5-9C5C-7532EE7449A1}"/>
          </ac:spMkLst>
        </pc:spChg>
        <pc:picChg chg="add mod">
          <ac:chgData name="Oliver Barbaresi" userId="878e3307-01de-4289-ad53-44b9c3912324" providerId="ADAL" clId="{9601922C-24D9-4E6D-8D42-341E426354DB}" dt="2022-10-14T12:53:38.317" v="2292"/>
          <ac:picMkLst>
            <pc:docMk/>
            <pc:sldMk cId="1185918151" sldId="283"/>
            <ac:picMk id="8" creationId="{239CBCCA-4566-4643-910E-8CD1C88180E2}"/>
          </ac:picMkLst>
        </pc:picChg>
        <pc:picChg chg="del">
          <ac:chgData name="Oliver Barbaresi" userId="878e3307-01de-4289-ad53-44b9c3912324" providerId="ADAL" clId="{9601922C-24D9-4E6D-8D42-341E426354DB}" dt="2022-10-14T12:53:38.096" v="2291" actId="478"/>
          <ac:picMkLst>
            <pc:docMk/>
            <pc:sldMk cId="1185918151" sldId="283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3:59:31.786" v="2410" actId="404"/>
        <pc:sldMkLst>
          <pc:docMk/>
          <pc:sldMk cId="3354419838" sldId="284"/>
        </pc:sldMkLst>
        <pc:spChg chg="mod">
          <ac:chgData name="Oliver Barbaresi" userId="878e3307-01de-4289-ad53-44b9c3912324" providerId="ADAL" clId="{9601922C-24D9-4E6D-8D42-341E426354DB}" dt="2022-10-14T13:59:31.786" v="2410" actId="404"/>
          <ac:spMkLst>
            <pc:docMk/>
            <pc:sldMk cId="3354419838" sldId="284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28.383" v="1593" actId="478"/>
          <ac:spMkLst>
            <pc:docMk/>
            <pc:sldMk cId="3354419838" sldId="284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28.802" v="1594"/>
          <ac:spMkLst>
            <pc:docMk/>
            <pc:sldMk cId="3354419838" sldId="284"/>
            <ac:spMk id="7" creationId="{74BAE042-DFE1-4B59-BB3F-F749090E3969}"/>
          </ac:spMkLst>
        </pc:spChg>
        <pc:picChg chg="add mod">
          <ac:chgData name="Oliver Barbaresi" userId="878e3307-01de-4289-ad53-44b9c3912324" providerId="ADAL" clId="{9601922C-24D9-4E6D-8D42-341E426354DB}" dt="2022-10-14T12:53:40.274" v="2294"/>
          <ac:picMkLst>
            <pc:docMk/>
            <pc:sldMk cId="3354419838" sldId="284"/>
            <ac:picMk id="8" creationId="{598175FD-15EC-4971-8287-3BDD3EA2BE49}"/>
          </ac:picMkLst>
        </pc:picChg>
        <pc:picChg chg="del">
          <ac:chgData name="Oliver Barbaresi" userId="878e3307-01de-4289-ad53-44b9c3912324" providerId="ADAL" clId="{9601922C-24D9-4E6D-8D42-341E426354DB}" dt="2022-10-14T12:53:40.047" v="2293" actId="478"/>
          <ac:picMkLst>
            <pc:docMk/>
            <pc:sldMk cId="3354419838" sldId="284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3:42.279" v="2296"/>
        <pc:sldMkLst>
          <pc:docMk/>
          <pc:sldMk cId="1767510670" sldId="285"/>
        </pc:sldMkLst>
        <pc:spChg chg="mod">
          <ac:chgData name="Oliver Barbaresi" userId="878e3307-01de-4289-ad53-44b9c3912324" providerId="ADAL" clId="{9601922C-24D9-4E6D-8D42-341E426354DB}" dt="2022-10-11T15:13:27.371" v="525" actId="15"/>
          <ac:spMkLst>
            <pc:docMk/>
            <pc:sldMk cId="1767510670" sldId="285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31.373" v="1595" actId="478"/>
          <ac:spMkLst>
            <pc:docMk/>
            <pc:sldMk cId="1767510670" sldId="285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31.782" v="1596"/>
          <ac:spMkLst>
            <pc:docMk/>
            <pc:sldMk cId="1767510670" sldId="285"/>
            <ac:spMk id="7" creationId="{A8CF9E20-D2F2-416C-ABF8-A0AD7FDF37DE}"/>
          </ac:spMkLst>
        </pc:spChg>
        <pc:picChg chg="add mod">
          <ac:chgData name="Oliver Barbaresi" userId="878e3307-01de-4289-ad53-44b9c3912324" providerId="ADAL" clId="{9601922C-24D9-4E6D-8D42-341E426354DB}" dt="2022-10-14T12:53:42.279" v="2296"/>
          <ac:picMkLst>
            <pc:docMk/>
            <pc:sldMk cId="1767510670" sldId="285"/>
            <ac:picMk id="8" creationId="{430F3F4A-B364-4B6D-8EF3-0D809B9740E1}"/>
          </ac:picMkLst>
        </pc:picChg>
        <pc:picChg chg="del">
          <ac:chgData name="Oliver Barbaresi" userId="878e3307-01de-4289-ad53-44b9c3912324" providerId="ADAL" clId="{9601922C-24D9-4E6D-8D42-341E426354DB}" dt="2022-10-14T12:53:42.056" v="2295" actId="478"/>
          <ac:picMkLst>
            <pc:docMk/>
            <pc:sldMk cId="1767510670" sldId="285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07:28:37.227" v="3000" actId="207"/>
        <pc:sldMkLst>
          <pc:docMk/>
          <pc:sldMk cId="1646129008" sldId="286"/>
        </pc:sldMkLst>
        <pc:spChg chg="mod">
          <ac:chgData name="Oliver Barbaresi" userId="878e3307-01de-4289-ad53-44b9c3912324" providerId="ADAL" clId="{9601922C-24D9-4E6D-8D42-341E426354DB}" dt="2022-10-28T07:28:37.227" v="3000" actId="207"/>
          <ac:spMkLst>
            <pc:docMk/>
            <pc:sldMk cId="1646129008" sldId="286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34.264" v="1597" actId="478"/>
          <ac:spMkLst>
            <pc:docMk/>
            <pc:sldMk cId="1646129008" sldId="286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34.627" v="1598"/>
          <ac:spMkLst>
            <pc:docMk/>
            <pc:sldMk cId="1646129008" sldId="286"/>
            <ac:spMk id="7" creationId="{F2EB0BC1-E53D-470D-A02F-793BC92845CC}"/>
          </ac:spMkLst>
        </pc:spChg>
        <pc:picChg chg="add mod">
          <ac:chgData name="Oliver Barbaresi" userId="878e3307-01de-4289-ad53-44b9c3912324" providerId="ADAL" clId="{9601922C-24D9-4E6D-8D42-341E426354DB}" dt="2022-10-14T12:53:44.096" v="2298"/>
          <ac:picMkLst>
            <pc:docMk/>
            <pc:sldMk cId="1646129008" sldId="286"/>
            <ac:picMk id="8" creationId="{F7CB1445-6FC0-40BD-8F89-244B0AAE69C1}"/>
          </ac:picMkLst>
        </pc:picChg>
        <pc:picChg chg="del">
          <ac:chgData name="Oliver Barbaresi" userId="878e3307-01de-4289-ad53-44b9c3912324" providerId="ADAL" clId="{9601922C-24D9-4E6D-8D42-341E426354DB}" dt="2022-10-14T12:53:43.875" v="2297" actId="478"/>
          <ac:picMkLst>
            <pc:docMk/>
            <pc:sldMk cId="1646129008" sldId="286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3:45.924" v="2300"/>
        <pc:sldMkLst>
          <pc:docMk/>
          <pc:sldMk cId="616130476" sldId="287"/>
        </pc:sldMkLst>
        <pc:spChg chg="mod">
          <ac:chgData name="Oliver Barbaresi" userId="878e3307-01de-4289-ad53-44b9c3912324" providerId="ADAL" clId="{9601922C-24D9-4E6D-8D42-341E426354DB}" dt="2022-10-12T09:43:00.866" v="581" actId="2711"/>
          <ac:spMkLst>
            <pc:docMk/>
            <pc:sldMk cId="616130476" sldId="287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37.462" v="1599" actId="478"/>
          <ac:spMkLst>
            <pc:docMk/>
            <pc:sldMk cId="616130476" sldId="287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37.798" v="1600"/>
          <ac:spMkLst>
            <pc:docMk/>
            <pc:sldMk cId="616130476" sldId="287"/>
            <ac:spMk id="7" creationId="{58AF1E69-D95C-4A4E-B36E-EE1D9F5E7154}"/>
          </ac:spMkLst>
        </pc:spChg>
        <pc:picChg chg="add mod">
          <ac:chgData name="Oliver Barbaresi" userId="878e3307-01de-4289-ad53-44b9c3912324" providerId="ADAL" clId="{9601922C-24D9-4E6D-8D42-341E426354DB}" dt="2022-10-14T12:53:45.924" v="2300"/>
          <ac:picMkLst>
            <pc:docMk/>
            <pc:sldMk cId="616130476" sldId="287"/>
            <ac:picMk id="8" creationId="{B6FADBBD-42EF-4C52-A1F4-21AA9A67A3F8}"/>
          </ac:picMkLst>
        </pc:picChg>
        <pc:picChg chg="del">
          <ac:chgData name="Oliver Barbaresi" userId="878e3307-01de-4289-ad53-44b9c3912324" providerId="ADAL" clId="{9601922C-24D9-4E6D-8D42-341E426354DB}" dt="2022-10-14T12:53:45.700" v="2299" actId="478"/>
          <ac:picMkLst>
            <pc:docMk/>
            <pc:sldMk cId="616130476" sldId="287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8T13:54:17.338" v="2985" actId="404"/>
        <pc:sldMkLst>
          <pc:docMk/>
          <pc:sldMk cId="3943884408" sldId="288"/>
        </pc:sldMkLst>
        <pc:spChg chg="mod">
          <ac:chgData name="Oliver Barbaresi" userId="878e3307-01de-4289-ad53-44b9c3912324" providerId="ADAL" clId="{9601922C-24D9-4E6D-8D42-341E426354DB}" dt="2022-10-18T13:54:17.338" v="2985" actId="404"/>
          <ac:spMkLst>
            <pc:docMk/>
            <pc:sldMk cId="3943884408" sldId="288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40.205" v="1601" actId="478"/>
          <ac:spMkLst>
            <pc:docMk/>
            <pc:sldMk cId="3943884408" sldId="288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40.770" v="1602"/>
          <ac:spMkLst>
            <pc:docMk/>
            <pc:sldMk cId="3943884408" sldId="288"/>
            <ac:spMk id="7" creationId="{2CD0D157-7724-419F-A507-78042D2997BB}"/>
          </ac:spMkLst>
        </pc:spChg>
        <pc:picChg chg="add mod">
          <ac:chgData name="Oliver Barbaresi" userId="878e3307-01de-4289-ad53-44b9c3912324" providerId="ADAL" clId="{9601922C-24D9-4E6D-8D42-341E426354DB}" dt="2022-10-14T12:53:47.766" v="2302"/>
          <ac:picMkLst>
            <pc:docMk/>
            <pc:sldMk cId="3943884408" sldId="288"/>
            <ac:picMk id="8" creationId="{1EF39A61-DCEC-443E-A953-685CD83615A9}"/>
          </ac:picMkLst>
        </pc:picChg>
        <pc:picChg chg="del">
          <ac:chgData name="Oliver Barbaresi" userId="878e3307-01de-4289-ad53-44b9c3912324" providerId="ADAL" clId="{9601922C-24D9-4E6D-8D42-341E426354DB}" dt="2022-10-14T12:53:47.590" v="2301" actId="478"/>
          <ac:picMkLst>
            <pc:docMk/>
            <pc:sldMk cId="3943884408" sldId="288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3:49.686" v="2304"/>
        <pc:sldMkLst>
          <pc:docMk/>
          <pc:sldMk cId="3430876031" sldId="289"/>
        </pc:sldMkLst>
        <pc:spChg chg="mod">
          <ac:chgData name="Oliver Barbaresi" userId="878e3307-01de-4289-ad53-44b9c3912324" providerId="ADAL" clId="{9601922C-24D9-4E6D-8D42-341E426354DB}" dt="2022-10-12T09:43:18.890" v="583" actId="20577"/>
          <ac:spMkLst>
            <pc:docMk/>
            <pc:sldMk cId="3430876031" sldId="289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46.582" v="1603" actId="478"/>
          <ac:spMkLst>
            <pc:docMk/>
            <pc:sldMk cId="3430876031" sldId="289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52.413" v="1623" actId="20577"/>
          <ac:spMkLst>
            <pc:docMk/>
            <pc:sldMk cId="3430876031" sldId="289"/>
            <ac:spMk id="7" creationId="{335AAE3A-9FB3-429A-8122-4709FC516D71}"/>
          </ac:spMkLst>
        </pc:spChg>
        <pc:picChg chg="add mod">
          <ac:chgData name="Oliver Barbaresi" userId="878e3307-01de-4289-ad53-44b9c3912324" providerId="ADAL" clId="{9601922C-24D9-4E6D-8D42-341E426354DB}" dt="2022-10-14T12:53:49.686" v="2304"/>
          <ac:picMkLst>
            <pc:docMk/>
            <pc:sldMk cId="3430876031" sldId="289"/>
            <ac:picMk id="8" creationId="{B768DB51-A97C-4E78-AD26-46BDD8F50552}"/>
          </ac:picMkLst>
        </pc:picChg>
        <pc:picChg chg="del">
          <ac:chgData name="Oliver Barbaresi" userId="878e3307-01de-4289-ad53-44b9c3912324" providerId="ADAL" clId="{9601922C-24D9-4E6D-8D42-341E426354DB}" dt="2022-10-14T12:53:49.458" v="2303" actId="478"/>
          <ac:picMkLst>
            <pc:docMk/>
            <pc:sldMk cId="3430876031" sldId="289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4:01:21.569" v="2682" actId="1038"/>
        <pc:sldMkLst>
          <pc:docMk/>
          <pc:sldMk cId="1541670020" sldId="290"/>
        </pc:sldMkLst>
        <pc:spChg chg="mod">
          <ac:chgData name="Oliver Barbaresi" userId="878e3307-01de-4289-ad53-44b9c3912324" providerId="ADAL" clId="{9601922C-24D9-4E6D-8D42-341E426354DB}" dt="2022-10-14T14:00:47.792" v="2432" actId="404"/>
          <ac:spMkLst>
            <pc:docMk/>
            <pc:sldMk cId="1541670020" sldId="290"/>
            <ac:spMk id="2" creationId="{BB4B86EE-6C28-4D49-94DE-EAA964110F67}"/>
          </ac:spMkLst>
        </pc:spChg>
        <pc:spChg chg="del mod">
          <ac:chgData name="Oliver Barbaresi" userId="878e3307-01de-4289-ad53-44b9c3912324" providerId="ADAL" clId="{9601922C-24D9-4E6D-8D42-341E426354DB}" dt="2022-10-14T12:45:03.893" v="1626" actId="478"/>
          <ac:spMkLst>
            <pc:docMk/>
            <pc:sldMk cId="1541670020" sldId="290"/>
            <ac:spMk id="4" creationId="{EF585193-D1AF-49B3-81B4-AD3C2826F613}"/>
          </ac:spMkLst>
        </pc:spChg>
        <pc:spChg chg="mod">
          <ac:chgData name="Oliver Barbaresi" userId="878e3307-01de-4289-ad53-44b9c3912324" providerId="ADAL" clId="{9601922C-24D9-4E6D-8D42-341E426354DB}" dt="2022-10-14T14:01:21.569" v="2682" actId="1038"/>
          <ac:spMkLst>
            <pc:docMk/>
            <pc:sldMk cId="1541670020" sldId="290"/>
            <ac:spMk id="7" creationId="{4207099C-7F07-48B0-963A-C8442C3DAEF9}"/>
          </ac:spMkLst>
        </pc:spChg>
        <pc:spChg chg="add mod">
          <ac:chgData name="Oliver Barbaresi" userId="878e3307-01de-4289-ad53-44b9c3912324" providerId="ADAL" clId="{9601922C-24D9-4E6D-8D42-341E426354DB}" dt="2022-10-14T12:45:14.581" v="1650" actId="5793"/>
          <ac:spMkLst>
            <pc:docMk/>
            <pc:sldMk cId="1541670020" sldId="290"/>
            <ac:spMk id="8" creationId="{281F1660-A5A2-4A91-B021-6F4D75E12EFD}"/>
          </ac:spMkLst>
        </pc:spChg>
        <pc:picChg chg="add mod">
          <ac:chgData name="Oliver Barbaresi" userId="878e3307-01de-4289-ad53-44b9c3912324" providerId="ADAL" clId="{9601922C-24D9-4E6D-8D42-341E426354DB}" dt="2022-10-14T12:53:53.261" v="2308"/>
          <ac:picMkLst>
            <pc:docMk/>
            <pc:sldMk cId="1541670020" sldId="290"/>
            <ac:picMk id="9" creationId="{413C490C-2C54-4EE7-AFD9-8A26C97C26DC}"/>
          </ac:picMkLst>
        </pc:picChg>
        <pc:picChg chg="del">
          <ac:chgData name="Oliver Barbaresi" userId="878e3307-01de-4289-ad53-44b9c3912324" providerId="ADAL" clId="{9601922C-24D9-4E6D-8D42-341E426354DB}" dt="2022-10-14T12:53:53.068" v="2307" actId="478"/>
          <ac:picMkLst>
            <pc:docMk/>
            <pc:sldMk cId="1541670020" sldId="290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09:44:23.019" v="3001" actId="20577"/>
        <pc:sldMkLst>
          <pc:docMk/>
          <pc:sldMk cId="1993958964" sldId="291"/>
        </pc:sldMkLst>
        <pc:spChg chg="mod">
          <ac:chgData name="Oliver Barbaresi" userId="878e3307-01de-4289-ad53-44b9c3912324" providerId="ADAL" clId="{9601922C-24D9-4E6D-8D42-341E426354DB}" dt="2022-10-28T09:44:23.019" v="3001" actId="20577"/>
          <ac:spMkLst>
            <pc:docMk/>
            <pc:sldMk cId="1993958964" sldId="291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5:19.490" v="1651" actId="478"/>
          <ac:spMkLst>
            <pc:docMk/>
            <pc:sldMk cId="1993958964" sldId="291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6:56.013" v="1679" actId="20577"/>
          <ac:spMkLst>
            <pc:docMk/>
            <pc:sldMk cId="1993958964" sldId="291"/>
            <ac:spMk id="7" creationId="{2B7CFD0F-5D6B-4C5A-9BBF-4F2BDDBDA14B}"/>
          </ac:spMkLst>
        </pc:spChg>
        <pc:picChg chg="add mod">
          <ac:chgData name="Oliver Barbaresi" userId="878e3307-01de-4289-ad53-44b9c3912324" providerId="ADAL" clId="{9601922C-24D9-4E6D-8D42-341E426354DB}" dt="2022-10-14T12:53:55.171" v="2310"/>
          <ac:picMkLst>
            <pc:docMk/>
            <pc:sldMk cId="1993958964" sldId="291"/>
            <ac:picMk id="8" creationId="{97FFE2E2-436B-4E76-B713-E2CD4CC8EACB}"/>
          </ac:picMkLst>
        </pc:picChg>
        <pc:picChg chg="del">
          <ac:chgData name="Oliver Barbaresi" userId="878e3307-01de-4289-ad53-44b9c3912324" providerId="ADAL" clId="{9601922C-24D9-4E6D-8D42-341E426354DB}" dt="2022-10-14T12:53:54.939" v="2309" actId="478"/>
          <ac:picMkLst>
            <pc:docMk/>
            <pc:sldMk cId="1993958964" sldId="291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09:48:16.648" v="3078" actId="1582"/>
        <pc:sldMkLst>
          <pc:docMk/>
          <pc:sldMk cId="4062155054" sldId="292"/>
        </pc:sldMkLst>
        <pc:spChg chg="mod">
          <ac:chgData name="Oliver Barbaresi" userId="878e3307-01de-4289-ad53-44b9c3912324" providerId="ADAL" clId="{9601922C-24D9-4E6D-8D42-341E426354DB}" dt="2022-10-28T09:47:54.480" v="3068" actId="20577"/>
          <ac:spMkLst>
            <pc:docMk/>
            <pc:sldMk cId="4062155054" sldId="292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7:01.635" v="1680" actId="478"/>
          <ac:spMkLst>
            <pc:docMk/>
            <pc:sldMk cId="4062155054" sldId="292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28T09:48:16.648" v="3078" actId="1582"/>
          <ac:spMkLst>
            <pc:docMk/>
            <pc:sldMk cId="4062155054" sldId="292"/>
            <ac:spMk id="6" creationId="{5710DD84-BC6D-1664-32D8-3605076BAB82}"/>
          </ac:spMkLst>
        </pc:spChg>
        <pc:spChg chg="add mod">
          <ac:chgData name="Oliver Barbaresi" userId="878e3307-01de-4289-ad53-44b9c3912324" providerId="ADAL" clId="{9601922C-24D9-4E6D-8D42-341E426354DB}" dt="2022-10-14T12:47:08.986" v="1703" actId="20577"/>
          <ac:spMkLst>
            <pc:docMk/>
            <pc:sldMk cId="4062155054" sldId="292"/>
            <ac:spMk id="7" creationId="{3E4548F7-0D16-4716-99C2-41D946929B9E}"/>
          </ac:spMkLst>
        </pc:spChg>
        <pc:picChg chg="add mod">
          <ac:chgData name="Oliver Barbaresi" userId="878e3307-01de-4289-ad53-44b9c3912324" providerId="ADAL" clId="{9601922C-24D9-4E6D-8D42-341E426354DB}" dt="2022-10-14T12:53:56.987" v="2312"/>
          <ac:picMkLst>
            <pc:docMk/>
            <pc:sldMk cId="4062155054" sldId="292"/>
            <ac:picMk id="8" creationId="{D8E8C413-9AC9-4531-B83A-B0F5D3694344}"/>
          </ac:picMkLst>
        </pc:picChg>
        <pc:picChg chg="del">
          <ac:chgData name="Oliver Barbaresi" userId="878e3307-01de-4289-ad53-44b9c3912324" providerId="ADAL" clId="{9601922C-24D9-4E6D-8D42-341E426354DB}" dt="2022-10-14T12:53:56.761" v="2311" actId="478"/>
          <ac:picMkLst>
            <pc:docMk/>
            <pc:sldMk cId="4062155054" sldId="292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09:46:56.793" v="3036" actId="1035"/>
        <pc:sldMkLst>
          <pc:docMk/>
          <pc:sldMk cId="1396522387" sldId="293"/>
        </pc:sldMkLst>
        <pc:spChg chg="mod">
          <ac:chgData name="Oliver Barbaresi" userId="878e3307-01de-4289-ad53-44b9c3912324" providerId="ADAL" clId="{9601922C-24D9-4E6D-8D42-341E426354DB}" dt="2022-10-28T09:46:56.793" v="3036" actId="1035"/>
          <ac:spMkLst>
            <pc:docMk/>
            <pc:sldMk cId="1396522387" sldId="293"/>
            <ac:spMk id="2" creationId="{BB4B86EE-6C28-4D49-94DE-EAA964110F67}"/>
          </ac:spMkLst>
        </pc:spChg>
        <pc:spChg chg="add del">
          <ac:chgData name="Oliver Barbaresi" userId="878e3307-01de-4289-ad53-44b9c3912324" providerId="ADAL" clId="{9601922C-24D9-4E6D-8D42-341E426354DB}" dt="2022-10-14T12:47:18.176" v="1708" actId="478"/>
          <ac:spMkLst>
            <pc:docMk/>
            <pc:sldMk cId="1396522387" sldId="293"/>
            <ac:spMk id="4" creationId="{EF585193-D1AF-49B3-81B4-AD3C2826F613}"/>
          </ac:spMkLst>
        </pc:spChg>
        <pc:spChg chg="add del mod">
          <ac:chgData name="Oliver Barbaresi" userId="878e3307-01de-4289-ad53-44b9c3912324" providerId="ADAL" clId="{9601922C-24D9-4E6D-8D42-341E426354DB}" dt="2022-10-14T12:47:25.354" v="1733" actId="20577"/>
          <ac:spMkLst>
            <pc:docMk/>
            <pc:sldMk cId="1396522387" sldId="293"/>
            <ac:spMk id="7" creationId="{832D9895-713F-49C9-B07A-FBB4D76FF644}"/>
          </ac:spMkLst>
        </pc:spChg>
        <pc:picChg chg="add mod">
          <ac:chgData name="Oliver Barbaresi" userId="878e3307-01de-4289-ad53-44b9c3912324" providerId="ADAL" clId="{9601922C-24D9-4E6D-8D42-341E426354DB}" dt="2022-10-14T12:53:58.817" v="2314"/>
          <ac:picMkLst>
            <pc:docMk/>
            <pc:sldMk cId="1396522387" sldId="293"/>
            <ac:picMk id="8" creationId="{EEAB265A-7E34-4383-AB5A-6B043BD85111}"/>
          </ac:picMkLst>
        </pc:picChg>
        <pc:picChg chg="del">
          <ac:chgData name="Oliver Barbaresi" userId="878e3307-01de-4289-ad53-44b9c3912324" providerId="ADAL" clId="{9601922C-24D9-4E6D-8D42-341E426354DB}" dt="2022-10-14T12:53:58.582" v="2313" actId="478"/>
          <ac:picMkLst>
            <pc:docMk/>
            <pc:sldMk cId="1396522387" sldId="293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09:49:59.780" v="3167" actId="1076"/>
        <pc:sldMkLst>
          <pc:docMk/>
          <pc:sldMk cId="1122381504" sldId="294"/>
        </pc:sldMkLst>
        <pc:spChg chg="mod">
          <ac:chgData name="Oliver Barbaresi" userId="878e3307-01de-4289-ad53-44b9c3912324" providerId="ADAL" clId="{9601922C-24D9-4E6D-8D42-341E426354DB}" dt="2022-10-28T09:49:59.780" v="3167" actId="1076"/>
          <ac:spMkLst>
            <pc:docMk/>
            <pc:sldMk cId="1122381504" sldId="294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7:30.996" v="1734" actId="478"/>
          <ac:spMkLst>
            <pc:docMk/>
            <pc:sldMk cId="1122381504" sldId="294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7:38.371" v="1764" actId="20577"/>
          <ac:spMkLst>
            <pc:docMk/>
            <pc:sldMk cId="1122381504" sldId="294"/>
            <ac:spMk id="7" creationId="{749ED79E-FCC4-4348-BFE0-D2E10A35A48B}"/>
          </ac:spMkLst>
        </pc:spChg>
        <pc:picChg chg="add mod">
          <ac:chgData name="Oliver Barbaresi" userId="878e3307-01de-4289-ad53-44b9c3912324" providerId="ADAL" clId="{9601922C-24D9-4E6D-8D42-341E426354DB}" dt="2022-10-14T12:54:00.576" v="2316"/>
          <ac:picMkLst>
            <pc:docMk/>
            <pc:sldMk cId="1122381504" sldId="294"/>
            <ac:picMk id="8" creationId="{95AF41CE-9E4A-4AFD-9493-9104FAC07883}"/>
          </ac:picMkLst>
        </pc:picChg>
        <pc:picChg chg="del">
          <ac:chgData name="Oliver Barbaresi" userId="878e3307-01de-4289-ad53-44b9c3912324" providerId="ADAL" clId="{9601922C-24D9-4E6D-8D42-341E426354DB}" dt="2022-10-14T12:54:00.356" v="2315" actId="478"/>
          <ac:picMkLst>
            <pc:docMk/>
            <pc:sldMk cId="1122381504" sldId="294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1:34:22.621" v="3170" actId="1035"/>
        <pc:sldMkLst>
          <pc:docMk/>
          <pc:sldMk cId="635922872" sldId="295"/>
        </pc:sldMkLst>
        <pc:spChg chg="mod">
          <ac:chgData name="Oliver Barbaresi" userId="878e3307-01de-4289-ad53-44b9c3912324" providerId="ADAL" clId="{9601922C-24D9-4E6D-8D42-341E426354DB}" dt="2022-10-28T11:34:22.621" v="3170" actId="1035"/>
          <ac:spMkLst>
            <pc:docMk/>
            <pc:sldMk cId="635922872" sldId="295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7:41.842" v="1765" actId="478"/>
          <ac:spMkLst>
            <pc:docMk/>
            <pc:sldMk cId="635922872" sldId="295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7:49.041" v="1779" actId="20577"/>
          <ac:spMkLst>
            <pc:docMk/>
            <pc:sldMk cId="635922872" sldId="295"/>
            <ac:spMk id="7" creationId="{0496330C-56D4-4A1D-AA25-89815AA53491}"/>
          </ac:spMkLst>
        </pc:spChg>
        <pc:picChg chg="add mod">
          <ac:chgData name="Oliver Barbaresi" userId="878e3307-01de-4289-ad53-44b9c3912324" providerId="ADAL" clId="{9601922C-24D9-4E6D-8D42-341E426354DB}" dt="2022-10-14T12:54:02.388" v="2318"/>
          <ac:picMkLst>
            <pc:docMk/>
            <pc:sldMk cId="635922872" sldId="295"/>
            <ac:picMk id="8" creationId="{176F0561-FD7C-4AFD-A9B4-24CBEB4E59BA}"/>
          </ac:picMkLst>
        </pc:picChg>
        <pc:picChg chg="del">
          <ac:chgData name="Oliver Barbaresi" userId="878e3307-01de-4289-ad53-44b9c3912324" providerId="ADAL" clId="{9601922C-24D9-4E6D-8D42-341E426354DB}" dt="2022-10-14T12:54:02.197" v="2317" actId="478"/>
          <ac:picMkLst>
            <pc:docMk/>
            <pc:sldMk cId="635922872" sldId="295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1:35:08.932" v="3171" actId="20577"/>
        <pc:sldMkLst>
          <pc:docMk/>
          <pc:sldMk cId="2485294125" sldId="296"/>
        </pc:sldMkLst>
        <pc:spChg chg="mod">
          <ac:chgData name="Oliver Barbaresi" userId="878e3307-01de-4289-ad53-44b9c3912324" providerId="ADAL" clId="{9601922C-24D9-4E6D-8D42-341E426354DB}" dt="2022-10-12T10:53:35.408" v="1408" actId="15"/>
          <ac:spMkLst>
            <pc:docMk/>
            <pc:sldMk cId="2485294125" sldId="296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8:01.802" v="1782" actId="478"/>
          <ac:spMkLst>
            <pc:docMk/>
            <pc:sldMk cId="2485294125" sldId="296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28T11:35:08.932" v="3171" actId="20577"/>
          <ac:spMkLst>
            <pc:docMk/>
            <pc:sldMk cId="2485294125" sldId="296"/>
            <ac:spMk id="8" creationId="{FBDE337E-5EA8-4A9F-8D21-B9E038028DC0}"/>
          </ac:spMkLst>
        </pc:spChg>
        <pc:spChg chg="add mod">
          <ac:chgData name="Oliver Barbaresi" userId="878e3307-01de-4289-ad53-44b9c3912324" providerId="ADAL" clId="{9601922C-24D9-4E6D-8D42-341E426354DB}" dt="2022-10-14T12:48:08.159" v="1800" actId="20577"/>
          <ac:spMkLst>
            <pc:docMk/>
            <pc:sldMk cId="2485294125" sldId="296"/>
            <ac:spMk id="9" creationId="{652CF9FB-E6D6-4297-9A27-44ACEF3B3FA0}"/>
          </ac:spMkLst>
        </pc:spChg>
        <pc:picChg chg="add mod">
          <ac:chgData name="Oliver Barbaresi" userId="878e3307-01de-4289-ad53-44b9c3912324" providerId="ADAL" clId="{9601922C-24D9-4E6D-8D42-341E426354DB}" dt="2022-10-14T12:54:06.160" v="2322"/>
          <ac:picMkLst>
            <pc:docMk/>
            <pc:sldMk cId="2485294125" sldId="296"/>
            <ac:picMk id="10" creationId="{BE8E5443-B4F7-4F90-B4A4-AF1E569184C4}"/>
          </ac:picMkLst>
        </pc:picChg>
        <pc:picChg chg="del">
          <ac:chgData name="Oliver Barbaresi" userId="878e3307-01de-4289-ad53-44b9c3912324" providerId="ADAL" clId="{9601922C-24D9-4E6D-8D42-341E426354DB}" dt="2022-10-14T12:54:05.933" v="2321" actId="478"/>
          <ac:picMkLst>
            <pc:docMk/>
            <pc:sldMk cId="2485294125" sldId="296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1:47:16.421" v="3185" actId="20577"/>
        <pc:sldMkLst>
          <pc:docMk/>
          <pc:sldMk cId="3804735762" sldId="297"/>
        </pc:sldMkLst>
        <pc:spChg chg="mod">
          <ac:chgData name="Oliver Barbaresi" userId="878e3307-01de-4289-ad53-44b9c3912324" providerId="ADAL" clId="{9601922C-24D9-4E6D-8D42-341E426354DB}" dt="2022-10-14T14:13:17.885" v="2732" actId="404"/>
          <ac:spMkLst>
            <pc:docMk/>
            <pc:sldMk cId="3804735762" sldId="297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8:10.663" v="1801" actId="478"/>
          <ac:spMkLst>
            <pc:docMk/>
            <pc:sldMk cId="3804735762" sldId="297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28T11:47:16.421" v="3185" actId="20577"/>
          <ac:spMkLst>
            <pc:docMk/>
            <pc:sldMk cId="3804735762" sldId="297"/>
            <ac:spMk id="8" creationId="{A0747388-36B6-4EF2-B47D-A249319FCB0C}"/>
          </ac:spMkLst>
        </pc:spChg>
        <pc:spChg chg="add mod">
          <ac:chgData name="Oliver Barbaresi" userId="878e3307-01de-4289-ad53-44b9c3912324" providerId="ADAL" clId="{9601922C-24D9-4E6D-8D42-341E426354DB}" dt="2022-10-14T12:48:16.343" v="1821" actId="20577"/>
          <ac:spMkLst>
            <pc:docMk/>
            <pc:sldMk cId="3804735762" sldId="297"/>
            <ac:spMk id="9" creationId="{B640D835-9B94-439A-B394-DB1A84DDAE3C}"/>
          </ac:spMkLst>
        </pc:spChg>
        <pc:picChg chg="add mod">
          <ac:chgData name="Oliver Barbaresi" userId="878e3307-01de-4289-ad53-44b9c3912324" providerId="ADAL" clId="{9601922C-24D9-4E6D-8D42-341E426354DB}" dt="2022-10-14T12:54:07.957" v="2324"/>
          <ac:picMkLst>
            <pc:docMk/>
            <pc:sldMk cId="3804735762" sldId="297"/>
            <ac:picMk id="10" creationId="{D9EC236B-91C5-46E6-A276-56EA6654CE07}"/>
          </ac:picMkLst>
        </pc:picChg>
        <pc:picChg chg="del">
          <ac:chgData name="Oliver Barbaresi" userId="878e3307-01de-4289-ad53-44b9c3912324" providerId="ADAL" clId="{9601922C-24D9-4E6D-8D42-341E426354DB}" dt="2022-10-14T12:54:07.767" v="2323" actId="478"/>
          <ac:picMkLst>
            <pc:docMk/>
            <pc:sldMk cId="3804735762" sldId="297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4:14:15.148" v="2836" actId="1076"/>
        <pc:sldMkLst>
          <pc:docMk/>
          <pc:sldMk cId="2532120181" sldId="298"/>
        </pc:sldMkLst>
        <pc:spChg chg="mod">
          <ac:chgData name="Oliver Barbaresi" userId="878e3307-01de-4289-ad53-44b9c3912324" providerId="ADAL" clId="{9601922C-24D9-4E6D-8D42-341E426354DB}" dt="2022-10-12T10:54:37.485" v="1427" actId="14"/>
          <ac:spMkLst>
            <pc:docMk/>
            <pc:sldMk cId="2532120181" sldId="298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8:21.398" v="1822" actId="478"/>
          <ac:spMkLst>
            <pc:docMk/>
            <pc:sldMk cId="2532120181" sldId="298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4:14:15.148" v="2836" actId="1076"/>
          <ac:spMkLst>
            <pc:docMk/>
            <pc:sldMk cId="2532120181" sldId="298"/>
            <ac:spMk id="8" creationId="{E8884471-EBA4-4743-862E-FEEEE87B9773}"/>
          </ac:spMkLst>
        </pc:spChg>
        <pc:spChg chg="add mod">
          <ac:chgData name="Oliver Barbaresi" userId="878e3307-01de-4289-ad53-44b9c3912324" providerId="ADAL" clId="{9601922C-24D9-4E6D-8D42-341E426354DB}" dt="2022-10-14T12:48:28.004" v="1836" actId="20577"/>
          <ac:spMkLst>
            <pc:docMk/>
            <pc:sldMk cId="2532120181" sldId="298"/>
            <ac:spMk id="9" creationId="{3A377538-FC45-421C-BB01-FC567C8AECE4}"/>
          </ac:spMkLst>
        </pc:spChg>
        <pc:picChg chg="add mod">
          <ac:chgData name="Oliver Barbaresi" userId="878e3307-01de-4289-ad53-44b9c3912324" providerId="ADAL" clId="{9601922C-24D9-4E6D-8D42-341E426354DB}" dt="2022-10-14T12:54:09.680" v="2326"/>
          <ac:picMkLst>
            <pc:docMk/>
            <pc:sldMk cId="2532120181" sldId="298"/>
            <ac:picMk id="10" creationId="{BAB5697E-C709-483B-B248-17DFEF74CE17}"/>
          </ac:picMkLst>
        </pc:picChg>
        <pc:picChg chg="del">
          <ac:chgData name="Oliver Barbaresi" userId="878e3307-01de-4289-ad53-44b9c3912324" providerId="ADAL" clId="{9601922C-24D9-4E6D-8D42-341E426354DB}" dt="2022-10-14T12:54:09.492" v="2325" actId="478"/>
          <ac:picMkLst>
            <pc:docMk/>
            <pc:sldMk cId="2532120181" sldId="298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1:49:28.089" v="3266" actId="20577"/>
        <pc:sldMkLst>
          <pc:docMk/>
          <pc:sldMk cId="2864097230" sldId="299"/>
        </pc:sldMkLst>
        <pc:spChg chg="mod">
          <ac:chgData name="Oliver Barbaresi" userId="878e3307-01de-4289-ad53-44b9c3912324" providerId="ADAL" clId="{9601922C-24D9-4E6D-8D42-341E426354DB}" dt="2022-10-28T11:49:28.089" v="3266" actId="20577"/>
          <ac:spMkLst>
            <pc:docMk/>
            <pc:sldMk cId="2864097230" sldId="299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8:31.834" v="1837" actId="478"/>
          <ac:spMkLst>
            <pc:docMk/>
            <pc:sldMk cId="2864097230" sldId="299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8:37.211" v="1852" actId="20577"/>
          <ac:spMkLst>
            <pc:docMk/>
            <pc:sldMk cId="2864097230" sldId="299"/>
            <ac:spMk id="7" creationId="{AF8DE4AB-710B-4077-BD35-E54A16BA8DB2}"/>
          </ac:spMkLst>
        </pc:spChg>
        <pc:picChg chg="add mod">
          <ac:chgData name="Oliver Barbaresi" userId="878e3307-01de-4289-ad53-44b9c3912324" providerId="ADAL" clId="{9601922C-24D9-4E6D-8D42-341E426354DB}" dt="2022-10-14T12:54:11.483" v="2328"/>
          <ac:picMkLst>
            <pc:docMk/>
            <pc:sldMk cId="2864097230" sldId="299"/>
            <ac:picMk id="8" creationId="{B4A7A74A-0B33-4130-990C-ADF126380ABB}"/>
          </ac:picMkLst>
        </pc:picChg>
        <pc:picChg chg="del">
          <ac:chgData name="Oliver Barbaresi" userId="878e3307-01de-4289-ad53-44b9c3912324" providerId="ADAL" clId="{9601922C-24D9-4E6D-8D42-341E426354DB}" dt="2022-10-14T12:54:11.280" v="2327" actId="478"/>
          <ac:picMkLst>
            <pc:docMk/>
            <pc:sldMk cId="2864097230" sldId="299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4:14:33.386" v="2844" actId="20577"/>
        <pc:sldMkLst>
          <pc:docMk/>
          <pc:sldMk cId="4273868022" sldId="300"/>
        </pc:sldMkLst>
        <pc:spChg chg="mod">
          <ac:chgData name="Oliver Barbaresi" userId="878e3307-01de-4289-ad53-44b9c3912324" providerId="ADAL" clId="{9601922C-24D9-4E6D-8D42-341E426354DB}" dt="2022-10-14T14:14:33.386" v="2844" actId="20577"/>
          <ac:spMkLst>
            <pc:docMk/>
            <pc:sldMk cId="4273868022" sldId="300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8:40.261" v="1853" actId="478"/>
          <ac:spMkLst>
            <pc:docMk/>
            <pc:sldMk cId="4273868022" sldId="300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8:44.631" v="1867" actId="20577"/>
          <ac:spMkLst>
            <pc:docMk/>
            <pc:sldMk cId="4273868022" sldId="300"/>
            <ac:spMk id="7" creationId="{693A6475-D240-487A-BBB3-9441063F2CAC}"/>
          </ac:spMkLst>
        </pc:spChg>
        <pc:picChg chg="add mod">
          <ac:chgData name="Oliver Barbaresi" userId="878e3307-01de-4289-ad53-44b9c3912324" providerId="ADAL" clId="{9601922C-24D9-4E6D-8D42-341E426354DB}" dt="2022-10-14T12:54:13.535" v="2330"/>
          <ac:picMkLst>
            <pc:docMk/>
            <pc:sldMk cId="4273868022" sldId="300"/>
            <ac:picMk id="8" creationId="{5F288ACD-A8C3-4597-A357-EAD9C9ABB841}"/>
          </ac:picMkLst>
        </pc:picChg>
        <pc:picChg chg="del">
          <ac:chgData name="Oliver Barbaresi" userId="878e3307-01de-4289-ad53-44b9c3912324" providerId="ADAL" clId="{9601922C-24D9-4E6D-8D42-341E426354DB}" dt="2022-10-14T12:54:13.295" v="2329" actId="478"/>
          <ac:picMkLst>
            <pc:docMk/>
            <pc:sldMk cId="4273868022" sldId="300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1:49:53.078" v="3272" actId="20577"/>
        <pc:sldMkLst>
          <pc:docMk/>
          <pc:sldMk cId="2953701129" sldId="301"/>
        </pc:sldMkLst>
        <pc:spChg chg="mod">
          <ac:chgData name="Oliver Barbaresi" userId="878e3307-01de-4289-ad53-44b9c3912324" providerId="ADAL" clId="{9601922C-24D9-4E6D-8D42-341E426354DB}" dt="2022-10-28T11:49:53.078" v="3272" actId="20577"/>
          <ac:spMkLst>
            <pc:docMk/>
            <pc:sldMk cId="2953701129" sldId="301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8:47.579" v="1868" actId="478"/>
          <ac:spMkLst>
            <pc:docMk/>
            <pc:sldMk cId="2953701129" sldId="301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8:55.178" v="1901" actId="20577"/>
          <ac:spMkLst>
            <pc:docMk/>
            <pc:sldMk cId="2953701129" sldId="301"/>
            <ac:spMk id="7" creationId="{6C84B1A6-1EC1-4FC6-8014-0F30CAFDFC50}"/>
          </ac:spMkLst>
        </pc:spChg>
        <pc:picChg chg="add mod">
          <ac:chgData name="Oliver Barbaresi" userId="878e3307-01de-4289-ad53-44b9c3912324" providerId="ADAL" clId="{9601922C-24D9-4E6D-8D42-341E426354DB}" dt="2022-10-14T12:54:15.653" v="2332"/>
          <ac:picMkLst>
            <pc:docMk/>
            <pc:sldMk cId="2953701129" sldId="301"/>
            <ac:picMk id="8" creationId="{D443592E-4556-4ADE-A2BF-E5D6433941B0}"/>
          </ac:picMkLst>
        </pc:picChg>
        <pc:picChg chg="del">
          <ac:chgData name="Oliver Barbaresi" userId="878e3307-01de-4289-ad53-44b9c3912324" providerId="ADAL" clId="{9601922C-24D9-4E6D-8D42-341E426354DB}" dt="2022-10-14T12:54:15.427" v="2331" actId="478"/>
          <ac:picMkLst>
            <pc:docMk/>
            <pc:sldMk cId="2953701129" sldId="301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4:11:22.598" v="2729" actId="404"/>
        <pc:sldMkLst>
          <pc:docMk/>
          <pc:sldMk cId="848318144" sldId="302"/>
        </pc:sldMkLst>
        <pc:spChg chg="mod">
          <ac:chgData name="Oliver Barbaresi" userId="878e3307-01de-4289-ad53-44b9c3912324" providerId="ADAL" clId="{9601922C-24D9-4E6D-8D42-341E426354DB}" dt="2022-10-14T14:11:22.598" v="2729" actId="404"/>
          <ac:spMkLst>
            <pc:docMk/>
            <pc:sldMk cId="848318144" sldId="302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7:58.061" v="1780" actId="478"/>
          <ac:spMkLst>
            <pc:docMk/>
            <pc:sldMk cId="848318144" sldId="302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7:58.313" v="1781"/>
          <ac:spMkLst>
            <pc:docMk/>
            <pc:sldMk cId="848318144" sldId="302"/>
            <ac:spMk id="7" creationId="{4E561AEC-A704-4C3A-88E2-649E3193FA94}"/>
          </ac:spMkLst>
        </pc:spChg>
        <pc:picChg chg="add mod">
          <ac:chgData name="Oliver Barbaresi" userId="878e3307-01de-4289-ad53-44b9c3912324" providerId="ADAL" clId="{9601922C-24D9-4E6D-8D42-341E426354DB}" dt="2022-10-14T12:54:04.206" v="2320"/>
          <ac:picMkLst>
            <pc:docMk/>
            <pc:sldMk cId="848318144" sldId="302"/>
            <ac:picMk id="8" creationId="{EEED7D9B-F138-492F-9138-0CBF9FE6F130}"/>
          </ac:picMkLst>
        </pc:picChg>
        <pc:picChg chg="del">
          <ac:chgData name="Oliver Barbaresi" userId="878e3307-01de-4289-ad53-44b9c3912324" providerId="ADAL" clId="{9601922C-24D9-4E6D-8D42-341E426354DB}" dt="2022-10-14T12:54:03.993" v="2319" actId="478"/>
          <ac:picMkLst>
            <pc:docMk/>
            <pc:sldMk cId="848318144" sldId="302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4:17.487" v="2334"/>
        <pc:sldMkLst>
          <pc:docMk/>
          <pc:sldMk cId="372312578" sldId="303"/>
        </pc:sldMkLst>
        <pc:spChg chg="del">
          <ac:chgData name="Oliver Barbaresi" userId="878e3307-01de-4289-ad53-44b9c3912324" providerId="ADAL" clId="{9601922C-24D9-4E6D-8D42-341E426354DB}" dt="2022-10-14T12:48:59.740" v="1902" actId="478"/>
          <ac:spMkLst>
            <pc:docMk/>
            <pc:sldMk cId="372312578" sldId="303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9:04.290" v="1915" actId="20577"/>
          <ac:spMkLst>
            <pc:docMk/>
            <pc:sldMk cId="372312578" sldId="303"/>
            <ac:spMk id="7" creationId="{BDCF62A9-8C10-4C35-BE3B-070A79EA01C7}"/>
          </ac:spMkLst>
        </pc:spChg>
        <pc:picChg chg="add mod">
          <ac:chgData name="Oliver Barbaresi" userId="878e3307-01de-4289-ad53-44b9c3912324" providerId="ADAL" clId="{9601922C-24D9-4E6D-8D42-341E426354DB}" dt="2022-10-14T12:54:17.487" v="2334"/>
          <ac:picMkLst>
            <pc:docMk/>
            <pc:sldMk cId="372312578" sldId="303"/>
            <ac:picMk id="8" creationId="{79CCEBB3-0E58-4081-AF1A-77FFF27B426B}"/>
          </ac:picMkLst>
        </pc:picChg>
        <pc:picChg chg="del">
          <ac:chgData name="Oliver Barbaresi" userId="878e3307-01de-4289-ad53-44b9c3912324" providerId="ADAL" clId="{9601922C-24D9-4E6D-8D42-341E426354DB}" dt="2022-10-14T12:54:17.277" v="2333" actId="478"/>
          <ac:picMkLst>
            <pc:docMk/>
            <pc:sldMk cId="372312578" sldId="303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2:08:18.345" v="3280" actId="403"/>
        <pc:sldMkLst>
          <pc:docMk/>
          <pc:sldMk cId="3431141839" sldId="304"/>
        </pc:sldMkLst>
        <pc:spChg chg="mod">
          <ac:chgData name="Oliver Barbaresi" userId="878e3307-01de-4289-ad53-44b9c3912324" providerId="ADAL" clId="{9601922C-24D9-4E6D-8D42-341E426354DB}" dt="2022-10-28T12:08:18.345" v="3280" actId="403"/>
          <ac:spMkLst>
            <pc:docMk/>
            <pc:sldMk cId="3431141839" sldId="304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9:08.248" v="1916" actId="478"/>
          <ac:spMkLst>
            <pc:docMk/>
            <pc:sldMk cId="3431141839" sldId="304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4:16:20.355" v="2845" actId="313"/>
          <ac:spMkLst>
            <pc:docMk/>
            <pc:sldMk cId="3431141839" sldId="304"/>
            <ac:spMk id="7" creationId="{0A036DDB-629D-4589-917C-571C8D902EAF}"/>
          </ac:spMkLst>
        </pc:spChg>
        <pc:picChg chg="add mod">
          <ac:chgData name="Oliver Barbaresi" userId="878e3307-01de-4289-ad53-44b9c3912324" providerId="ADAL" clId="{9601922C-24D9-4E6D-8D42-341E426354DB}" dt="2022-10-14T12:54:19.382" v="2336"/>
          <ac:picMkLst>
            <pc:docMk/>
            <pc:sldMk cId="3431141839" sldId="304"/>
            <ac:picMk id="8" creationId="{19F19006-F0EF-4F3D-8D3F-E89318CDA2FC}"/>
          </ac:picMkLst>
        </pc:picChg>
        <pc:picChg chg="del">
          <ac:chgData name="Oliver Barbaresi" userId="878e3307-01de-4289-ad53-44b9c3912324" providerId="ADAL" clId="{9601922C-24D9-4E6D-8D42-341E426354DB}" dt="2022-10-14T12:54:19.156" v="2335" actId="478"/>
          <ac:picMkLst>
            <pc:docMk/>
            <pc:sldMk cId="3431141839" sldId="304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2:08:57.838" v="3300" actId="404"/>
        <pc:sldMkLst>
          <pc:docMk/>
          <pc:sldMk cId="3353178114" sldId="305"/>
        </pc:sldMkLst>
        <pc:spChg chg="mod">
          <ac:chgData name="Oliver Barbaresi" userId="878e3307-01de-4289-ad53-44b9c3912324" providerId="ADAL" clId="{9601922C-24D9-4E6D-8D42-341E426354DB}" dt="2022-10-28T12:08:57.838" v="3300" actId="404"/>
          <ac:spMkLst>
            <pc:docMk/>
            <pc:sldMk cId="3353178114" sldId="305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9:20.317" v="1935" actId="478"/>
          <ac:spMkLst>
            <pc:docMk/>
            <pc:sldMk cId="3353178114" sldId="305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9:23.007" v="1939" actId="20577"/>
          <ac:spMkLst>
            <pc:docMk/>
            <pc:sldMk cId="3353178114" sldId="305"/>
            <ac:spMk id="7" creationId="{28467018-C44B-4295-9DAF-5DD9F7927842}"/>
          </ac:spMkLst>
        </pc:spChg>
        <pc:picChg chg="add mod">
          <ac:chgData name="Oliver Barbaresi" userId="878e3307-01de-4289-ad53-44b9c3912324" providerId="ADAL" clId="{9601922C-24D9-4E6D-8D42-341E426354DB}" dt="2022-10-14T12:54:21.239" v="2338"/>
          <ac:picMkLst>
            <pc:docMk/>
            <pc:sldMk cId="3353178114" sldId="305"/>
            <ac:picMk id="8" creationId="{34E2BEB8-7A83-4A1D-99D6-2CACDFE1D208}"/>
          </ac:picMkLst>
        </pc:picChg>
        <pc:picChg chg="del">
          <ac:chgData name="Oliver Barbaresi" userId="878e3307-01de-4289-ad53-44b9c3912324" providerId="ADAL" clId="{9601922C-24D9-4E6D-8D42-341E426354DB}" dt="2022-10-14T12:54:21.012" v="2337" actId="478"/>
          <ac:picMkLst>
            <pc:docMk/>
            <pc:sldMk cId="3353178114" sldId="305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2:35:00.632" v="3303" actId="20577"/>
        <pc:sldMkLst>
          <pc:docMk/>
          <pc:sldMk cId="1800765518" sldId="306"/>
        </pc:sldMkLst>
        <pc:spChg chg="mod">
          <ac:chgData name="Oliver Barbaresi" userId="878e3307-01de-4289-ad53-44b9c3912324" providerId="ADAL" clId="{9601922C-24D9-4E6D-8D42-341E426354DB}" dt="2022-10-28T12:35:00.632" v="3303" actId="20577"/>
          <ac:spMkLst>
            <pc:docMk/>
            <pc:sldMk cId="1800765518" sldId="306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9:26.382" v="1940" actId="478"/>
          <ac:spMkLst>
            <pc:docMk/>
            <pc:sldMk cId="1800765518" sldId="306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9:28.798" v="1947" actId="20577"/>
          <ac:spMkLst>
            <pc:docMk/>
            <pc:sldMk cId="1800765518" sldId="306"/>
            <ac:spMk id="7" creationId="{5F9ED5DD-9CE4-464B-9D01-69D03D288870}"/>
          </ac:spMkLst>
        </pc:spChg>
        <pc:picChg chg="add mod">
          <ac:chgData name="Oliver Barbaresi" userId="878e3307-01de-4289-ad53-44b9c3912324" providerId="ADAL" clId="{9601922C-24D9-4E6D-8D42-341E426354DB}" dt="2022-10-14T12:54:23.046" v="2340"/>
          <ac:picMkLst>
            <pc:docMk/>
            <pc:sldMk cId="1800765518" sldId="306"/>
            <ac:picMk id="8" creationId="{346B7F82-A001-446B-B7EC-A509BC32BA80}"/>
          </ac:picMkLst>
        </pc:picChg>
        <pc:picChg chg="del">
          <ac:chgData name="Oliver Barbaresi" userId="878e3307-01de-4289-ad53-44b9c3912324" providerId="ADAL" clId="{9601922C-24D9-4E6D-8D42-341E426354DB}" dt="2022-10-14T12:54:22.815" v="2339" actId="478"/>
          <ac:picMkLst>
            <pc:docMk/>
            <pc:sldMk cId="1800765518" sldId="306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2:47:58.279" v="3325" actId="2711"/>
        <pc:sldMkLst>
          <pc:docMk/>
          <pc:sldMk cId="1313162064" sldId="307"/>
        </pc:sldMkLst>
        <pc:spChg chg="mod">
          <ac:chgData name="Oliver Barbaresi" userId="878e3307-01de-4289-ad53-44b9c3912324" providerId="ADAL" clId="{9601922C-24D9-4E6D-8D42-341E426354DB}" dt="2022-10-28T12:47:58.279" v="3325" actId="2711"/>
          <ac:spMkLst>
            <pc:docMk/>
            <pc:sldMk cId="1313162064" sldId="307"/>
            <ac:spMk id="2" creationId="{BB4B86EE-6C28-4D49-94DE-EAA964110F67}"/>
          </ac:spMkLst>
        </pc:spChg>
        <pc:spChg chg="add del mod">
          <ac:chgData name="Oliver Barbaresi" userId="878e3307-01de-4289-ad53-44b9c3912324" providerId="ADAL" clId="{9601922C-24D9-4E6D-8D42-341E426354DB}" dt="2022-10-28T12:47:30.414" v="3310"/>
          <ac:spMkLst>
            <pc:docMk/>
            <pc:sldMk cId="1313162064" sldId="307"/>
            <ac:spMk id="4" creationId="{72253CB8-44FA-694F-43FC-DBB4D3313CE2}"/>
          </ac:spMkLst>
        </pc:spChg>
        <pc:spChg chg="del">
          <ac:chgData name="Oliver Barbaresi" userId="878e3307-01de-4289-ad53-44b9c3912324" providerId="ADAL" clId="{9601922C-24D9-4E6D-8D42-341E426354DB}" dt="2022-10-14T12:49:31.793" v="1948" actId="478"/>
          <ac:spMkLst>
            <pc:docMk/>
            <pc:sldMk cId="1313162064" sldId="307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9:37.718" v="1970" actId="20577"/>
          <ac:spMkLst>
            <pc:docMk/>
            <pc:sldMk cId="1313162064" sldId="307"/>
            <ac:spMk id="7" creationId="{9BB3672A-B599-49E3-B41A-60A46559A00F}"/>
          </ac:spMkLst>
        </pc:spChg>
        <pc:picChg chg="add mod">
          <ac:chgData name="Oliver Barbaresi" userId="878e3307-01de-4289-ad53-44b9c3912324" providerId="ADAL" clId="{9601922C-24D9-4E6D-8D42-341E426354DB}" dt="2022-10-14T12:54:24.723" v="2342"/>
          <ac:picMkLst>
            <pc:docMk/>
            <pc:sldMk cId="1313162064" sldId="307"/>
            <ac:picMk id="8" creationId="{CAC60323-E8A6-4DB8-91E5-0F2B1BF33C26}"/>
          </ac:picMkLst>
        </pc:picChg>
        <pc:picChg chg="del">
          <ac:chgData name="Oliver Barbaresi" userId="878e3307-01de-4289-ad53-44b9c3912324" providerId="ADAL" clId="{9601922C-24D9-4E6D-8D42-341E426354DB}" dt="2022-10-14T12:54:24.528" v="2341" actId="478"/>
          <ac:picMkLst>
            <pc:docMk/>
            <pc:sldMk cId="1313162064" sldId="307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4:26.750" v="2344"/>
        <pc:sldMkLst>
          <pc:docMk/>
          <pc:sldMk cId="109523115" sldId="308"/>
        </pc:sldMkLst>
        <pc:spChg chg="mod">
          <ac:chgData name="Oliver Barbaresi" userId="878e3307-01de-4289-ad53-44b9c3912324" providerId="ADAL" clId="{9601922C-24D9-4E6D-8D42-341E426354DB}" dt="2022-10-12T10:13:31.176" v="1022" actId="15"/>
          <ac:spMkLst>
            <pc:docMk/>
            <pc:sldMk cId="109523115" sldId="308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9:44.427" v="1971" actId="478"/>
          <ac:spMkLst>
            <pc:docMk/>
            <pc:sldMk cId="109523115" sldId="308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9:47.965" v="1982" actId="5793"/>
          <ac:spMkLst>
            <pc:docMk/>
            <pc:sldMk cId="109523115" sldId="308"/>
            <ac:spMk id="7" creationId="{961D66FB-F10D-4505-8350-13ABC3CC756F}"/>
          </ac:spMkLst>
        </pc:spChg>
        <pc:picChg chg="add mod">
          <ac:chgData name="Oliver Barbaresi" userId="878e3307-01de-4289-ad53-44b9c3912324" providerId="ADAL" clId="{9601922C-24D9-4E6D-8D42-341E426354DB}" dt="2022-10-14T12:54:26.750" v="2344"/>
          <ac:picMkLst>
            <pc:docMk/>
            <pc:sldMk cId="109523115" sldId="308"/>
            <ac:picMk id="8" creationId="{2E67F777-CD47-4929-B6CB-DF909561C0F5}"/>
          </ac:picMkLst>
        </pc:picChg>
        <pc:picChg chg="del">
          <ac:chgData name="Oliver Barbaresi" userId="878e3307-01de-4289-ad53-44b9c3912324" providerId="ADAL" clId="{9601922C-24D9-4E6D-8D42-341E426354DB}" dt="2022-10-14T12:54:26.507" v="2343" actId="478"/>
          <ac:picMkLst>
            <pc:docMk/>
            <pc:sldMk cId="109523115" sldId="308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2:49:17.714" v="3347" actId="2711"/>
        <pc:sldMkLst>
          <pc:docMk/>
          <pc:sldMk cId="204727345" sldId="309"/>
        </pc:sldMkLst>
        <pc:spChg chg="mod">
          <ac:chgData name="Oliver Barbaresi" userId="878e3307-01de-4289-ad53-44b9c3912324" providerId="ADAL" clId="{9601922C-24D9-4E6D-8D42-341E426354DB}" dt="2022-10-28T12:49:17.714" v="3347" actId="2711"/>
          <ac:spMkLst>
            <pc:docMk/>
            <pc:sldMk cId="204727345" sldId="309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9:56.209" v="1985" actId="478"/>
          <ac:spMkLst>
            <pc:docMk/>
            <pc:sldMk cId="204727345" sldId="309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9:59.581" v="1995" actId="20577"/>
          <ac:spMkLst>
            <pc:docMk/>
            <pc:sldMk cId="204727345" sldId="309"/>
            <ac:spMk id="7" creationId="{A4E1DA00-447F-474F-B300-BCD6E4BC6FB3}"/>
          </ac:spMkLst>
        </pc:spChg>
        <pc:picChg chg="add mod">
          <ac:chgData name="Oliver Barbaresi" userId="878e3307-01de-4289-ad53-44b9c3912324" providerId="ADAL" clId="{9601922C-24D9-4E6D-8D42-341E426354DB}" dt="2022-10-14T12:54:30.505" v="2348"/>
          <ac:picMkLst>
            <pc:docMk/>
            <pc:sldMk cId="204727345" sldId="309"/>
            <ac:picMk id="8" creationId="{23D61846-E9AA-4B82-AD02-52377A3897C2}"/>
          </ac:picMkLst>
        </pc:picChg>
        <pc:picChg chg="del">
          <ac:chgData name="Oliver Barbaresi" userId="878e3307-01de-4289-ad53-44b9c3912324" providerId="ADAL" clId="{9601922C-24D9-4E6D-8D42-341E426354DB}" dt="2022-10-14T12:54:30.281" v="2347" actId="478"/>
          <ac:picMkLst>
            <pc:docMk/>
            <pc:sldMk cId="204727345" sldId="309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4:34.261" v="2352"/>
        <pc:sldMkLst>
          <pc:docMk/>
          <pc:sldMk cId="499214091" sldId="310"/>
        </pc:sldMkLst>
        <pc:spChg chg="mod">
          <ac:chgData name="Oliver Barbaresi" userId="878e3307-01de-4289-ad53-44b9c3912324" providerId="ADAL" clId="{9601922C-24D9-4E6D-8D42-341E426354DB}" dt="2022-10-12T10:16:17.772" v="1053" actId="20577"/>
          <ac:spMkLst>
            <pc:docMk/>
            <pc:sldMk cId="499214091" sldId="310"/>
            <ac:spMk id="2" creationId="{BB4B86EE-6C28-4D49-94DE-EAA964110F67}"/>
          </ac:spMkLst>
        </pc:spChg>
        <pc:spChg chg="del mod">
          <ac:chgData name="Oliver Barbaresi" userId="878e3307-01de-4289-ad53-44b9c3912324" providerId="ADAL" clId="{9601922C-24D9-4E6D-8D42-341E426354DB}" dt="2022-10-14T12:50:11.053" v="1998" actId="478"/>
          <ac:spMkLst>
            <pc:docMk/>
            <pc:sldMk cId="499214091" sldId="310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15.299" v="2009" actId="20577"/>
          <ac:spMkLst>
            <pc:docMk/>
            <pc:sldMk cId="499214091" sldId="310"/>
            <ac:spMk id="7" creationId="{F8D52876-FD16-45FC-8053-DD1999E7E894}"/>
          </ac:spMkLst>
        </pc:spChg>
        <pc:picChg chg="add mod">
          <ac:chgData name="Oliver Barbaresi" userId="878e3307-01de-4289-ad53-44b9c3912324" providerId="ADAL" clId="{9601922C-24D9-4E6D-8D42-341E426354DB}" dt="2022-10-14T12:54:34.261" v="2352"/>
          <ac:picMkLst>
            <pc:docMk/>
            <pc:sldMk cId="499214091" sldId="310"/>
            <ac:picMk id="8" creationId="{080AF2D6-21EF-46B7-811A-308C9C65E5B6}"/>
          </ac:picMkLst>
        </pc:picChg>
        <pc:picChg chg="del">
          <ac:chgData name="Oliver Barbaresi" userId="878e3307-01de-4289-ad53-44b9c3912324" providerId="ADAL" clId="{9601922C-24D9-4E6D-8D42-341E426354DB}" dt="2022-10-14T12:54:34.120" v="2351" actId="478"/>
          <ac:picMkLst>
            <pc:docMk/>
            <pc:sldMk cId="499214091" sldId="310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2:52:37.790" v="3384" actId="20577"/>
        <pc:sldMkLst>
          <pc:docMk/>
          <pc:sldMk cId="2034528179" sldId="311"/>
        </pc:sldMkLst>
        <pc:spChg chg="mod">
          <ac:chgData name="Oliver Barbaresi" userId="878e3307-01de-4289-ad53-44b9c3912324" providerId="ADAL" clId="{9601922C-24D9-4E6D-8D42-341E426354DB}" dt="2022-10-28T12:52:37.790" v="3384" actId="20577"/>
          <ac:spMkLst>
            <pc:docMk/>
            <pc:sldMk cId="2034528179" sldId="311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22.641" v="2012" actId="478"/>
          <ac:spMkLst>
            <pc:docMk/>
            <pc:sldMk cId="2034528179" sldId="311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30.904" v="2027" actId="20577"/>
          <ac:spMkLst>
            <pc:docMk/>
            <pc:sldMk cId="2034528179" sldId="311"/>
            <ac:spMk id="7" creationId="{EBFA95E4-EC37-4C96-A4BC-78B4A9CDA96F}"/>
          </ac:spMkLst>
        </pc:spChg>
        <pc:picChg chg="add mod">
          <ac:chgData name="Oliver Barbaresi" userId="878e3307-01de-4289-ad53-44b9c3912324" providerId="ADAL" clId="{9601922C-24D9-4E6D-8D42-341E426354DB}" dt="2022-10-14T12:54:42.928" v="2356"/>
          <ac:picMkLst>
            <pc:docMk/>
            <pc:sldMk cId="2034528179" sldId="311"/>
            <ac:picMk id="8" creationId="{190BA01F-2525-4E21-B219-ECCA4B325A27}"/>
          </ac:picMkLst>
        </pc:picChg>
        <pc:picChg chg="del">
          <ac:chgData name="Oliver Barbaresi" userId="878e3307-01de-4289-ad53-44b9c3912324" providerId="ADAL" clId="{9601922C-24D9-4E6D-8D42-341E426354DB}" dt="2022-10-14T12:54:42.690" v="2355" actId="478"/>
          <ac:picMkLst>
            <pc:docMk/>
            <pc:sldMk cId="2034528179" sldId="311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3:01:51.837" v="3490" actId="20577"/>
        <pc:sldMkLst>
          <pc:docMk/>
          <pc:sldMk cId="3354408550" sldId="312"/>
        </pc:sldMkLst>
        <pc:spChg chg="mod">
          <ac:chgData name="Oliver Barbaresi" userId="878e3307-01de-4289-ad53-44b9c3912324" providerId="ADAL" clId="{9601922C-24D9-4E6D-8D42-341E426354DB}" dt="2022-10-28T13:01:51.837" v="3490" actId="20577"/>
          <ac:spMkLst>
            <pc:docMk/>
            <pc:sldMk cId="3354408550" sldId="312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36.487" v="2028" actId="478"/>
          <ac:spMkLst>
            <pc:docMk/>
            <pc:sldMk cId="3354408550" sldId="312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36.777" v="2029"/>
          <ac:spMkLst>
            <pc:docMk/>
            <pc:sldMk cId="3354408550" sldId="312"/>
            <ac:spMk id="7" creationId="{7B9A319E-8A3F-47A1-8DC7-864FB1CCAE88}"/>
          </ac:spMkLst>
        </pc:spChg>
        <pc:picChg chg="add del mod">
          <ac:chgData name="Oliver Barbaresi" userId="878e3307-01de-4289-ad53-44b9c3912324" providerId="ADAL" clId="{9601922C-24D9-4E6D-8D42-341E426354DB}" dt="2022-10-14T12:54:46.843" v="2359" actId="478"/>
          <ac:picMkLst>
            <pc:docMk/>
            <pc:sldMk cId="3354408550" sldId="312"/>
            <ac:picMk id="8" creationId="{FF3CC8AF-B2D6-4C97-8608-9943D37D5F40}"/>
          </ac:picMkLst>
        </pc:picChg>
        <pc:picChg chg="add mod">
          <ac:chgData name="Oliver Barbaresi" userId="878e3307-01de-4289-ad53-44b9c3912324" providerId="ADAL" clId="{9601922C-24D9-4E6D-8D42-341E426354DB}" dt="2022-10-14T12:54:47.041" v="2360"/>
          <ac:picMkLst>
            <pc:docMk/>
            <pc:sldMk cId="3354408550" sldId="312"/>
            <ac:picMk id="9" creationId="{D930C44B-6428-4A2B-9F80-EDE89CF593C6}"/>
          </ac:picMkLst>
        </pc:picChg>
        <pc:picChg chg="del">
          <ac:chgData name="Oliver Barbaresi" userId="878e3307-01de-4289-ad53-44b9c3912324" providerId="ADAL" clId="{9601922C-24D9-4E6D-8D42-341E426354DB}" dt="2022-10-14T12:54:44.469" v="2357" actId="478"/>
          <ac:picMkLst>
            <pc:docMk/>
            <pc:sldMk cId="3354408550" sldId="312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3:02:20.853" v="3503" actId="20577"/>
        <pc:sldMkLst>
          <pc:docMk/>
          <pc:sldMk cId="3825854328" sldId="313"/>
        </pc:sldMkLst>
        <pc:spChg chg="mod">
          <ac:chgData name="Oliver Barbaresi" userId="878e3307-01de-4289-ad53-44b9c3912324" providerId="ADAL" clId="{9601922C-24D9-4E6D-8D42-341E426354DB}" dt="2022-10-28T13:02:20.853" v="3503" actId="20577"/>
          <ac:spMkLst>
            <pc:docMk/>
            <pc:sldMk cId="3825854328" sldId="313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39.188" v="2030" actId="478"/>
          <ac:spMkLst>
            <pc:docMk/>
            <pc:sldMk cId="3825854328" sldId="313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39.458" v="2031"/>
          <ac:spMkLst>
            <pc:docMk/>
            <pc:sldMk cId="3825854328" sldId="313"/>
            <ac:spMk id="7" creationId="{8F99F6C4-6B6D-43E9-88DE-B5B5D09295E3}"/>
          </ac:spMkLst>
        </pc:spChg>
        <pc:picChg chg="add del">
          <ac:chgData name="Oliver Barbaresi" userId="878e3307-01de-4289-ad53-44b9c3912324" providerId="ADAL" clId="{9601922C-24D9-4E6D-8D42-341E426354DB}" dt="2022-10-14T12:54:51.479" v="2363" actId="22"/>
          <ac:picMkLst>
            <pc:docMk/>
            <pc:sldMk cId="3825854328" sldId="313"/>
            <ac:picMk id="8" creationId="{F7931FD8-37AD-4CAB-A0AF-B8D37D6026E9}"/>
          </ac:picMkLst>
        </pc:picChg>
        <pc:picChg chg="add mod">
          <ac:chgData name="Oliver Barbaresi" userId="878e3307-01de-4289-ad53-44b9c3912324" providerId="ADAL" clId="{9601922C-24D9-4E6D-8D42-341E426354DB}" dt="2022-10-14T12:54:56.161" v="2365"/>
          <ac:picMkLst>
            <pc:docMk/>
            <pc:sldMk cId="3825854328" sldId="313"/>
            <ac:picMk id="10" creationId="{BE872901-3C9B-46D9-9083-2634C4B112E5}"/>
          </ac:picMkLst>
        </pc:picChg>
        <pc:picChg chg="del mod">
          <ac:chgData name="Oliver Barbaresi" userId="878e3307-01de-4289-ad53-44b9c3912324" providerId="ADAL" clId="{9601922C-24D9-4E6D-8D42-341E426354DB}" dt="2022-10-14T12:54:55.901" v="2364" actId="478"/>
          <ac:picMkLst>
            <pc:docMk/>
            <pc:sldMk cId="3825854328" sldId="313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3:09:37.714" v="3538" actId="20577"/>
        <pc:sldMkLst>
          <pc:docMk/>
          <pc:sldMk cId="3623484295" sldId="314"/>
        </pc:sldMkLst>
        <pc:spChg chg="mod">
          <ac:chgData name="Oliver Barbaresi" userId="878e3307-01de-4289-ad53-44b9c3912324" providerId="ADAL" clId="{9601922C-24D9-4E6D-8D42-341E426354DB}" dt="2022-10-28T13:09:37.714" v="3538" actId="20577"/>
          <ac:spMkLst>
            <pc:docMk/>
            <pc:sldMk cId="3623484295" sldId="314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42.838" v="2032" actId="478"/>
          <ac:spMkLst>
            <pc:docMk/>
            <pc:sldMk cId="3623484295" sldId="314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43.164" v="2033"/>
          <ac:spMkLst>
            <pc:docMk/>
            <pc:sldMk cId="3623484295" sldId="314"/>
            <ac:spMk id="7" creationId="{E20B2243-6F6C-44E0-B524-45A5C5782707}"/>
          </ac:spMkLst>
        </pc:spChg>
        <pc:picChg chg="add mod">
          <ac:chgData name="Oliver Barbaresi" userId="878e3307-01de-4289-ad53-44b9c3912324" providerId="ADAL" clId="{9601922C-24D9-4E6D-8D42-341E426354DB}" dt="2022-10-14T12:54:58.153" v="2367"/>
          <ac:picMkLst>
            <pc:docMk/>
            <pc:sldMk cId="3623484295" sldId="314"/>
            <ac:picMk id="8" creationId="{78AB2968-79F5-4006-BF6F-18B608C1647F}"/>
          </ac:picMkLst>
        </pc:picChg>
        <pc:picChg chg="del">
          <ac:chgData name="Oliver Barbaresi" userId="878e3307-01de-4289-ad53-44b9c3912324" providerId="ADAL" clId="{9601922C-24D9-4E6D-8D42-341E426354DB}" dt="2022-10-14T12:54:57.924" v="2366" actId="478"/>
          <ac:picMkLst>
            <pc:docMk/>
            <pc:sldMk cId="3623484295" sldId="314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00.136" v="2369"/>
        <pc:sldMkLst>
          <pc:docMk/>
          <pc:sldMk cId="177318000" sldId="315"/>
        </pc:sldMkLst>
        <pc:spChg chg="mod">
          <ac:chgData name="Oliver Barbaresi" userId="878e3307-01de-4289-ad53-44b9c3912324" providerId="ADAL" clId="{9601922C-24D9-4E6D-8D42-341E426354DB}" dt="2022-10-12T10:30:36.170" v="1197" actId="15"/>
          <ac:spMkLst>
            <pc:docMk/>
            <pc:sldMk cId="177318000" sldId="315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45.971" v="2034" actId="478"/>
          <ac:spMkLst>
            <pc:docMk/>
            <pc:sldMk cId="177318000" sldId="315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49.997" v="2054" actId="20577"/>
          <ac:spMkLst>
            <pc:docMk/>
            <pc:sldMk cId="177318000" sldId="315"/>
            <ac:spMk id="7" creationId="{E6C92CB0-9980-4A00-9B3E-C0CD5BDA6E87}"/>
          </ac:spMkLst>
        </pc:spChg>
        <pc:picChg chg="add mod">
          <ac:chgData name="Oliver Barbaresi" userId="878e3307-01de-4289-ad53-44b9c3912324" providerId="ADAL" clId="{9601922C-24D9-4E6D-8D42-341E426354DB}" dt="2022-10-14T12:55:00.136" v="2369"/>
          <ac:picMkLst>
            <pc:docMk/>
            <pc:sldMk cId="177318000" sldId="315"/>
            <ac:picMk id="8" creationId="{758BFA65-E6A7-40BF-8900-9A489B280BFF}"/>
          </ac:picMkLst>
        </pc:picChg>
        <pc:picChg chg="del">
          <ac:chgData name="Oliver Barbaresi" userId="878e3307-01de-4289-ad53-44b9c3912324" providerId="ADAL" clId="{9601922C-24D9-4E6D-8D42-341E426354DB}" dt="2022-10-14T12:54:59.929" v="2368" actId="478"/>
          <ac:picMkLst>
            <pc:docMk/>
            <pc:sldMk cId="177318000" sldId="315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3:14:01.004" v="3547" actId="20577"/>
        <pc:sldMkLst>
          <pc:docMk/>
          <pc:sldMk cId="2656049551" sldId="316"/>
        </pc:sldMkLst>
        <pc:spChg chg="mod">
          <ac:chgData name="Oliver Barbaresi" userId="878e3307-01de-4289-ad53-44b9c3912324" providerId="ADAL" clId="{9601922C-24D9-4E6D-8D42-341E426354DB}" dt="2022-10-28T13:14:01.004" v="3547" actId="20577"/>
          <ac:spMkLst>
            <pc:docMk/>
            <pc:sldMk cId="2656049551" sldId="316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56.506" v="2055" actId="478"/>
          <ac:spMkLst>
            <pc:docMk/>
            <pc:sldMk cId="2656049551" sldId="316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56.798" v="2056"/>
          <ac:spMkLst>
            <pc:docMk/>
            <pc:sldMk cId="2656049551" sldId="316"/>
            <ac:spMk id="7" creationId="{EC59A4D7-0AD2-422D-98B3-6BF13C2B9A41}"/>
          </ac:spMkLst>
        </pc:spChg>
        <pc:picChg chg="add mod">
          <ac:chgData name="Oliver Barbaresi" userId="878e3307-01de-4289-ad53-44b9c3912324" providerId="ADAL" clId="{9601922C-24D9-4E6D-8D42-341E426354DB}" dt="2022-10-14T12:55:02.398" v="2371"/>
          <ac:picMkLst>
            <pc:docMk/>
            <pc:sldMk cId="2656049551" sldId="316"/>
            <ac:picMk id="8" creationId="{4524799A-3F38-4517-B432-A67183D48618}"/>
          </ac:picMkLst>
        </pc:picChg>
        <pc:picChg chg="del">
          <ac:chgData name="Oliver Barbaresi" userId="878e3307-01de-4289-ad53-44b9c3912324" providerId="ADAL" clId="{9601922C-24D9-4E6D-8D42-341E426354DB}" dt="2022-10-14T12:55:02.160" v="2370" actId="478"/>
          <ac:picMkLst>
            <pc:docMk/>
            <pc:sldMk cId="2656049551" sldId="316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04.675" v="2373"/>
        <pc:sldMkLst>
          <pc:docMk/>
          <pc:sldMk cId="3814188626" sldId="317"/>
        </pc:sldMkLst>
        <pc:spChg chg="mod">
          <ac:chgData name="Oliver Barbaresi" userId="878e3307-01de-4289-ad53-44b9c3912324" providerId="ADAL" clId="{9601922C-24D9-4E6D-8D42-341E426354DB}" dt="2022-10-12T10:31:36.713" v="1203"/>
          <ac:spMkLst>
            <pc:docMk/>
            <pc:sldMk cId="3814188626" sldId="317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59.422" v="2057" actId="478"/>
          <ac:spMkLst>
            <pc:docMk/>
            <pc:sldMk cId="3814188626" sldId="317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1:02.739" v="2071" actId="20577"/>
          <ac:spMkLst>
            <pc:docMk/>
            <pc:sldMk cId="3814188626" sldId="317"/>
            <ac:spMk id="7" creationId="{F3141D96-2674-487D-95AC-1A1290BF6FC6}"/>
          </ac:spMkLst>
        </pc:spChg>
        <pc:picChg chg="add mod">
          <ac:chgData name="Oliver Barbaresi" userId="878e3307-01de-4289-ad53-44b9c3912324" providerId="ADAL" clId="{9601922C-24D9-4E6D-8D42-341E426354DB}" dt="2022-10-14T12:55:04.675" v="2373"/>
          <ac:picMkLst>
            <pc:docMk/>
            <pc:sldMk cId="3814188626" sldId="317"/>
            <ac:picMk id="8" creationId="{6DBB483D-B51B-4B09-B318-4F02A75638C5}"/>
          </ac:picMkLst>
        </pc:picChg>
        <pc:picChg chg="del">
          <ac:chgData name="Oliver Barbaresi" userId="878e3307-01de-4289-ad53-44b9c3912324" providerId="ADAL" clId="{9601922C-24D9-4E6D-8D42-341E426354DB}" dt="2022-10-14T12:55:04.442" v="2372" actId="478"/>
          <ac:picMkLst>
            <pc:docMk/>
            <pc:sldMk cId="3814188626" sldId="317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28T13:14:38.711" v="3560" actId="20577"/>
        <pc:sldMkLst>
          <pc:docMk/>
          <pc:sldMk cId="1107374945" sldId="318"/>
        </pc:sldMkLst>
        <pc:spChg chg="mod">
          <ac:chgData name="Oliver Barbaresi" userId="878e3307-01de-4289-ad53-44b9c3912324" providerId="ADAL" clId="{9601922C-24D9-4E6D-8D42-341E426354DB}" dt="2022-10-28T13:14:38.711" v="3560" actId="20577"/>
          <ac:spMkLst>
            <pc:docMk/>
            <pc:sldMk cId="1107374945" sldId="318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1:06.373" v="2072" actId="478"/>
          <ac:spMkLst>
            <pc:docMk/>
            <pc:sldMk cId="1107374945" sldId="318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1:10.672" v="2088" actId="20577"/>
          <ac:spMkLst>
            <pc:docMk/>
            <pc:sldMk cId="1107374945" sldId="318"/>
            <ac:spMk id="7" creationId="{B8A834C6-B93C-478D-BE28-40E4C2207527}"/>
          </ac:spMkLst>
        </pc:spChg>
        <pc:picChg chg="add mod">
          <ac:chgData name="Oliver Barbaresi" userId="878e3307-01de-4289-ad53-44b9c3912324" providerId="ADAL" clId="{9601922C-24D9-4E6D-8D42-341E426354DB}" dt="2022-10-14T12:55:06.600" v="2375"/>
          <ac:picMkLst>
            <pc:docMk/>
            <pc:sldMk cId="1107374945" sldId="318"/>
            <ac:picMk id="8" creationId="{75C046D6-0DE0-4571-88B7-957FEE5CE80C}"/>
          </ac:picMkLst>
        </pc:picChg>
        <pc:picChg chg="del">
          <ac:chgData name="Oliver Barbaresi" userId="878e3307-01de-4289-ad53-44b9c3912324" providerId="ADAL" clId="{9601922C-24D9-4E6D-8D42-341E426354DB}" dt="2022-10-14T12:55:06.358" v="2374" actId="478"/>
          <ac:picMkLst>
            <pc:docMk/>
            <pc:sldMk cId="1107374945" sldId="318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08.537" v="2377"/>
        <pc:sldMkLst>
          <pc:docMk/>
          <pc:sldMk cId="951446020" sldId="319"/>
        </pc:sldMkLst>
        <pc:spChg chg="mod">
          <ac:chgData name="Oliver Barbaresi" userId="878e3307-01de-4289-ad53-44b9c3912324" providerId="ADAL" clId="{9601922C-24D9-4E6D-8D42-341E426354DB}" dt="2022-10-12T10:34:01.875" v="1234" actId="404"/>
          <ac:spMkLst>
            <pc:docMk/>
            <pc:sldMk cId="951446020" sldId="319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1:14.975" v="2089" actId="478"/>
          <ac:spMkLst>
            <pc:docMk/>
            <pc:sldMk cId="951446020" sldId="319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1:28.765" v="2106" actId="20577"/>
          <ac:spMkLst>
            <pc:docMk/>
            <pc:sldMk cId="951446020" sldId="319"/>
            <ac:spMk id="7" creationId="{528BBC86-C64D-43F7-9CDA-9B15CA8C5B8E}"/>
          </ac:spMkLst>
        </pc:spChg>
        <pc:picChg chg="add mod">
          <ac:chgData name="Oliver Barbaresi" userId="878e3307-01de-4289-ad53-44b9c3912324" providerId="ADAL" clId="{9601922C-24D9-4E6D-8D42-341E426354DB}" dt="2022-10-14T12:55:08.537" v="2377"/>
          <ac:picMkLst>
            <pc:docMk/>
            <pc:sldMk cId="951446020" sldId="319"/>
            <ac:picMk id="8" creationId="{C2B2C7EF-4499-4C74-811C-531C3FFE1FB1}"/>
          </ac:picMkLst>
        </pc:picChg>
        <pc:picChg chg="del">
          <ac:chgData name="Oliver Barbaresi" userId="878e3307-01de-4289-ad53-44b9c3912324" providerId="ADAL" clId="{9601922C-24D9-4E6D-8D42-341E426354DB}" dt="2022-10-14T12:55:08.316" v="2376" actId="478"/>
          <ac:picMkLst>
            <pc:docMk/>
            <pc:sldMk cId="951446020" sldId="319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10.646" v="2379"/>
        <pc:sldMkLst>
          <pc:docMk/>
          <pc:sldMk cId="1800575359" sldId="320"/>
        </pc:sldMkLst>
        <pc:spChg chg="mod">
          <ac:chgData name="Oliver Barbaresi" userId="878e3307-01de-4289-ad53-44b9c3912324" providerId="ADAL" clId="{9601922C-24D9-4E6D-8D42-341E426354DB}" dt="2022-10-12T10:34:15.011" v="1239" actId="15"/>
          <ac:spMkLst>
            <pc:docMk/>
            <pc:sldMk cId="1800575359" sldId="320"/>
            <ac:spMk id="2" creationId="{BB4B86EE-6C28-4D49-94DE-EAA964110F67}"/>
          </ac:spMkLst>
        </pc:spChg>
        <pc:spChg chg="add del">
          <ac:chgData name="Oliver Barbaresi" userId="878e3307-01de-4289-ad53-44b9c3912324" providerId="ADAL" clId="{9601922C-24D9-4E6D-8D42-341E426354DB}" dt="2022-10-14T12:51:35.210" v="2107" actId="478"/>
          <ac:spMkLst>
            <pc:docMk/>
            <pc:sldMk cId="1800575359" sldId="320"/>
            <ac:spMk id="4" creationId="{EF585193-D1AF-49B3-81B4-AD3C2826F613}"/>
          </ac:spMkLst>
        </pc:spChg>
        <pc:spChg chg="add del mod">
          <ac:chgData name="Oliver Barbaresi" userId="878e3307-01de-4289-ad53-44b9c3912324" providerId="ADAL" clId="{9601922C-24D9-4E6D-8D42-341E426354DB}" dt="2022-10-14T12:51:23.065" v="2103"/>
          <ac:spMkLst>
            <pc:docMk/>
            <pc:sldMk cId="1800575359" sldId="320"/>
            <ac:spMk id="7" creationId="{43BA4ECA-A8A7-4D10-AC81-632EE3CDAD1A}"/>
          </ac:spMkLst>
        </pc:spChg>
        <pc:spChg chg="add mod">
          <ac:chgData name="Oliver Barbaresi" userId="878e3307-01de-4289-ad53-44b9c3912324" providerId="ADAL" clId="{9601922C-24D9-4E6D-8D42-341E426354DB}" dt="2022-10-14T12:51:43.781" v="2135" actId="20577"/>
          <ac:spMkLst>
            <pc:docMk/>
            <pc:sldMk cId="1800575359" sldId="320"/>
            <ac:spMk id="8" creationId="{66B1CC07-E719-4164-8EB3-FF518B2A80D3}"/>
          </ac:spMkLst>
        </pc:spChg>
        <pc:picChg chg="add mod">
          <ac:chgData name="Oliver Barbaresi" userId="878e3307-01de-4289-ad53-44b9c3912324" providerId="ADAL" clId="{9601922C-24D9-4E6D-8D42-341E426354DB}" dt="2022-10-14T12:55:10.646" v="2379"/>
          <ac:picMkLst>
            <pc:docMk/>
            <pc:sldMk cId="1800575359" sldId="320"/>
            <ac:picMk id="9" creationId="{0F7BA44F-1236-439B-A8B0-AA2E90570A82}"/>
          </ac:picMkLst>
        </pc:picChg>
        <pc:picChg chg="del">
          <ac:chgData name="Oliver Barbaresi" userId="878e3307-01de-4289-ad53-44b9c3912324" providerId="ADAL" clId="{9601922C-24D9-4E6D-8D42-341E426354DB}" dt="2022-10-14T12:55:10.436" v="2378" actId="478"/>
          <ac:picMkLst>
            <pc:docMk/>
            <pc:sldMk cId="1800575359" sldId="320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12.781" v="2381"/>
        <pc:sldMkLst>
          <pc:docMk/>
          <pc:sldMk cId="3068406260" sldId="321"/>
        </pc:sldMkLst>
        <pc:spChg chg="mod">
          <ac:chgData name="Oliver Barbaresi" userId="878e3307-01de-4289-ad53-44b9c3912324" providerId="ADAL" clId="{9601922C-24D9-4E6D-8D42-341E426354DB}" dt="2022-10-12T10:34:19.749" v="1240"/>
          <ac:spMkLst>
            <pc:docMk/>
            <pc:sldMk cId="3068406260" sldId="321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1:46.879" v="2136" actId="478"/>
          <ac:spMkLst>
            <pc:docMk/>
            <pc:sldMk cId="3068406260" sldId="321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1:53.721" v="2162" actId="20577"/>
          <ac:spMkLst>
            <pc:docMk/>
            <pc:sldMk cId="3068406260" sldId="321"/>
            <ac:spMk id="7" creationId="{239FDDF9-021B-46B6-A874-D8CF5883D73B}"/>
          </ac:spMkLst>
        </pc:spChg>
        <pc:picChg chg="add mod">
          <ac:chgData name="Oliver Barbaresi" userId="878e3307-01de-4289-ad53-44b9c3912324" providerId="ADAL" clId="{9601922C-24D9-4E6D-8D42-341E426354DB}" dt="2022-10-14T12:55:12.781" v="2381"/>
          <ac:picMkLst>
            <pc:docMk/>
            <pc:sldMk cId="3068406260" sldId="321"/>
            <ac:picMk id="8" creationId="{5EE78053-F5E0-44B3-BABA-5F0CAAA4CE0F}"/>
          </ac:picMkLst>
        </pc:picChg>
        <pc:picChg chg="del">
          <ac:chgData name="Oliver Barbaresi" userId="878e3307-01de-4289-ad53-44b9c3912324" providerId="ADAL" clId="{9601922C-24D9-4E6D-8D42-341E426354DB}" dt="2022-10-14T12:55:12.554" v="2380" actId="478"/>
          <ac:picMkLst>
            <pc:docMk/>
            <pc:sldMk cId="3068406260" sldId="321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14.793" v="2383"/>
        <pc:sldMkLst>
          <pc:docMk/>
          <pc:sldMk cId="142323910" sldId="322"/>
        </pc:sldMkLst>
        <pc:spChg chg="mod">
          <ac:chgData name="Oliver Barbaresi" userId="878e3307-01de-4289-ad53-44b9c3912324" providerId="ADAL" clId="{9601922C-24D9-4E6D-8D42-341E426354DB}" dt="2022-10-12T10:34:38.094" v="1249" actId="15"/>
          <ac:spMkLst>
            <pc:docMk/>
            <pc:sldMk cId="142323910" sldId="322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1:58.425" v="2163" actId="478"/>
          <ac:spMkLst>
            <pc:docMk/>
            <pc:sldMk cId="142323910" sldId="322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2:01.530" v="2175" actId="20577"/>
          <ac:spMkLst>
            <pc:docMk/>
            <pc:sldMk cId="142323910" sldId="322"/>
            <ac:spMk id="7" creationId="{F19DAD8E-86B8-4966-B3E1-FE2EE7C0A059}"/>
          </ac:spMkLst>
        </pc:spChg>
        <pc:picChg chg="add mod">
          <ac:chgData name="Oliver Barbaresi" userId="878e3307-01de-4289-ad53-44b9c3912324" providerId="ADAL" clId="{9601922C-24D9-4E6D-8D42-341E426354DB}" dt="2022-10-14T12:55:14.793" v="2383"/>
          <ac:picMkLst>
            <pc:docMk/>
            <pc:sldMk cId="142323910" sldId="322"/>
            <ac:picMk id="8" creationId="{B89174C9-9395-401B-86B6-963EBA7177B8}"/>
          </ac:picMkLst>
        </pc:picChg>
        <pc:picChg chg="del">
          <ac:chgData name="Oliver Barbaresi" userId="878e3307-01de-4289-ad53-44b9c3912324" providerId="ADAL" clId="{9601922C-24D9-4E6D-8D42-341E426354DB}" dt="2022-10-14T12:55:14.571" v="2382" actId="478"/>
          <ac:picMkLst>
            <pc:docMk/>
            <pc:sldMk cId="142323910" sldId="322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16.679" v="2385"/>
        <pc:sldMkLst>
          <pc:docMk/>
          <pc:sldMk cId="723517073" sldId="323"/>
        </pc:sldMkLst>
        <pc:spChg chg="mod">
          <ac:chgData name="Oliver Barbaresi" userId="878e3307-01de-4289-ad53-44b9c3912324" providerId="ADAL" clId="{9601922C-24D9-4E6D-8D42-341E426354DB}" dt="2022-10-12T10:34:59.424" v="1259" actId="15"/>
          <ac:spMkLst>
            <pc:docMk/>
            <pc:sldMk cId="723517073" sldId="323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2:04.881" v="2176" actId="478"/>
          <ac:spMkLst>
            <pc:docMk/>
            <pc:sldMk cId="723517073" sldId="323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2:10.885" v="2191" actId="313"/>
          <ac:spMkLst>
            <pc:docMk/>
            <pc:sldMk cId="723517073" sldId="323"/>
            <ac:spMk id="7" creationId="{E4D5C8CF-9E71-453E-A5EB-6D78E0A64A45}"/>
          </ac:spMkLst>
        </pc:spChg>
        <pc:picChg chg="add mod">
          <ac:chgData name="Oliver Barbaresi" userId="878e3307-01de-4289-ad53-44b9c3912324" providerId="ADAL" clId="{9601922C-24D9-4E6D-8D42-341E426354DB}" dt="2022-10-14T12:55:16.679" v="2385"/>
          <ac:picMkLst>
            <pc:docMk/>
            <pc:sldMk cId="723517073" sldId="323"/>
            <ac:picMk id="8" creationId="{495787DF-BEB2-4E6B-BFD9-A48FAC3D9BD7}"/>
          </ac:picMkLst>
        </pc:picChg>
        <pc:picChg chg="del">
          <ac:chgData name="Oliver Barbaresi" userId="878e3307-01de-4289-ad53-44b9c3912324" providerId="ADAL" clId="{9601922C-24D9-4E6D-8D42-341E426354DB}" dt="2022-10-14T12:55:16.446" v="2384" actId="478"/>
          <ac:picMkLst>
            <pc:docMk/>
            <pc:sldMk cId="723517073" sldId="323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18.626" v="2387"/>
        <pc:sldMkLst>
          <pc:docMk/>
          <pc:sldMk cId="2919308634" sldId="324"/>
        </pc:sldMkLst>
        <pc:spChg chg="mod">
          <ac:chgData name="Oliver Barbaresi" userId="878e3307-01de-4289-ad53-44b9c3912324" providerId="ADAL" clId="{9601922C-24D9-4E6D-8D42-341E426354DB}" dt="2022-10-12T11:04:31.419" v="1441" actId="404"/>
          <ac:spMkLst>
            <pc:docMk/>
            <pc:sldMk cId="2919308634" sldId="324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2:13.385" v="2192" actId="478"/>
          <ac:spMkLst>
            <pc:docMk/>
            <pc:sldMk cId="2919308634" sldId="324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2:17.220" v="2210" actId="20577"/>
          <ac:spMkLst>
            <pc:docMk/>
            <pc:sldMk cId="2919308634" sldId="324"/>
            <ac:spMk id="7" creationId="{E58BEFAE-A1AB-472B-BB15-368595342311}"/>
          </ac:spMkLst>
        </pc:spChg>
        <pc:picChg chg="add mod">
          <ac:chgData name="Oliver Barbaresi" userId="878e3307-01de-4289-ad53-44b9c3912324" providerId="ADAL" clId="{9601922C-24D9-4E6D-8D42-341E426354DB}" dt="2022-10-14T12:55:18.626" v="2387"/>
          <ac:picMkLst>
            <pc:docMk/>
            <pc:sldMk cId="2919308634" sldId="324"/>
            <ac:picMk id="8" creationId="{67B735B4-C7C8-42C6-A67D-D5CD347F7AC2}"/>
          </ac:picMkLst>
        </pc:picChg>
        <pc:picChg chg="del">
          <ac:chgData name="Oliver Barbaresi" userId="878e3307-01de-4289-ad53-44b9c3912324" providerId="ADAL" clId="{9601922C-24D9-4E6D-8D42-341E426354DB}" dt="2022-10-14T12:55:18.401" v="2386" actId="478"/>
          <ac:picMkLst>
            <pc:docMk/>
            <pc:sldMk cId="2919308634" sldId="324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20.497" v="2389"/>
        <pc:sldMkLst>
          <pc:docMk/>
          <pc:sldMk cId="279286234" sldId="325"/>
        </pc:sldMkLst>
        <pc:spChg chg="mod">
          <ac:chgData name="Oliver Barbaresi" userId="878e3307-01de-4289-ad53-44b9c3912324" providerId="ADAL" clId="{9601922C-24D9-4E6D-8D42-341E426354DB}" dt="2022-10-12T10:39:12.654" v="1294" actId="20577"/>
          <ac:spMkLst>
            <pc:docMk/>
            <pc:sldMk cId="279286234" sldId="325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2:21.278" v="2211" actId="478"/>
          <ac:spMkLst>
            <pc:docMk/>
            <pc:sldMk cId="279286234" sldId="325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2:27.506" v="2235" actId="20577"/>
          <ac:spMkLst>
            <pc:docMk/>
            <pc:sldMk cId="279286234" sldId="325"/>
            <ac:spMk id="7" creationId="{4F21AC17-5151-4E48-A368-3A980E16D863}"/>
          </ac:spMkLst>
        </pc:spChg>
        <pc:picChg chg="add mod">
          <ac:chgData name="Oliver Barbaresi" userId="878e3307-01de-4289-ad53-44b9c3912324" providerId="ADAL" clId="{9601922C-24D9-4E6D-8D42-341E426354DB}" dt="2022-10-14T12:55:20.497" v="2389"/>
          <ac:picMkLst>
            <pc:docMk/>
            <pc:sldMk cId="279286234" sldId="325"/>
            <ac:picMk id="8" creationId="{CD1E5168-ED37-496C-8190-11630B4EF01A}"/>
          </ac:picMkLst>
        </pc:picChg>
        <pc:picChg chg="del">
          <ac:chgData name="Oliver Barbaresi" userId="878e3307-01de-4289-ad53-44b9c3912324" providerId="ADAL" clId="{9601922C-24D9-4E6D-8D42-341E426354DB}" dt="2022-10-14T12:55:20.280" v="2388" actId="478"/>
          <ac:picMkLst>
            <pc:docMk/>
            <pc:sldMk cId="279286234" sldId="325"/>
            <ac:picMk id="202" creationId="{00000000-0000-0000-0000-000000000000}"/>
          </ac:picMkLst>
        </pc:picChg>
      </pc:sldChg>
      <pc:sldChg chg="modSp del mod">
        <pc:chgData name="Oliver Barbaresi" userId="878e3307-01de-4289-ad53-44b9c3912324" providerId="ADAL" clId="{9601922C-24D9-4E6D-8D42-341E426354DB}" dt="2022-10-12T10:37:23.138" v="1292" actId="47"/>
        <pc:sldMkLst>
          <pc:docMk/>
          <pc:sldMk cId="398278096" sldId="326"/>
        </pc:sldMkLst>
        <pc:spChg chg="mod">
          <ac:chgData name="Oliver Barbaresi" userId="878e3307-01de-4289-ad53-44b9c3912324" providerId="ADAL" clId="{9601922C-24D9-4E6D-8D42-341E426354DB}" dt="2022-10-12T10:36:55.288" v="1291" actId="20577"/>
          <ac:spMkLst>
            <pc:docMk/>
            <pc:sldMk cId="398278096" sldId="326"/>
            <ac:spMk id="2" creationId="{BB4B86EE-6C28-4D49-94DE-EAA964110F67}"/>
          </ac:spMkLst>
        </pc:spChg>
      </pc:sldChg>
      <pc:sldChg chg="addSp delSp modSp mod">
        <pc:chgData name="Oliver Barbaresi" userId="878e3307-01de-4289-ad53-44b9c3912324" providerId="ADAL" clId="{9601922C-24D9-4E6D-8D42-341E426354DB}" dt="2022-10-14T12:55:22.631" v="2391"/>
        <pc:sldMkLst>
          <pc:docMk/>
          <pc:sldMk cId="4147910045" sldId="327"/>
        </pc:sldMkLst>
        <pc:spChg chg="mod">
          <ac:chgData name="Oliver Barbaresi" userId="878e3307-01de-4289-ad53-44b9c3912324" providerId="ADAL" clId="{9601922C-24D9-4E6D-8D42-341E426354DB}" dt="2022-10-12T10:39:44.294" v="1309" actId="20577"/>
          <ac:spMkLst>
            <pc:docMk/>
            <pc:sldMk cId="4147910045" sldId="327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2:30.362" v="2236" actId="478"/>
          <ac:spMkLst>
            <pc:docMk/>
            <pc:sldMk cId="4147910045" sldId="327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2:39.534" v="2267" actId="20577"/>
          <ac:spMkLst>
            <pc:docMk/>
            <pc:sldMk cId="4147910045" sldId="327"/>
            <ac:spMk id="7" creationId="{1CA17A89-BBBD-4492-911D-C649704637A1}"/>
          </ac:spMkLst>
        </pc:spChg>
        <pc:picChg chg="add mod">
          <ac:chgData name="Oliver Barbaresi" userId="878e3307-01de-4289-ad53-44b9c3912324" providerId="ADAL" clId="{9601922C-24D9-4E6D-8D42-341E426354DB}" dt="2022-10-14T12:55:22.631" v="2391"/>
          <ac:picMkLst>
            <pc:docMk/>
            <pc:sldMk cId="4147910045" sldId="327"/>
            <ac:picMk id="8" creationId="{D7E266FF-29BF-4194-AD0F-FF95E69B7E8C}"/>
          </ac:picMkLst>
        </pc:picChg>
        <pc:picChg chg="del">
          <ac:chgData name="Oliver Barbaresi" userId="878e3307-01de-4289-ad53-44b9c3912324" providerId="ADAL" clId="{9601922C-24D9-4E6D-8D42-341E426354DB}" dt="2022-10-14T12:55:22.430" v="2390" actId="478"/>
          <ac:picMkLst>
            <pc:docMk/>
            <pc:sldMk cId="4147910045" sldId="327"/>
            <ac:picMk id="202" creationId="{00000000-0000-0000-0000-000000000000}"/>
          </ac:picMkLst>
        </pc:picChg>
      </pc:sldChg>
      <pc:sldChg chg="addSp delSp modSp mod">
        <pc:chgData name="Oliver Barbaresi" userId="878e3307-01de-4289-ad53-44b9c3912324" providerId="ADAL" clId="{9601922C-24D9-4E6D-8D42-341E426354DB}" dt="2022-10-14T12:55:25.749" v="2393"/>
        <pc:sldMkLst>
          <pc:docMk/>
          <pc:sldMk cId="3978079428" sldId="328"/>
        </pc:sldMkLst>
        <pc:spChg chg="mod">
          <ac:chgData name="Oliver Barbaresi" userId="878e3307-01de-4289-ad53-44b9c3912324" providerId="ADAL" clId="{9601922C-24D9-4E6D-8D42-341E426354DB}" dt="2022-10-12T10:40:12.143" v="1318" actId="20577"/>
          <ac:spMkLst>
            <pc:docMk/>
            <pc:sldMk cId="3978079428" sldId="328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3:00.272" v="2268" actId="478"/>
          <ac:spMkLst>
            <pc:docMk/>
            <pc:sldMk cId="3978079428" sldId="328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3:00.529" v="2269"/>
          <ac:spMkLst>
            <pc:docMk/>
            <pc:sldMk cId="3978079428" sldId="328"/>
            <ac:spMk id="7" creationId="{9A7AA7FC-DC80-489A-A5D3-29FC8CC5CEAC}"/>
          </ac:spMkLst>
        </pc:spChg>
        <pc:picChg chg="add mod">
          <ac:chgData name="Oliver Barbaresi" userId="878e3307-01de-4289-ad53-44b9c3912324" providerId="ADAL" clId="{9601922C-24D9-4E6D-8D42-341E426354DB}" dt="2022-10-14T12:55:25.749" v="2393"/>
          <ac:picMkLst>
            <pc:docMk/>
            <pc:sldMk cId="3978079428" sldId="328"/>
            <ac:picMk id="8" creationId="{8CE28CF2-574D-46E4-851F-4EC15C2E31FC}"/>
          </ac:picMkLst>
        </pc:picChg>
        <pc:picChg chg="del">
          <ac:chgData name="Oliver Barbaresi" userId="878e3307-01de-4289-ad53-44b9c3912324" providerId="ADAL" clId="{9601922C-24D9-4E6D-8D42-341E426354DB}" dt="2022-10-14T12:55:25.514" v="2392" actId="478"/>
          <ac:picMkLst>
            <pc:docMk/>
            <pc:sldMk cId="3978079428" sldId="328"/>
            <ac:picMk id="202" creationId="{00000000-0000-0000-0000-000000000000}"/>
          </ac:picMkLst>
        </pc:picChg>
      </pc:sldChg>
      <pc:sldChg chg="addSp delSp modSp add mod">
        <pc:chgData name="Oliver Barbaresi" userId="878e3307-01de-4289-ad53-44b9c3912324" providerId="ADAL" clId="{9601922C-24D9-4E6D-8D42-341E426354DB}" dt="2022-10-14T12:53:34.559" v="2288"/>
        <pc:sldMkLst>
          <pc:docMk/>
          <pc:sldMk cId="3739717063" sldId="329"/>
        </pc:sldMkLst>
        <pc:spChg chg="mod">
          <ac:chgData name="Oliver Barbaresi" userId="878e3307-01de-4289-ad53-44b9c3912324" providerId="ADAL" clId="{9601922C-24D9-4E6D-8D42-341E426354DB}" dt="2022-10-12T09:36:35.598" v="570" actId="2711"/>
          <ac:spMkLst>
            <pc:docMk/>
            <pc:sldMk cId="3739717063" sldId="329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4:07.590" v="1567" actId="478"/>
          <ac:spMkLst>
            <pc:docMk/>
            <pc:sldMk cId="3739717063" sldId="329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4:07.879" v="1568"/>
          <ac:spMkLst>
            <pc:docMk/>
            <pc:sldMk cId="3739717063" sldId="329"/>
            <ac:spMk id="7" creationId="{191B372B-2E0C-4716-BE68-4D426138F1A7}"/>
          </ac:spMkLst>
        </pc:spChg>
        <pc:picChg chg="add mod">
          <ac:chgData name="Oliver Barbaresi" userId="878e3307-01de-4289-ad53-44b9c3912324" providerId="ADAL" clId="{9601922C-24D9-4E6D-8D42-341E426354DB}" dt="2022-10-14T12:53:34.559" v="2288"/>
          <ac:picMkLst>
            <pc:docMk/>
            <pc:sldMk cId="3739717063" sldId="329"/>
            <ac:picMk id="8" creationId="{CB7FDFBE-04E7-442E-9DD8-7EAFCD21E5AF}"/>
          </ac:picMkLst>
        </pc:picChg>
        <pc:picChg chg="del">
          <ac:chgData name="Oliver Barbaresi" userId="878e3307-01de-4289-ad53-44b9c3912324" providerId="ADAL" clId="{9601922C-24D9-4E6D-8D42-341E426354DB}" dt="2022-10-14T12:53:34.280" v="2287" actId="478"/>
          <ac:picMkLst>
            <pc:docMk/>
            <pc:sldMk cId="3739717063" sldId="329"/>
            <ac:picMk id="202" creationId="{00000000-0000-0000-0000-000000000000}"/>
          </ac:picMkLst>
        </pc:picChg>
      </pc:sldChg>
      <pc:sldChg chg="addSp delSp modSp add mod">
        <pc:chgData name="Oliver Barbaresi" userId="878e3307-01de-4289-ad53-44b9c3912324" providerId="ADAL" clId="{9601922C-24D9-4E6D-8D42-341E426354DB}" dt="2022-10-14T12:53:51.457" v="2306"/>
        <pc:sldMkLst>
          <pc:docMk/>
          <pc:sldMk cId="2493346091" sldId="330"/>
        </pc:sldMkLst>
        <pc:spChg chg="mod">
          <ac:chgData name="Oliver Barbaresi" userId="878e3307-01de-4289-ad53-44b9c3912324" providerId="ADAL" clId="{9601922C-24D9-4E6D-8D42-341E426354DB}" dt="2022-10-12T09:43:40.044" v="598" actId="404"/>
          <ac:spMkLst>
            <pc:docMk/>
            <pc:sldMk cId="2493346091" sldId="330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5:00.680" v="1624" actId="478"/>
          <ac:spMkLst>
            <pc:docMk/>
            <pc:sldMk cId="2493346091" sldId="330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5:00.964" v="1625"/>
          <ac:spMkLst>
            <pc:docMk/>
            <pc:sldMk cId="2493346091" sldId="330"/>
            <ac:spMk id="7" creationId="{D020D5A6-A58B-4815-995F-1CCF7DF5EE6B}"/>
          </ac:spMkLst>
        </pc:spChg>
        <pc:picChg chg="add mod">
          <ac:chgData name="Oliver Barbaresi" userId="878e3307-01de-4289-ad53-44b9c3912324" providerId="ADAL" clId="{9601922C-24D9-4E6D-8D42-341E426354DB}" dt="2022-10-14T12:53:51.457" v="2306"/>
          <ac:picMkLst>
            <pc:docMk/>
            <pc:sldMk cId="2493346091" sldId="330"/>
            <ac:picMk id="8" creationId="{F7C0BE9C-3A17-49BA-BC5A-2E745BF04870}"/>
          </ac:picMkLst>
        </pc:picChg>
        <pc:picChg chg="del">
          <ac:chgData name="Oliver Barbaresi" userId="878e3307-01de-4289-ad53-44b9c3912324" providerId="ADAL" clId="{9601922C-24D9-4E6D-8D42-341E426354DB}" dt="2022-10-14T12:53:51.252" v="2305" actId="478"/>
          <ac:picMkLst>
            <pc:docMk/>
            <pc:sldMk cId="2493346091" sldId="330"/>
            <ac:picMk id="202" creationId="{00000000-0000-0000-0000-000000000000}"/>
          </ac:picMkLst>
        </pc:picChg>
      </pc:sldChg>
      <pc:sldChg chg="addSp delSp modSp add mod">
        <pc:chgData name="Oliver Barbaresi" userId="878e3307-01de-4289-ad53-44b9c3912324" providerId="ADAL" clId="{9601922C-24D9-4E6D-8D42-341E426354DB}" dt="2022-10-14T12:54:28.584" v="2346"/>
        <pc:sldMkLst>
          <pc:docMk/>
          <pc:sldMk cId="66142244" sldId="331"/>
        </pc:sldMkLst>
        <pc:spChg chg="mod">
          <ac:chgData name="Oliver Barbaresi" userId="878e3307-01de-4289-ad53-44b9c3912324" providerId="ADAL" clId="{9601922C-24D9-4E6D-8D42-341E426354DB}" dt="2022-10-12T10:13:40.310" v="1026" actId="15"/>
          <ac:spMkLst>
            <pc:docMk/>
            <pc:sldMk cId="66142244" sldId="331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49:53.369" v="1983" actId="478"/>
          <ac:spMkLst>
            <pc:docMk/>
            <pc:sldMk cId="66142244" sldId="331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49:53.644" v="1984"/>
          <ac:spMkLst>
            <pc:docMk/>
            <pc:sldMk cId="66142244" sldId="331"/>
            <ac:spMk id="7" creationId="{4B1EFF8D-31B6-40F2-8034-1586C5C23148}"/>
          </ac:spMkLst>
        </pc:spChg>
        <pc:picChg chg="add mod">
          <ac:chgData name="Oliver Barbaresi" userId="878e3307-01de-4289-ad53-44b9c3912324" providerId="ADAL" clId="{9601922C-24D9-4E6D-8D42-341E426354DB}" dt="2022-10-14T12:54:28.584" v="2346"/>
          <ac:picMkLst>
            <pc:docMk/>
            <pc:sldMk cId="66142244" sldId="331"/>
            <ac:picMk id="8" creationId="{C75FDB76-74BB-4882-8A9E-C4412A71D7E0}"/>
          </ac:picMkLst>
        </pc:picChg>
        <pc:picChg chg="del">
          <ac:chgData name="Oliver Barbaresi" userId="878e3307-01de-4289-ad53-44b9c3912324" providerId="ADAL" clId="{9601922C-24D9-4E6D-8D42-341E426354DB}" dt="2022-10-14T12:54:28.378" v="2345" actId="478"/>
          <ac:picMkLst>
            <pc:docMk/>
            <pc:sldMk cId="66142244" sldId="331"/>
            <ac:picMk id="202" creationId="{00000000-0000-0000-0000-000000000000}"/>
          </ac:picMkLst>
        </pc:picChg>
      </pc:sldChg>
      <pc:sldChg chg="new del">
        <pc:chgData name="Oliver Barbaresi" userId="878e3307-01de-4289-ad53-44b9c3912324" providerId="ADAL" clId="{9601922C-24D9-4E6D-8D42-341E426354DB}" dt="2022-10-12T10:01:30.486" v="750" actId="680"/>
        <pc:sldMkLst>
          <pc:docMk/>
          <pc:sldMk cId="2378179177" sldId="331"/>
        </pc:sldMkLst>
      </pc:sldChg>
      <pc:sldChg chg="addSp delSp modSp add mod">
        <pc:chgData name="Oliver Barbaresi" userId="878e3307-01de-4289-ad53-44b9c3912324" providerId="ADAL" clId="{9601922C-24D9-4E6D-8D42-341E426354DB}" dt="2022-10-28T12:51:37.124" v="3379" actId="20577"/>
        <pc:sldMkLst>
          <pc:docMk/>
          <pc:sldMk cId="3230069070" sldId="332"/>
        </pc:sldMkLst>
        <pc:spChg chg="mod">
          <ac:chgData name="Oliver Barbaresi" userId="878e3307-01de-4289-ad53-44b9c3912324" providerId="ADAL" clId="{9601922C-24D9-4E6D-8D42-341E426354DB}" dt="2022-10-28T12:51:37.124" v="3379" actId="20577"/>
          <ac:spMkLst>
            <pc:docMk/>
            <pc:sldMk cId="3230069070" sldId="332"/>
            <ac:spMk id="2" creationId="{BB4B86EE-6C28-4D49-94DE-EAA964110F67}"/>
          </ac:spMkLst>
        </pc:spChg>
        <pc:spChg chg="del mod">
          <ac:chgData name="Oliver Barbaresi" userId="878e3307-01de-4289-ad53-44b9c3912324" providerId="ADAL" clId="{9601922C-24D9-4E6D-8D42-341E426354DB}" dt="2022-10-14T12:50:19.738" v="2010" actId="478"/>
          <ac:spMkLst>
            <pc:docMk/>
            <pc:sldMk cId="3230069070" sldId="332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20.032" v="2011"/>
          <ac:spMkLst>
            <pc:docMk/>
            <pc:sldMk cId="3230069070" sldId="332"/>
            <ac:spMk id="7" creationId="{618C8FD6-390D-4963-A176-D67EEF2C1856}"/>
          </ac:spMkLst>
        </pc:spChg>
        <pc:picChg chg="add mod">
          <ac:chgData name="Oliver Barbaresi" userId="878e3307-01de-4289-ad53-44b9c3912324" providerId="ADAL" clId="{9601922C-24D9-4E6D-8D42-341E426354DB}" dt="2022-10-14T12:54:37.018" v="2354"/>
          <ac:picMkLst>
            <pc:docMk/>
            <pc:sldMk cId="3230069070" sldId="332"/>
            <ac:picMk id="8" creationId="{3F35A9CE-487D-41F7-A8F4-DCA99C519674}"/>
          </ac:picMkLst>
        </pc:picChg>
        <pc:picChg chg="del">
          <ac:chgData name="Oliver Barbaresi" userId="878e3307-01de-4289-ad53-44b9c3912324" providerId="ADAL" clId="{9601922C-24D9-4E6D-8D42-341E426354DB}" dt="2022-10-14T12:54:36.804" v="2353" actId="478"/>
          <ac:picMkLst>
            <pc:docMk/>
            <pc:sldMk cId="3230069070" sldId="332"/>
            <ac:picMk id="202" creationId="{00000000-0000-0000-0000-000000000000}"/>
          </ac:picMkLst>
        </pc:picChg>
      </pc:sldChg>
      <pc:sldChg chg="addSp delSp modSp add mod">
        <pc:chgData name="Oliver Barbaresi" userId="878e3307-01de-4289-ad53-44b9c3912324" providerId="ADAL" clId="{9601922C-24D9-4E6D-8D42-341E426354DB}" dt="2022-10-28T12:50:35.935" v="3361" actId="2711"/>
        <pc:sldMkLst>
          <pc:docMk/>
          <pc:sldMk cId="148833081" sldId="333"/>
        </pc:sldMkLst>
        <pc:spChg chg="mod">
          <ac:chgData name="Oliver Barbaresi" userId="878e3307-01de-4289-ad53-44b9c3912324" providerId="ADAL" clId="{9601922C-24D9-4E6D-8D42-341E426354DB}" dt="2022-10-28T12:50:35.935" v="3361" actId="2711"/>
          <ac:spMkLst>
            <pc:docMk/>
            <pc:sldMk cId="148833081" sldId="333"/>
            <ac:spMk id="2" creationId="{BB4B86EE-6C28-4D49-94DE-EAA964110F67}"/>
          </ac:spMkLst>
        </pc:spChg>
        <pc:spChg chg="del">
          <ac:chgData name="Oliver Barbaresi" userId="878e3307-01de-4289-ad53-44b9c3912324" providerId="ADAL" clId="{9601922C-24D9-4E6D-8D42-341E426354DB}" dt="2022-10-14T12:50:07.187" v="1996" actId="478"/>
          <ac:spMkLst>
            <pc:docMk/>
            <pc:sldMk cId="148833081" sldId="333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9601922C-24D9-4E6D-8D42-341E426354DB}" dt="2022-10-14T12:50:07.558" v="1997"/>
          <ac:spMkLst>
            <pc:docMk/>
            <pc:sldMk cId="148833081" sldId="333"/>
            <ac:spMk id="7" creationId="{E67ADB93-1036-44A0-8E43-212C571CC521}"/>
          </ac:spMkLst>
        </pc:spChg>
        <pc:picChg chg="add mod">
          <ac:chgData name="Oliver Barbaresi" userId="878e3307-01de-4289-ad53-44b9c3912324" providerId="ADAL" clId="{9601922C-24D9-4E6D-8D42-341E426354DB}" dt="2022-10-14T12:54:32.313" v="2350"/>
          <ac:picMkLst>
            <pc:docMk/>
            <pc:sldMk cId="148833081" sldId="333"/>
            <ac:picMk id="8" creationId="{70BD886E-E790-4872-AC22-F447677C1F00}"/>
          </ac:picMkLst>
        </pc:picChg>
        <pc:picChg chg="del">
          <ac:chgData name="Oliver Barbaresi" userId="878e3307-01de-4289-ad53-44b9c3912324" providerId="ADAL" clId="{9601922C-24D9-4E6D-8D42-341E426354DB}" dt="2022-10-14T12:54:32.050" v="2349" actId="478"/>
          <ac:picMkLst>
            <pc:docMk/>
            <pc:sldMk cId="148833081" sldId="333"/>
            <ac:picMk id="202" creationId="{00000000-0000-0000-0000-000000000000}"/>
          </ac:picMkLst>
        </pc:picChg>
      </pc:sldChg>
      <pc:sldChg chg="modSp add mod">
        <pc:chgData name="Oliver Barbaresi" userId="878e3307-01de-4289-ad53-44b9c3912324" providerId="ADAL" clId="{9601922C-24D9-4E6D-8D42-341E426354DB}" dt="2022-10-28T13:14:23.047" v="3553" actId="403"/>
        <pc:sldMkLst>
          <pc:docMk/>
          <pc:sldMk cId="965444649" sldId="334"/>
        </pc:sldMkLst>
        <pc:spChg chg="mod">
          <ac:chgData name="Oliver Barbaresi" userId="878e3307-01de-4289-ad53-44b9c3912324" providerId="ADAL" clId="{9601922C-24D9-4E6D-8D42-341E426354DB}" dt="2022-10-28T13:14:23.047" v="3553" actId="403"/>
          <ac:spMkLst>
            <pc:docMk/>
            <pc:sldMk cId="965444649" sldId="334"/>
            <ac:spMk id="2" creationId="{BB4B86EE-6C28-4D49-94DE-EAA964110F67}"/>
          </ac:spMkLst>
        </pc:spChg>
      </pc:sldChg>
      <pc:sldChg chg="add del">
        <pc:chgData name="Oliver Barbaresi" userId="878e3307-01de-4289-ad53-44b9c3912324" providerId="ADAL" clId="{9601922C-24D9-4E6D-8D42-341E426354DB}" dt="2022-10-14T12:41:51.526" v="1445" actId="2890"/>
        <pc:sldMkLst>
          <pc:docMk/>
          <pc:sldMk cId="1988788842" sldId="334"/>
        </pc:sldMkLst>
      </pc:sldChg>
      <pc:sldChg chg="add del">
        <pc:chgData name="Oliver Barbaresi" userId="878e3307-01de-4289-ad53-44b9c3912324" providerId="ADAL" clId="{9601922C-24D9-4E6D-8D42-341E426354DB}" dt="2022-10-14T12:41:47.269" v="1443" actId="2890"/>
        <pc:sldMkLst>
          <pc:docMk/>
          <pc:sldMk cId="3161659776" sldId="334"/>
        </pc:sldMkLst>
      </pc:sldChg>
      <pc:sldChg chg="new del">
        <pc:chgData name="Oliver Barbaresi" userId="878e3307-01de-4289-ad53-44b9c3912324" providerId="ADAL" clId="{9601922C-24D9-4E6D-8D42-341E426354DB}" dt="2022-10-14T12:42:02.553" v="1447" actId="47"/>
        <pc:sldMkLst>
          <pc:docMk/>
          <pc:sldMk cId="3170709223" sldId="334"/>
        </pc:sldMkLst>
      </pc:sldChg>
    </pc:docChg>
  </pc:docChgLst>
  <pc:docChgLst>
    <pc:chgData name="Ade Fewings" userId="S::iss03c@bangor.ac.uk::a0b60827-dd17-4759-a039-c345c4efb516" providerId="AD" clId="Web-{BB0AF274-27EB-48D4-A522-EFC3300A293A}"/>
    <pc:docChg chg="modSld">
      <pc:chgData name="Ade Fewings" userId="S::iss03c@bangor.ac.uk::a0b60827-dd17-4759-a039-c345c4efb516" providerId="AD" clId="Web-{BB0AF274-27EB-48D4-A522-EFC3300A293A}" dt="2022-10-21T13:22:55.230" v="60" actId="20577"/>
      <pc:docMkLst>
        <pc:docMk/>
      </pc:docMkLst>
      <pc:sldChg chg="modSp">
        <pc:chgData name="Ade Fewings" userId="S::iss03c@bangor.ac.uk::a0b60827-dd17-4759-a039-c345c4efb516" providerId="AD" clId="Web-{BB0AF274-27EB-48D4-A522-EFC3300A293A}" dt="2022-10-21T13:14:16.562" v="5" actId="20577"/>
        <pc:sldMkLst>
          <pc:docMk/>
          <pc:sldMk cId="1824447945" sldId="277"/>
        </pc:sldMkLst>
        <pc:spChg chg="mod">
          <ac:chgData name="Ade Fewings" userId="S::iss03c@bangor.ac.uk::a0b60827-dd17-4759-a039-c345c4efb516" providerId="AD" clId="Web-{BB0AF274-27EB-48D4-A522-EFC3300A293A}" dt="2022-10-21T13:14:16.562" v="5" actId="20577"/>
          <ac:spMkLst>
            <pc:docMk/>
            <pc:sldMk cId="1824447945" sldId="277"/>
            <ac:spMk id="2" creationId="{BB4B86EE-6C28-4D49-94DE-EAA964110F67}"/>
          </ac:spMkLst>
        </pc:spChg>
        <pc:spChg chg="mod">
          <ac:chgData name="Ade Fewings" userId="S::iss03c@bangor.ac.uk::a0b60827-dd17-4759-a039-c345c4efb516" providerId="AD" clId="Web-{BB0AF274-27EB-48D4-A522-EFC3300A293A}" dt="2022-10-21T13:14:08.405" v="3" actId="20577"/>
          <ac:spMkLst>
            <pc:docMk/>
            <pc:sldMk cId="1824447945" sldId="277"/>
            <ac:spMk id="7" creationId="{4EB35811-B6A3-4198-97A7-697423ED52E9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4:26.687" v="7" actId="20577"/>
        <pc:sldMkLst>
          <pc:docMk/>
          <pc:sldMk cId="446224605" sldId="278"/>
        </pc:sldMkLst>
        <pc:spChg chg="mod">
          <ac:chgData name="Ade Fewings" userId="S::iss03c@bangor.ac.uk::a0b60827-dd17-4759-a039-c345c4efb516" providerId="AD" clId="Web-{BB0AF274-27EB-48D4-A522-EFC3300A293A}" dt="2022-10-21T13:14:26.687" v="7" actId="20577"/>
          <ac:spMkLst>
            <pc:docMk/>
            <pc:sldMk cId="446224605" sldId="278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4:58.172" v="18" actId="20577"/>
        <pc:sldMkLst>
          <pc:docMk/>
          <pc:sldMk cId="3200998817" sldId="279"/>
        </pc:sldMkLst>
        <pc:spChg chg="mod">
          <ac:chgData name="Ade Fewings" userId="S::iss03c@bangor.ac.uk::a0b60827-dd17-4759-a039-c345c4efb516" providerId="AD" clId="Web-{BB0AF274-27EB-48D4-A522-EFC3300A293A}" dt="2022-10-21T13:14:58.172" v="18" actId="20577"/>
          <ac:spMkLst>
            <pc:docMk/>
            <pc:sldMk cId="3200998817" sldId="279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8:36.599" v="19" actId="20577"/>
        <pc:sldMkLst>
          <pc:docMk/>
          <pc:sldMk cId="3629302797" sldId="282"/>
        </pc:sldMkLst>
        <pc:spChg chg="mod">
          <ac:chgData name="Ade Fewings" userId="S::iss03c@bangor.ac.uk::a0b60827-dd17-4759-a039-c345c4efb516" providerId="AD" clId="Web-{BB0AF274-27EB-48D4-A522-EFC3300A293A}" dt="2022-10-21T13:18:36.599" v="19" actId="20577"/>
          <ac:spMkLst>
            <pc:docMk/>
            <pc:sldMk cId="3629302797" sldId="282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8:58.959" v="26" actId="20577"/>
        <pc:sldMkLst>
          <pc:docMk/>
          <pc:sldMk cId="1185918151" sldId="283"/>
        </pc:sldMkLst>
        <pc:spChg chg="mod">
          <ac:chgData name="Ade Fewings" userId="S::iss03c@bangor.ac.uk::a0b60827-dd17-4759-a039-c345c4efb516" providerId="AD" clId="Web-{BB0AF274-27EB-48D4-A522-EFC3300A293A}" dt="2022-10-21T13:18:58.959" v="26" actId="20577"/>
          <ac:spMkLst>
            <pc:docMk/>
            <pc:sldMk cId="1185918151" sldId="283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9:20.287" v="31" actId="20577"/>
        <pc:sldMkLst>
          <pc:docMk/>
          <pc:sldMk cId="3354419838" sldId="284"/>
        </pc:sldMkLst>
        <pc:spChg chg="mod">
          <ac:chgData name="Ade Fewings" userId="S::iss03c@bangor.ac.uk::a0b60827-dd17-4759-a039-c345c4efb516" providerId="AD" clId="Web-{BB0AF274-27EB-48D4-A522-EFC3300A293A}" dt="2022-10-21T13:19:20.287" v="31" actId="20577"/>
          <ac:spMkLst>
            <pc:docMk/>
            <pc:sldMk cId="3354419838" sldId="284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9:33.866" v="36" actId="20577"/>
        <pc:sldMkLst>
          <pc:docMk/>
          <pc:sldMk cId="1767510670" sldId="285"/>
        </pc:sldMkLst>
        <pc:spChg chg="mod">
          <ac:chgData name="Ade Fewings" userId="S::iss03c@bangor.ac.uk::a0b60827-dd17-4759-a039-c345c4efb516" providerId="AD" clId="Web-{BB0AF274-27EB-48D4-A522-EFC3300A293A}" dt="2022-10-21T13:19:33.866" v="36" actId="20577"/>
          <ac:spMkLst>
            <pc:docMk/>
            <pc:sldMk cId="1767510670" sldId="285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9:39.538" v="38" actId="20577"/>
        <pc:sldMkLst>
          <pc:docMk/>
          <pc:sldMk cId="1646129008" sldId="286"/>
        </pc:sldMkLst>
        <pc:spChg chg="mod">
          <ac:chgData name="Ade Fewings" userId="S::iss03c@bangor.ac.uk::a0b60827-dd17-4759-a039-c345c4efb516" providerId="AD" clId="Web-{BB0AF274-27EB-48D4-A522-EFC3300A293A}" dt="2022-10-21T13:19:39.538" v="38" actId="20577"/>
          <ac:spMkLst>
            <pc:docMk/>
            <pc:sldMk cId="1646129008" sldId="286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19:55.476" v="41" actId="20577"/>
        <pc:sldMkLst>
          <pc:docMk/>
          <pc:sldMk cId="616130476" sldId="287"/>
        </pc:sldMkLst>
        <pc:spChg chg="mod">
          <ac:chgData name="Ade Fewings" userId="S::iss03c@bangor.ac.uk::a0b60827-dd17-4759-a039-c345c4efb516" providerId="AD" clId="Web-{BB0AF274-27EB-48D4-A522-EFC3300A293A}" dt="2022-10-21T13:19:55.476" v="41" actId="20577"/>
          <ac:spMkLst>
            <pc:docMk/>
            <pc:sldMk cId="616130476" sldId="287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20:38.758" v="43" actId="20577"/>
        <pc:sldMkLst>
          <pc:docMk/>
          <pc:sldMk cId="635922872" sldId="295"/>
        </pc:sldMkLst>
        <pc:spChg chg="mod">
          <ac:chgData name="Ade Fewings" userId="S::iss03c@bangor.ac.uk::a0b60827-dd17-4759-a039-c345c4efb516" providerId="AD" clId="Web-{BB0AF274-27EB-48D4-A522-EFC3300A293A}" dt="2022-10-21T13:20:38.758" v="43" actId="20577"/>
          <ac:spMkLst>
            <pc:docMk/>
            <pc:sldMk cId="635922872" sldId="295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21:03.665" v="45" actId="20577"/>
        <pc:sldMkLst>
          <pc:docMk/>
          <pc:sldMk cId="2953701129" sldId="301"/>
        </pc:sldMkLst>
        <pc:spChg chg="mod">
          <ac:chgData name="Ade Fewings" userId="S::iss03c@bangor.ac.uk::a0b60827-dd17-4759-a039-c345c4efb516" providerId="AD" clId="Web-{BB0AF274-27EB-48D4-A522-EFC3300A293A}" dt="2022-10-21T13:21:03.665" v="45" actId="20577"/>
          <ac:spMkLst>
            <pc:docMk/>
            <pc:sldMk cId="2953701129" sldId="301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21:46.416" v="48" actId="20577"/>
        <pc:sldMkLst>
          <pc:docMk/>
          <pc:sldMk cId="3354408550" sldId="312"/>
        </pc:sldMkLst>
        <pc:spChg chg="mod">
          <ac:chgData name="Ade Fewings" userId="S::iss03c@bangor.ac.uk::a0b60827-dd17-4759-a039-c345c4efb516" providerId="AD" clId="Web-{BB0AF274-27EB-48D4-A522-EFC3300A293A}" dt="2022-10-21T13:21:46.416" v="48" actId="20577"/>
          <ac:spMkLst>
            <pc:docMk/>
            <pc:sldMk cId="3354408550" sldId="312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22:12.057" v="55" actId="20577"/>
        <pc:sldMkLst>
          <pc:docMk/>
          <pc:sldMk cId="3623484295" sldId="314"/>
        </pc:sldMkLst>
        <pc:spChg chg="mod">
          <ac:chgData name="Ade Fewings" userId="S::iss03c@bangor.ac.uk::a0b60827-dd17-4759-a039-c345c4efb516" providerId="AD" clId="Web-{BB0AF274-27EB-48D4-A522-EFC3300A293A}" dt="2022-10-21T13:22:12.057" v="55" actId="20577"/>
          <ac:spMkLst>
            <pc:docMk/>
            <pc:sldMk cId="3623484295" sldId="314"/>
            <ac:spMk id="2" creationId="{BB4B86EE-6C28-4D49-94DE-EAA964110F67}"/>
          </ac:spMkLst>
        </pc:spChg>
      </pc:sldChg>
      <pc:sldChg chg="modSp">
        <pc:chgData name="Ade Fewings" userId="S::iss03c@bangor.ac.uk::a0b60827-dd17-4759-a039-c345c4efb516" providerId="AD" clId="Web-{BB0AF274-27EB-48D4-A522-EFC3300A293A}" dt="2022-10-21T13:22:55.230" v="60" actId="20577"/>
        <pc:sldMkLst>
          <pc:docMk/>
          <pc:sldMk cId="4147910045" sldId="327"/>
        </pc:sldMkLst>
        <pc:spChg chg="mod">
          <ac:chgData name="Ade Fewings" userId="S::iss03c@bangor.ac.uk::a0b60827-dd17-4759-a039-c345c4efb516" providerId="AD" clId="Web-{BB0AF274-27EB-48D4-A522-EFC3300A293A}" dt="2022-10-21T13:22:55.230" v="60" actId="20577"/>
          <ac:spMkLst>
            <pc:docMk/>
            <pc:sldMk cId="4147910045" sldId="327"/>
            <ac:spMk id="2" creationId="{BB4B86EE-6C28-4D49-94DE-EAA964110F67}"/>
          </ac:spMkLst>
        </pc:spChg>
      </pc:sldChg>
    </pc:docChg>
  </pc:docChgLst>
</pc:chgInfo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6BAD66-6281-4A9B-9012-5F21F8FFE32A}" authorId="{544C8D50-F257-108C-8306-E4F84F64935E}" status="resolved" created="2022-08-25T08:22:44.889">
    <pc:sldMkLst xmlns:pc="http://schemas.microsoft.com/office/powerpoint/2013/main/command">
      <pc:docMk/>
      <pc:sldMk cId="0" sldId="262"/>
    </pc:sldMkLst>
    <p188:txBody>
      <a:bodyPr/>
      <a:lstStyle/>
      <a:p>
        <a:r>
          <a:rPr lang="en-GB"/>
          <a:t>Think about links to SharePoint and standardise.
</a:t>
        </a:r>
      </a:p>
    </p188:txBody>
  </p188:cm>
</p188:cmLst>
</file>

<file path=ppt/comments/modernComment_113_D1BC5D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F7F4DA-A9D2-4DE0-9A87-E61CB2C023EB}" authorId="{544C8D50-F257-108C-8306-E4F84F64935E}" status="resolved" created="2022-08-25T08:23:17.086">
    <pc:sldMkLst xmlns:pc="http://schemas.microsoft.com/office/powerpoint/2013/main/command">
      <pc:docMk/>
      <pc:sldMk cId="3518782899" sldId="274"/>
    </pc:sldMkLst>
    <p188:txBody>
      <a:bodyPr/>
      <a:lstStyle/>
      <a:p>
        <a:r>
          <a:rPr lang="en-GB"/>
          <a:t>Subserviant to sharepoint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803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1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3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7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5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D0CA-18A1-1142-AB93-C9D4480A0C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tutorial/errors.html#handling-exceptions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ithub.com/BangorUniversity/Research-Computing-Community/blob/master/workshops/Parallel%20Processing%20in%20Python.pdf" TargetMode="External"/><Relationship Id="rId4" Type="http://schemas.openxmlformats.org/officeDocument/2006/relationships/hyperlink" Target="https://www.supercomputing.wale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hyperlink" Target="https://github.com/BangorUniversity/Research-Computing-Community/blob/master/workshops/Introduction%20to%20the%20Linux%20Shell.pdf" TargetMode="External"/><Relationship Id="rId7" Type="http://schemas.openxmlformats.org/officeDocument/2006/relationships/hyperlink" Target="https://github.com/BangorUniversity/Research-Computing-Community/blob/master/workshops/Parallel%20Processing%20in%20Python.pdf" TargetMode="External"/><Relationship Id="rId12" Type="http://schemas.openxmlformats.org/officeDocument/2006/relationships/image" Target="../media/image9.jpeg"/><Relationship Id="rId2" Type="http://schemas.microsoft.com/office/2018/10/relationships/comments" Target="../comments/modernComment_113_D1BC5DB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BangorUniversity/Research-Computing-Community/blob/master/workshops/Advanced%20Python.pdf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github.com/BangorUniversity/Research-Computing-Community/blob/master/workshops/Programming%20Principles%20and%20Practice%20using%20Python.pdf" TargetMode="External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BangorUniversity/Research-Computing-Community/blob/master/workshops/Version%20Control%20Using%20Git.pdf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languages/python3" TargetMode="External"/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jupyter.bangor.ac.uk/jupyter/hub/login" TargetMode="External"/><Relationship Id="rId4" Type="http://schemas.openxmlformats.org/officeDocument/2006/relationships/hyperlink" Target="https://www.python.org/shell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e Extraordinary."/>
          <p:cNvSpPr txBox="1"/>
          <p:nvPr/>
        </p:nvSpPr>
        <p:spPr>
          <a:xfrm>
            <a:off x="8974193" y="10675806"/>
            <a:ext cx="674248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BE EXTRAORDINARY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Bangor_Logo_A1 copy.pdf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39" y="3040194"/>
            <a:ext cx="6607395" cy="5329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800113" y="2277423"/>
            <a:ext cx="22253317" cy="68018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It is also possible to send functions arguments by keyword</a:t>
            </a:r>
          </a:p>
          <a:p>
            <a:pPr lvl="3"/>
            <a:endParaRPr lang="en-GB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GB" sz="3600" dirty="0">
                <a:latin typeface="Consolas" panose="020B0609020204030204" pitchFamily="49" charset="0"/>
              </a:rPr>
              <a:t>(first, second, third, options):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if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options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get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"action"</a:t>
            </a:r>
            <a:r>
              <a:rPr lang="en-GB" sz="3600" dirty="0">
                <a:latin typeface="Consolas" panose="020B0609020204030204" pitchFamily="49" charset="0"/>
              </a:rPr>
              <a:t>) == 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"sum"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		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f</a:t>
            </a:r>
            <a:r>
              <a:rPr lang="en-GB" sz="3600" dirty="0" err="1">
                <a:solidFill>
                  <a:srgbClr val="BA2121"/>
                </a:solidFill>
                <a:latin typeface="Consolas" panose="020B0609020204030204" pitchFamily="49" charset="0"/>
              </a:rPr>
              <a:t>"The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 sum is: {first + second + third}"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if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options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get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"number"</a:t>
            </a:r>
            <a:r>
              <a:rPr lang="en-GB" sz="3600" dirty="0">
                <a:latin typeface="Consolas" panose="020B0609020204030204" pitchFamily="49" charset="0"/>
              </a:rPr>
              <a:t>) == 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"first"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		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f</a:t>
            </a:r>
            <a:r>
              <a:rPr lang="en-GB" sz="3600" dirty="0" err="1">
                <a:solidFill>
                  <a:srgbClr val="BA2121"/>
                </a:solidFill>
                <a:latin typeface="Consolas" panose="020B0609020204030204" pitchFamily="49" charset="0"/>
              </a:rPr>
              <a:t>"The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 first number is {first}"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foo(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 dirty="0">
                <a:latin typeface="Consolas" panose="020B0609020204030204" pitchFamily="49" charset="0"/>
              </a:rPr>
              <a:t>, action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"sum"</a:t>
            </a:r>
            <a:r>
              <a:rPr lang="en-GB" sz="3600" dirty="0">
                <a:latin typeface="Consolas" panose="020B0609020204030204" pitchFamily="49" charset="0"/>
              </a:rPr>
              <a:t>, number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"first"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endParaRPr lang="en-GB" sz="3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 dirty="0">
                <a:latin typeface="Consolas" panose="020B0609020204030204" pitchFamily="49" charset="0"/>
              </a:rPr>
              <a:t> The sum </a:t>
            </a:r>
            <a:r>
              <a:rPr lang="en-GB" sz="3600" b="1" dirty="0">
                <a:latin typeface="Consolas" panose="020B0609020204030204" pitchFamily="49" charset="0"/>
              </a:rPr>
              <a:t>is</a:t>
            </a:r>
            <a:r>
              <a:rPr lang="en-GB" sz="3600" dirty="0">
                <a:latin typeface="Consolas" panose="020B0609020204030204" pitchFamily="49" charset="0"/>
              </a:rPr>
              <a:t>: 6 </a:t>
            </a:r>
          </a:p>
          <a:p>
            <a:pPr lvl="3"/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 dirty="0">
                <a:latin typeface="Consolas" panose="020B0609020204030204" pitchFamily="49" charset="0"/>
              </a:rPr>
              <a:t> The first number </a:t>
            </a:r>
            <a:r>
              <a:rPr lang="en-GB" sz="3600" b="1" dirty="0">
                <a:latin typeface="Consolas" panose="020B0609020204030204" pitchFamily="49" charset="0"/>
              </a:rPr>
              <a:t>is</a:t>
            </a:r>
            <a:r>
              <a:rPr lang="en-GB" sz="3600" dirty="0">
                <a:latin typeface="Consolas" panose="020B0609020204030204" pitchFamily="49" charset="0"/>
              </a:rPr>
              <a:t> 1 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ED2A233-7DF9-4372-B758-0094DA3B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Multiple Function Arguments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4E511D7D-282D-48CB-9812-55739765C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41756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800113" y="2277423"/>
            <a:ext cx="22253317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</a:t>
            </a:r>
            <a:r>
              <a:rPr lang="en-GB" sz="3600">
                <a:latin typeface="Consolas" panose="020B0609020204030204" pitchFamily="49" charset="0"/>
                <a:cs typeface="Courier New" panose="02070309020205020404" pitchFamily="49" charset="0"/>
              </a:rPr>
              <a:t>foo</a:t>
            </a:r>
            <a:r>
              <a:rPr lang="en-GB" sz="4000"/>
              <a:t> function receives 3 arguments.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If an additional action argument is received, and it instructs on summing up the numbers, then the sum is printed 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If an additional number argument is received, and it instructs on printing the first argument, then the first argument is printed out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91B372B-2E0C-4716-BE68-4D426138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Multiple Function Arguments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CB7FDFBE-04E7-442E-9DD8-7EAFCD21E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97170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2816024" cy="89947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Python's solutions to </a:t>
            </a:r>
            <a:r>
              <a:rPr lang="en-GB" sz="4000" b="1"/>
              <a:t>errors</a:t>
            </a:r>
            <a:r>
              <a:rPr lang="en-GB" sz="4000"/>
              <a:t> are </a:t>
            </a:r>
            <a:r>
              <a:rPr lang="en-GB" sz="4000" b="1"/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Traceback?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(a) </a:t>
            </a: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 panose="020B0609020204030204" pitchFamily="49" charset="0"/>
              </a:rPr>
              <a:t>Traceback (most recent call last):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File "", line 1, </a:t>
            </a:r>
            <a:r>
              <a:rPr lang="en-GB" sz="3600" b="1">
                <a:latin typeface="Consolas" panose="020B0609020204030204" pitchFamily="49" charset="0"/>
              </a:rPr>
              <a:t>in</a:t>
            </a:r>
            <a:r>
              <a:rPr lang="en-GB" sz="3600">
                <a:latin typeface="Consolas" panose="020B0609020204030204" pitchFamily="49" charset="0"/>
              </a:rPr>
              <a:t> &lt;module&gt; </a:t>
            </a:r>
          </a:p>
          <a:p>
            <a:pPr lvl="3"/>
            <a:r>
              <a:rPr lang="en-GB" sz="3600" b="1" err="1">
                <a:solidFill>
                  <a:srgbClr val="CB3F38"/>
                </a:solidFill>
                <a:latin typeface="Consolas" panose="020B0609020204030204" pitchFamily="49" charset="0"/>
              </a:rPr>
              <a:t>NameError</a:t>
            </a:r>
            <a:r>
              <a:rPr lang="en-GB" sz="3600">
                <a:latin typeface="Consolas" panose="020B0609020204030204" pitchFamily="49" charset="0"/>
              </a:rPr>
              <a:t>: name 'a' </a:t>
            </a:r>
            <a:r>
              <a:rPr lang="en-GB" sz="3600" b="1">
                <a:latin typeface="Consolas" panose="020B0609020204030204" pitchFamily="49" charset="0"/>
              </a:rPr>
              <a:t>is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latin typeface="Consolas" panose="020B0609020204030204" pitchFamily="49" charset="0"/>
              </a:rPr>
              <a:t>not</a:t>
            </a:r>
            <a:r>
              <a:rPr lang="en-GB" sz="3600">
                <a:latin typeface="Consolas" panose="020B0609020204030204" pitchFamily="49" charset="0"/>
              </a:rPr>
              <a:t> defined</a:t>
            </a:r>
          </a:p>
          <a:p>
            <a:r>
              <a:rPr lang="en-GB" sz="3600">
                <a:latin typeface="Consolas" panose="020B0609020204030204" pitchFamily="49" charset="0"/>
              </a:rPr>
              <a:t> </a:t>
            </a:r>
            <a:endParaRPr lang="en-GB" sz="28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Often you do not want exceptions to completely stop the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If a network service went down, you would not want your program to fail and permanently stop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We can catch errors by using the </a:t>
            </a:r>
            <a:r>
              <a:rPr lang="en-GB" sz="3600">
                <a:latin typeface="Consolas" panose="020B0609020204030204" pitchFamily="49" charset="0"/>
                <a:cs typeface="Courier New" panose="02070309020205020404" pitchFamily="49" charset="0"/>
              </a:rPr>
              <a:t>try/except </a:t>
            </a:r>
            <a:r>
              <a:rPr lang="en-GB" sz="4000"/>
              <a:t>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Most languages provide a mechanism to throw and catch errors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1B7E4D9-88E6-482B-8818-7DC4CF88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Exception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752EB661-56EF-4EEC-AA9E-65AB6F0CF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9302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36596" y="2565158"/>
            <a:ext cx="20530024" cy="7355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Let's catch an </a:t>
            </a:r>
            <a:r>
              <a:rPr lang="en-GB" sz="3600" err="1">
                <a:latin typeface="Consolas"/>
                <a:cs typeface="Courier New"/>
              </a:rPr>
              <a:t>IndexError</a:t>
            </a:r>
            <a:r>
              <a:rPr lang="en-GB" sz="4000"/>
              <a:t> when trying to access items that are not in a list:</a:t>
            </a:r>
          </a:p>
          <a:p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try</a:t>
            </a:r>
            <a:r>
              <a:rPr lang="en-GB" sz="3600">
                <a:latin typeface="Consolas"/>
              </a:rPr>
              <a:t>: </a:t>
            </a:r>
          </a:p>
          <a:p>
            <a:pPr lvl="3"/>
            <a:r>
              <a:rPr lang="en-GB" sz="3600">
                <a:latin typeface="Consolas"/>
              </a:rPr>
              <a:t>		names</a:t>
            </a:r>
            <a:r>
              <a:rPr lang="en-GB" sz="3600">
                <a:solidFill>
                  <a:srgbClr val="666666"/>
                </a:solidFill>
                <a:latin typeface="Consolas"/>
              </a:rPr>
              <a:t>=</a:t>
            </a:r>
            <a:r>
              <a:rPr lang="en-GB" sz="3600">
                <a:latin typeface="Consolas"/>
              </a:rPr>
              <a:t>[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'Aaron'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'Beth'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'George'</a:t>
            </a:r>
            <a:r>
              <a:rPr lang="en-GB" sz="3600">
                <a:latin typeface="Consolas"/>
              </a:rPr>
              <a:t>]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		print</a:t>
            </a:r>
            <a:r>
              <a:rPr lang="en-GB" sz="3600">
                <a:latin typeface="Consolas"/>
              </a:rPr>
              <a:t>(names[</a:t>
            </a:r>
            <a:r>
              <a:rPr lang="en-GB" sz="3600">
                <a:solidFill>
                  <a:srgbClr val="666666"/>
                </a:solidFill>
                <a:latin typeface="Consolas"/>
              </a:rPr>
              <a:t>4</a:t>
            </a:r>
            <a:r>
              <a:rPr lang="en-GB" sz="3600">
                <a:latin typeface="Consolas"/>
              </a:rPr>
              <a:t>]) </a:t>
            </a:r>
            <a:r>
              <a:rPr lang="en-GB" sz="3600" i="1">
                <a:solidFill>
                  <a:srgbClr val="3D7B7B"/>
                </a:solidFill>
                <a:latin typeface="Consolas"/>
              </a:rPr>
              <a:t># Should throw an error </a:t>
            </a:r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except</a:t>
            </a:r>
            <a:r>
              <a:rPr lang="en-GB" sz="3600">
                <a:latin typeface="Consolas"/>
              </a:rPr>
              <a:t> </a:t>
            </a:r>
            <a:r>
              <a:rPr lang="en-GB" sz="3600" b="1" err="1">
                <a:solidFill>
                  <a:srgbClr val="CB3F38"/>
                </a:solidFill>
                <a:latin typeface="Consolas"/>
              </a:rPr>
              <a:t>IndexError</a:t>
            </a:r>
            <a:r>
              <a:rPr lang="en-GB" sz="3600">
                <a:latin typeface="Consolas"/>
              </a:rPr>
              <a:t>: </a:t>
            </a:r>
            <a:endParaRPr lang="en-GB" sz="3600">
              <a:latin typeface="Consolas" panose="020B0609020204030204" pitchFamily="49" charset="0"/>
            </a:endParaRPr>
          </a:p>
          <a:p>
            <a:pPr lvl="5"/>
            <a:r>
              <a:rPr lang="en-GB" sz="3600" i="1">
                <a:solidFill>
                  <a:srgbClr val="3D7B7B"/>
                </a:solidFill>
                <a:latin typeface="Consolas"/>
              </a:rPr>
              <a:t># Enters this section when an </a:t>
            </a:r>
            <a:r>
              <a:rPr lang="en-GB" sz="3600" i="1" err="1">
                <a:solidFill>
                  <a:srgbClr val="3D7B7B"/>
                </a:solidFill>
                <a:latin typeface="Consolas"/>
              </a:rPr>
              <a:t>IndexError</a:t>
            </a:r>
            <a:r>
              <a:rPr lang="en-GB" sz="3600" i="1">
                <a:solidFill>
                  <a:srgbClr val="3D7B7B"/>
                </a:solidFill>
                <a:latin typeface="Consolas"/>
              </a:rPr>
              <a:t> is caught </a:t>
            </a:r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'An 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IndexError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 was caught'</a:t>
            </a:r>
            <a:r>
              <a:rPr lang="en-GB" sz="3600">
                <a:latin typeface="Consolas"/>
              </a:rPr>
              <a:t>)</a:t>
            </a:r>
            <a:endParaRPr lang="en-GB" sz="3600">
              <a:latin typeface="Consolas" panose="020B0609020204030204" pitchFamily="49" charset="0"/>
            </a:endParaRPr>
          </a:p>
          <a:p>
            <a:pPr lvl="5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'We can carry on, the program did not stop'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An </a:t>
            </a:r>
            <a:r>
              <a:rPr lang="en-GB" sz="3600" b="1" err="1">
                <a:latin typeface="Consolas"/>
              </a:rPr>
              <a:t>IndexError</a:t>
            </a:r>
            <a:r>
              <a:rPr lang="en-GB" sz="3600">
                <a:latin typeface="Consolas"/>
              </a:rPr>
              <a:t> was thrown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We can carry on, the program did </a:t>
            </a:r>
            <a:r>
              <a:rPr lang="en-GB" sz="3600" b="1">
                <a:latin typeface="Consolas"/>
              </a:rPr>
              <a:t>not</a:t>
            </a:r>
            <a:r>
              <a:rPr lang="en-GB" sz="3600">
                <a:latin typeface="Consolas"/>
              </a:rPr>
              <a:t> stop </a:t>
            </a:r>
            <a:endParaRPr lang="en-GB" sz="40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183DC48-FF1E-47A5-9C5C-7532EE74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Exception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239CBCCA-4566-4643-910E-8CD1C8818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59181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65248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Let's catch a </a:t>
            </a:r>
            <a:r>
              <a:rPr lang="en-GB" sz="3600" err="1">
                <a:latin typeface="Consolas"/>
                <a:cs typeface="Courier New"/>
              </a:rPr>
              <a:t>NameError</a:t>
            </a:r>
            <a:r>
              <a:rPr lang="en-GB" sz="4000"/>
              <a:t> when trying to access a variable that does not exist:</a:t>
            </a:r>
          </a:p>
          <a:p>
            <a:endParaRPr lang="en-GB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try</a:t>
            </a:r>
            <a:r>
              <a:rPr lang="en-GB" sz="3600">
                <a:latin typeface="Consolas"/>
              </a:rPr>
              <a:t>: 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		print</a:t>
            </a:r>
            <a:r>
              <a:rPr lang="en-GB" sz="3600">
                <a:latin typeface="Consolas"/>
              </a:rPr>
              <a:t>(x)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except</a:t>
            </a:r>
            <a:r>
              <a:rPr lang="en-GB" sz="3600">
                <a:latin typeface="Consolas"/>
              </a:rPr>
              <a:t> </a:t>
            </a:r>
            <a:r>
              <a:rPr lang="en-GB" sz="3600" b="1" err="1">
                <a:solidFill>
                  <a:srgbClr val="CB3F38"/>
                </a:solidFill>
                <a:latin typeface="Consolas"/>
              </a:rPr>
              <a:t>NameError</a:t>
            </a:r>
            <a:r>
              <a:rPr lang="en-GB" sz="3600">
                <a:latin typeface="Consolas"/>
              </a:rPr>
              <a:t>: </a:t>
            </a:r>
            <a:endParaRPr lang="en-GB" sz="3600">
              <a:latin typeface="Consolas" panose="020B0609020204030204" pitchFamily="49" charset="0"/>
            </a:endParaRPr>
          </a:p>
          <a:p>
            <a:pPr lvl="5"/>
            <a:r>
              <a:rPr lang="en-GB" sz="3600" i="1">
                <a:solidFill>
                  <a:srgbClr val="3D7B7B"/>
                </a:solidFill>
                <a:latin typeface="Consolas"/>
              </a:rPr>
              <a:t># Enters this section when an </a:t>
            </a:r>
            <a:r>
              <a:rPr lang="en-GB" sz="3600" i="1" err="1">
                <a:solidFill>
                  <a:srgbClr val="3D7B7B"/>
                </a:solidFill>
                <a:latin typeface="Consolas"/>
              </a:rPr>
              <a:t>NameError</a:t>
            </a:r>
            <a:r>
              <a:rPr lang="en-GB" sz="3600" i="1">
                <a:solidFill>
                  <a:srgbClr val="3D7B7B"/>
                </a:solidFill>
                <a:latin typeface="Consolas"/>
              </a:rPr>
              <a:t> is caught </a:t>
            </a:r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'An 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NameError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 was caught'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endParaRPr lang="en-GB" sz="3600" b="1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'We can carry on, the program did not stop'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An </a:t>
            </a:r>
            <a:r>
              <a:rPr lang="en-GB" sz="3600" b="1" err="1">
                <a:solidFill>
                  <a:srgbClr val="CB3F38"/>
                </a:solidFill>
                <a:latin typeface="Consolas"/>
              </a:rPr>
              <a:t>NameError</a:t>
            </a:r>
            <a:r>
              <a:rPr lang="en-GB" sz="3600">
                <a:latin typeface="Consolas"/>
              </a:rPr>
              <a:t> was caught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We can carry on, the program did </a:t>
            </a:r>
            <a:r>
              <a:rPr lang="en-GB" sz="3600" b="1">
                <a:latin typeface="Consolas"/>
              </a:rPr>
              <a:t>not</a:t>
            </a:r>
            <a:r>
              <a:rPr lang="en-GB" sz="3600">
                <a:latin typeface="Consolas"/>
              </a:rPr>
              <a:t> stop </a:t>
            </a:r>
            <a:endParaRPr lang="en-GB" sz="40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4BAE042-DFE1-4B59-BB3F-F749090E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Exception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598175FD-15EC-4971-8287-3BDD3EA2B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44198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7948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Often an error is thrown but we do not know what kind of error to catch: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try</a:t>
            </a:r>
            <a:r>
              <a:rPr lang="en-GB" sz="3600">
                <a:latin typeface="Consolas"/>
              </a:rPr>
              <a:t>: 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		print</a:t>
            </a:r>
            <a:r>
              <a:rPr lang="en-GB" sz="3600">
                <a:latin typeface="Consolas"/>
              </a:rPr>
              <a:t>(x)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except</a:t>
            </a:r>
            <a:r>
              <a:rPr lang="en-GB" sz="3600">
                <a:latin typeface="Consolas"/>
              </a:rPr>
              <a:t> </a:t>
            </a:r>
            <a:r>
              <a:rPr lang="en-GB" sz="3600" b="1">
                <a:solidFill>
                  <a:srgbClr val="CB3F38"/>
                </a:solidFill>
                <a:latin typeface="Consolas"/>
              </a:rPr>
              <a:t>Exception</a:t>
            </a:r>
            <a:r>
              <a:rPr lang="en-GB" sz="3600">
                <a:latin typeface="Consolas"/>
              </a:rPr>
              <a:t>: </a:t>
            </a:r>
            <a:endParaRPr lang="en-GB" sz="3600">
              <a:latin typeface="Consolas" panose="020B0609020204030204" pitchFamily="49" charset="0"/>
            </a:endParaRPr>
          </a:p>
          <a:p>
            <a:pPr lvl="5"/>
            <a:r>
              <a:rPr lang="en-GB" sz="3600" i="1">
                <a:solidFill>
                  <a:srgbClr val="3D7B7B"/>
                </a:solidFill>
                <a:latin typeface="Consolas"/>
              </a:rPr>
              <a:t># Enters this section when an Exception is caught </a:t>
            </a:r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'An Exception was caught'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'We can carry on, the program did not stop'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An </a:t>
            </a:r>
            <a:r>
              <a:rPr lang="en-GB" sz="3600" b="1">
                <a:solidFill>
                  <a:srgbClr val="CB3F38"/>
                </a:solidFill>
                <a:latin typeface="Consolas"/>
              </a:rPr>
              <a:t>Exception</a:t>
            </a:r>
            <a:r>
              <a:rPr lang="en-GB" sz="3600">
                <a:latin typeface="Consolas"/>
              </a:rPr>
              <a:t> was caught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We can carry on, the program did </a:t>
            </a:r>
            <a:r>
              <a:rPr lang="en-GB" sz="3600" b="1">
                <a:solidFill>
                  <a:srgbClr val="AA22FF"/>
                </a:solidFill>
                <a:latin typeface="Consolas"/>
              </a:rPr>
              <a:t>not</a:t>
            </a:r>
            <a:r>
              <a:rPr lang="en-GB" sz="3600">
                <a:latin typeface="Consolas"/>
              </a:rPr>
              <a:t> stop </a:t>
            </a:r>
            <a:endParaRPr lang="en-GB" sz="3600">
              <a:latin typeface="Consolas" panose="020B0609020204030204" pitchFamily="49" charset="0"/>
            </a:endParaRPr>
          </a:p>
          <a:p>
            <a:endParaRPr lang="en-GB" sz="28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Exception class is the top-level error class</a:t>
            </a:r>
            <a:endParaRPr lang="en-GB" sz="400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All other errors derive from the Exception class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8CF9E20-D2F2-416C-ABF8-A0AD7FDF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Exception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430F3F4A-B364-4B6D-8EF3-0D809B97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75106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72327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You can use the try/except syntax for any exception in 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 </a:t>
            </a:r>
            <a:r>
              <a:rPr lang="en-GB" sz="4000" dirty="0">
                <a:hlinkClick r:id="rId2"/>
              </a:rPr>
              <a:t>https://docs.python.org/tutorial/errors.html#handling-exceptions </a:t>
            </a: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It is possible to raise an exception manually</a:t>
            </a:r>
          </a:p>
          <a:p>
            <a:endParaRPr lang="en-GB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try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Some logic that I do not agree with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/>
              </a:rPr>
              <a:t>raise</a:t>
            </a:r>
            <a:r>
              <a:rPr lang="en-GB" sz="3600" dirty="0">
                <a:latin typeface="Consolas"/>
              </a:rPr>
              <a:t> </a:t>
            </a:r>
            <a:r>
              <a:rPr lang="en-GB" sz="3600" b="1" dirty="0">
                <a:solidFill>
                  <a:srgbClr val="CB3F38"/>
                </a:solidFill>
                <a:latin typeface="Consolas"/>
              </a:rPr>
              <a:t>Exception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'Custom Exception message'</a:t>
            </a:r>
            <a:r>
              <a:rPr lang="en-GB" sz="3600" dirty="0">
                <a:latin typeface="Consolas"/>
              </a:rPr>
              <a:t>)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 </a:t>
            </a:r>
            <a:endParaRPr lang="en-GB" sz="3600" dirty="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except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CB3F38"/>
                </a:solidFill>
                <a:latin typeface="Consolas" panose="020B0609020204030204" pitchFamily="49" charset="0"/>
              </a:rPr>
              <a:t>Exception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 dirty="0">
                <a:latin typeface="Consolas" panose="020B0609020204030204" pitchFamily="49" charset="0"/>
              </a:rPr>
              <a:t> e: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(e) </a:t>
            </a:r>
          </a:p>
          <a:p>
            <a:pPr lvl="3"/>
            <a:endParaRPr lang="en-GB" sz="3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 dirty="0">
                <a:latin typeface="Consolas" panose="020B0609020204030204" pitchFamily="49" charset="0"/>
              </a:rPr>
              <a:t> Custom </a:t>
            </a:r>
            <a:r>
              <a:rPr lang="en-GB" sz="3600" b="1" dirty="0">
                <a:latin typeface="Consolas" panose="020B0609020204030204" pitchFamily="49" charset="0"/>
              </a:rPr>
              <a:t>Exception</a:t>
            </a:r>
            <a:r>
              <a:rPr lang="en-GB" sz="3600" dirty="0">
                <a:latin typeface="Consolas" panose="020B0609020204030204" pitchFamily="49" charset="0"/>
              </a:rPr>
              <a:t> message 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2EB0BC1-E53D-470D-A02F-793BC928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Exception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F7CB1445-6FC0-40BD-8F89-244B0AAE6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61290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864132" cy="77251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</a:t>
            </a:r>
            <a:r>
              <a:rPr lang="en-GB" sz="3600">
                <a:latin typeface="Consolas"/>
                <a:cs typeface="Courier New"/>
              </a:rPr>
              <a:t>finally</a:t>
            </a:r>
            <a:r>
              <a:rPr lang="en-GB" sz="4000"/>
              <a:t> block, if specified, will be executed regardless if the try block raises an error or not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try</a:t>
            </a:r>
            <a:r>
              <a:rPr lang="en-GB" sz="3600">
                <a:latin typeface="Consolas"/>
              </a:rPr>
              <a:t>: 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/>
              </a:rPr>
              <a:t># Some logic that I do not agree with </a:t>
            </a:r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/>
              </a:rPr>
              <a:t>raise</a:t>
            </a:r>
            <a:r>
              <a:rPr lang="en-GB" sz="3600">
                <a:latin typeface="Consolas"/>
              </a:rPr>
              <a:t> </a:t>
            </a:r>
            <a:r>
              <a:rPr lang="en-GB" sz="3600" b="1">
                <a:solidFill>
                  <a:srgbClr val="CB3F38"/>
                </a:solidFill>
                <a:latin typeface="Consolas"/>
              </a:rPr>
              <a:t>Exception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'Custom Exception message'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except</a:t>
            </a:r>
            <a:r>
              <a:rPr lang="en-GB" sz="3600">
                <a:latin typeface="Consolas"/>
              </a:rPr>
              <a:t> </a:t>
            </a:r>
            <a:r>
              <a:rPr lang="en-GB" sz="3600" b="1">
                <a:solidFill>
                  <a:srgbClr val="CB3F38"/>
                </a:solidFill>
                <a:latin typeface="Consolas"/>
              </a:rPr>
              <a:t>Exception</a:t>
            </a:r>
            <a:r>
              <a:rPr lang="en-GB" sz="3600">
                <a:latin typeface="Consolas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/>
              </a:rPr>
              <a:t>as</a:t>
            </a:r>
            <a:r>
              <a:rPr lang="en-GB" sz="3600">
                <a:latin typeface="Consolas"/>
              </a:rPr>
              <a:t> e: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		print</a:t>
            </a:r>
            <a:r>
              <a:rPr lang="en-GB" sz="3600">
                <a:latin typeface="Consolas"/>
              </a:rPr>
              <a:t>(e) </a:t>
            </a:r>
            <a:r>
              <a:rPr lang="en-GB" sz="3600" b="1">
                <a:solidFill>
                  <a:srgbClr val="008000"/>
                </a:solidFill>
                <a:latin typeface="Consolas"/>
              </a:rPr>
              <a:t>finally</a:t>
            </a:r>
            <a:r>
              <a:rPr lang="en-GB" sz="3600">
                <a:latin typeface="Consolas"/>
              </a:rPr>
              <a:t>: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"The 'try except' is finished"</a:t>
            </a:r>
            <a:r>
              <a:rPr lang="en-GB" sz="3600">
                <a:latin typeface="Consolas"/>
              </a:rPr>
              <a:t>)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endParaRPr lang="en-GB" sz="360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Custom </a:t>
            </a:r>
            <a:r>
              <a:rPr lang="en-GB" sz="3600" b="1">
                <a:solidFill>
                  <a:srgbClr val="CB3F38"/>
                </a:solidFill>
                <a:latin typeface="Consolas"/>
              </a:rPr>
              <a:t>Exception</a:t>
            </a:r>
            <a:r>
              <a:rPr lang="en-GB" sz="3600">
                <a:latin typeface="Consolas"/>
              </a:rPr>
              <a:t> message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The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'try except'</a:t>
            </a:r>
            <a:r>
              <a:rPr lang="en-GB" sz="3600">
                <a:latin typeface="Consolas"/>
              </a:rPr>
              <a:t> </a:t>
            </a:r>
            <a:r>
              <a:rPr lang="en-GB" sz="3600" b="1">
                <a:solidFill>
                  <a:srgbClr val="AA22FF"/>
                </a:solidFill>
                <a:latin typeface="Consolas"/>
              </a:rPr>
              <a:t>is</a:t>
            </a:r>
            <a:r>
              <a:rPr lang="en-GB" sz="3600">
                <a:latin typeface="Consolas"/>
              </a:rPr>
              <a:t> finished</a:t>
            </a:r>
            <a:endParaRPr lang="en-GB" sz="2800">
              <a:latin typeface="Consola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Useful for file IO 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8AF1E69-D95C-4A4E-B36E-EE1D9F5E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Exception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B6FADBBD-42EF-4C52-A1F4-21AA9A67A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61304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</a:t>
            </a:r>
            <a:r>
              <a:rPr lang="en-GB" sz="4000" b="1"/>
              <a:t>try</a:t>
            </a:r>
            <a:r>
              <a:rPr lang="en-GB" sz="4000"/>
              <a:t> block lets you test a block of code for errors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</a:t>
            </a:r>
            <a:r>
              <a:rPr lang="en-GB" sz="4000" b="1"/>
              <a:t>except</a:t>
            </a:r>
            <a:r>
              <a:rPr lang="en-GB" sz="4000"/>
              <a:t> block lets you handle the error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</a:t>
            </a:r>
            <a:r>
              <a:rPr lang="en-GB" sz="4000" b="1"/>
              <a:t>finally</a:t>
            </a:r>
            <a:r>
              <a:rPr lang="en-GB" sz="4000"/>
              <a:t> block lets you execute code, regardless of the result of the </a:t>
            </a:r>
            <a:r>
              <a:rPr lang="en-GB" sz="4000" b="1"/>
              <a:t>try</a:t>
            </a:r>
            <a:r>
              <a:rPr lang="en-GB" sz="4000"/>
              <a:t> and </a:t>
            </a:r>
            <a:r>
              <a:rPr lang="en-GB" sz="4000" b="1"/>
              <a:t>except</a:t>
            </a:r>
            <a:r>
              <a:rPr lang="en-GB" sz="4000"/>
              <a:t> blocks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CD0D157-7724-419F-A507-78042D29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Exception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1EF39A61-DCEC-443E-A953-685CD8361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438844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is an object-oriented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Almost everything in Python is an object, with its properties and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Objects are an encapsulation of variables and functions into a single entity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Objects get their variables and functions from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Classes are essentially a template to create your objects (Blueprint - House)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35AAE3A-9FB3-429A-8122-4709FC51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Classes and Objects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B768DB51-A97C-4E78-AD26-46BDD8F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08760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CTION 1…"/>
          <p:cNvSpPr txBox="1"/>
          <p:nvPr/>
        </p:nvSpPr>
        <p:spPr>
          <a:xfrm>
            <a:off x="8481046" y="6858000"/>
            <a:ext cx="7421904" cy="59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40000"/>
              </a:lnSpc>
              <a:defRPr sz="6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Advanced Python</a:t>
            </a:r>
          </a:p>
        </p:txBody>
      </p:sp>
      <p:pic>
        <p:nvPicPr>
          <p:cNvPr id="7" name="Bangor_Logo_A1 copy.pdf">
            <a:extLst>
              <a:ext uri="{FF2B5EF4-FFF2-40B4-BE49-F238E27FC236}">
                <a16:creationId xmlns:a16="http://schemas.microsoft.com/office/drawing/2014/main" id="{E87C4777-3A91-F34F-92A6-DDE70E631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54" y="1575044"/>
            <a:ext cx="3693627" cy="29792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769CBD-3C89-44AC-8145-EFFF2EAA7888}"/>
              </a:ext>
            </a:extLst>
          </p:cNvPr>
          <p:cNvSpPr txBox="1"/>
          <p:nvPr/>
        </p:nvSpPr>
        <p:spPr>
          <a:xfrm>
            <a:off x="6097466" y="6673334"/>
            <a:ext cx="1219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/>
          </a:p>
        </p:txBody>
      </p:sp>
      <p:sp>
        <p:nvSpPr>
          <p:cNvPr id="10" name="Freedom to create.">
            <a:extLst>
              <a:ext uri="{FF2B5EF4-FFF2-40B4-BE49-F238E27FC236}">
                <a16:creationId xmlns:a16="http://schemas.microsoft.com/office/drawing/2014/main" id="{ADFD83D9-56F9-47C4-85B4-05F38BEF4C09}"/>
              </a:ext>
            </a:extLst>
          </p:cNvPr>
          <p:cNvSpPr txBox="1"/>
          <p:nvPr/>
        </p:nvSpPr>
        <p:spPr>
          <a:xfrm>
            <a:off x="5785661" y="8950689"/>
            <a:ext cx="12812675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GB">
                <a:solidFill>
                  <a:schemeClr val="tx1"/>
                </a:solidFill>
              </a:rPr>
              <a:t>Ade Fewings, Aaron Owen, Oliver Barbaresi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Bangor University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Updated: 12/10/2022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4501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To create a class use the class keyword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r>
              <a:rPr lang="en-GB" sz="3600">
                <a:latin typeface="Consolas" panose="020B0609020204030204" pitchFamily="49" charset="0"/>
              </a:rPr>
              <a:t>: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		x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=5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endParaRPr lang="en-GB" sz="28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Can use the class named </a:t>
            </a:r>
            <a:r>
              <a:rPr lang="en-GB" sz="4000" err="1"/>
              <a:t>MyClass</a:t>
            </a:r>
            <a:r>
              <a:rPr lang="en-GB" sz="4000"/>
              <a:t> to create objects</a:t>
            </a:r>
          </a:p>
          <a:p>
            <a:pPr lvl="3"/>
            <a:endParaRPr lang="en-GB">
              <a:latin typeface="Consolas" panose="020B0609020204030204" pitchFamily="49" charset="0"/>
            </a:endParaRP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obj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MyClass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obj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x</a:t>
            </a:r>
            <a:r>
              <a:rPr lang="en-GB" sz="3600">
                <a:latin typeface="Consolas" panose="020B0609020204030204" pitchFamily="49" charset="0"/>
              </a:rPr>
              <a:t>) </a:t>
            </a:r>
            <a:endParaRPr lang="en-GB" sz="105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020D5A6-A58B-4815-995F-1CCF7DF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Classes and Objects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F7C0BE9C-3A17-49BA-BC5A-2E745BF04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33460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previous slide demonstrated a very simple class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All classes have a function called </a:t>
            </a:r>
            <a:r>
              <a:rPr lang="en-GB" sz="400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400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400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400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This is always executed </a:t>
            </a:r>
            <a:r>
              <a:rPr lang="en-GB" sz="4000" b="1"/>
              <a:t>automatically</a:t>
            </a:r>
            <a:r>
              <a:rPr lang="en-GB" sz="4000"/>
              <a:t> when the class is being initiated</a:t>
            </a:r>
          </a:p>
          <a:p>
            <a:pPr lvl="3"/>
            <a:endParaRPr lang="en-GB" sz="1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endParaRPr lang="en-GB" sz="1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Test</a:t>
            </a:r>
            <a:r>
              <a:rPr lang="en-GB" sz="3600">
                <a:latin typeface="Consolas" panose="020B0609020204030204" pitchFamily="49" charset="0"/>
              </a:rPr>
              <a:t>: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>
                <a:latin typeface="Consolas" panose="020B0609020204030204" pitchFamily="49" charset="0"/>
              </a:rPr>
              <a:t> (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>
                <a:latin typeface="Consolas" panose="020B0609020204030204" pitchFamily="49" charset="0"/>
              </a:rPr>
              <a:t>):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		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"Test's 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init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()"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obj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Test() </a:t>
            </a:r>
            <a:endParaRPr lang="en-GB" sz="4000">
              <a:latin typeface="Consolas" panose="020B0609020204030204" pitchFamily="49" charset="0"/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7099C-7F07-48B0-963A-C8442C3DAEF9}"/>
              </a:ext>
            </a:extLst>
          </p:cNvPr>
          <p:cNvSpPr txBox="1"/>
          <p:nvPr/>
        </p:nvSpPr>
        <p:spPr>
          <a:xfrm rot="10800000" flipV="1">
            <a:off x="11968062" y="5738528"/>
            <a:ext cx="97741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Person</a:t>
            </a:r>
            <a:r>
              <a:rPr lang="en-GB" sz="3600"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>
                <a:latin typeface="Consolas" panose="020B0609020204030204" pitchFamily="49" charset="0"/>
              </a:rPr>
              <a:t> (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>
                <a:latin typeface="Consolas" panose="020B0609020204030204" pitchFamily="49" charset="0"/>
              </a:rPr>
              <a:t>, name, age):</a:t>
            </a:r>
          </a:p>
          <a:p>
            <a:pPr lvl="5"/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name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name </a:t>
            </a:r>
          </a:p>
          <a:p>
            <a:pPr lvl="5"/>
            <a:r>
              <a:rPr lang="en-GB" sz="360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age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age </a:t>
            </a:r>
          </a:p>
          <a:p>
            <a:endParaRPr lang="en-GB" sz="3600">
              <a:latin typeface="Consolas" panose="020B0609020204030204" pitchFamily="49" charset="0"/>
            </a:endParaRPr>
          </a:p>
          <a:p>
            <a:r>
              <a:rPr lang="en-GB" sz="3600">
                <a:latin typeface="Consolas" panose="020B0609020204030204" pitchFamily="49" charset="0"/>
              </a:rPr>
              <a:t>p1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Person(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31</a:t>
            </a:r>
            <a:r>
              <a:rPr lang="en-GB" sz="3600">
                <a:latin typeface="Consolas" panose="020B0609020204030204" pitchFamily="49" charset="0"/>
              </a:rPr>
              <a:t>)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(p1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name) </a:t>
            </a: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(p1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age) </a:t>
            </a:r>
          </a:p>
          <a:p>
            <a:r>
              <a:rPr lang="en-GB" sz="3600">
                <a:latin typeface="Consolas" panose="020B0609020204030204" pitchFamily="49" charset="0"/>
              </a:rPr>
              <a:t>p2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Person(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"Beth"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29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(p2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name) </a:t>
            </a: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(p2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age) </a:t>
            </a:r>
            <a:endParaRPr lang="en-GB" sz="3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81F1660-A5A2-4A91-B021-6F4D75E1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The __</a:t>
            </a:r>
            <a:r>
              <a:rPr lang="en-GB" sz="8000" err="1">
                <a:solidFill>
                  <a:schemeClr val="bg1"/>
                </a:solidFill>
                <a:latin typeface="+mn-lt"/>
              </a:rPr>
              <a:t>init</a:t>
            </a:r>
            <a:r>
              <a:rPr lang="en-GB" sz="8000">
                <a:solidFill>
                  <a:schemeClr val="bg1"/>
                </a:solidFill>
                <a:latin typeface="+mn-lt"/>
              </a:rPr>
              <a:t>__ function </a:t>
            </a:r>
          </a:p>
        </p:txBody>
      </p:sp>
      <p:pic>
        <p:nvPicPr>
          <p:cNvPr id="9" name="bangor_logo_c1_flush.pdf">
            <a:extLst>
              <a:ext uri="{FF2B5EF4-FFF2-40B4-BE49-F238E27FC236}">
                <a16:creationId xmlns:a16="http://schemas.microsoft.com/office/drawing/2014/main" id="{413C490C-2C54-4EE7-AFD9-8A26C97C2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167002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8009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Objects can also contain </a:t>
            </a:r>
            <a:r>
              <a:rPr lang="en-GB" sz="4000" b="1" dirty="0"/>
              <a:t>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Methods in objects are functions that belong to the object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 dirty="0"/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Person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>
                <a:latin typeface="Consolas" panose="020B0609020204030204" pitchFamily="49" charset="0"/>
              </a:rPr>
              <a:t> 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, name, age): </a:t>
            </a:r>
          </a:p>
          <a:p>
            <a:pPr lvl="7"/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name </a:t>
            </a:r>
          </a:p>
          <a:p>
            <a:pPr lvl="7"/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age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age </a:t>
            </a:r>
          </a:p>
          <a:p>
            <a:pPr lvl="5"/>
            <a:endParaRPr lang="en-GB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my_func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):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"Hello my name is "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p1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31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p1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my_func()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dir</a:t>
            </a:r>
            <a:r>
              <a:rPr lang="en-GB" sz="3600" dirty="0">
                <a:latin typeface="Consolas" panose="020B0609020204030204" pitchFamily="49" charset="0"/>
              </a:rPr>
              <a:t>(p1)) </a:t>
            </a:r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Very advanced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22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B7CFD0F-5D6B-4C5A-9BBF-4F2BDDBD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Object Methods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97FFE2E2-436B-4E76-B713-E2CD4CC8E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39589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9671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The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4000" dirty="0"/>
              <a:t> parameter is a reference to the current instance of the class, and is used to access variables that belong to the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It </a:t>
            </a:r>
            <a:r>
              <a:rPr lang="en-GB" sz="4000" b="1" dirty="0"/>
              <a:t>does not </a:t>
            </a:r>
            <a:r>
              <a:rPr lang="en-GB" sz="4000" dirty="0"/>
              <a:t>have to be named self , you can call it whatever you like, but it has to be the first parameter of any function in the class (in this case shown as s):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 dirty="0"/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Person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>
                <a:latin typeface="Consolas" panose="020B0609020204030204" pitchFamily="49" charset="0"/>
              </a:rPr>
              <a:t> (s, name, age): </a:t>
            </a:r>
          </a:p>
          <a:p>
            <a:pPr lvl="7"/>
            <a:r>
              <a:rPr lang="en-GB" sz="3600" dirty="0">
                <a:latin typeface="Consolas" panose="020B0609020204030204" pitchFamily="49" charset="0"/>
              </a:rPr>
              <a:t>s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name </a:t>
            </a:r>
          </a:p>
          <a:p>
            <a:pPr lvl="7"/>
            <a:r>
              <a:rPr lang="en-GB" sz="3600" dirty="0" err="1">
                <a:latin typeface="Consolas" panose="020B0609020204030204" pitchFamily="49" charset="0"/>
              </a:rPr>
              <a:t>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age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age </a:t>
            </a:r>
            <a:endParaRPr lang="en-GB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my_func</a:t>
            </a:r>
            <a:r>
              <a:rPr lang="en-GB" sz="3600" dirty="0">
                <a:latin typeface="Consolas" panose="020B0609020204030204" pitchFamily="49" charset="0"/>
              </a:rPr>
              <a:t>(s):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"Hello my name is "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latin typeface="Consolas" panose="020B0609020204030204" pitchFamily="49" charset="0"/>
              </a:rPr>
              <a:t> s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name)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p1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31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p1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my_func()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	Hello my name is Aaron</a:t>
            </a:r>
          </a:p>
          <a:p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E4548F7-0D16-4716-99C2-41D94692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The ‘self’ Parameter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D8E8C413-9AC9-4531-B83A-B0F5D3694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0DD84-BC6D-1664-32D8-3605076BAB82}"/>
              </a:ext>
            </a:extLst>
          </p:cNvPr>
          <p:cNvSpPr txBox="1"/>
          <p:nvPr/>
        </p:nvSpPr>
        <p:spPr>
          <a:xfrm>
            <a:off x="14070564" y="8287530"/>
            <a:ext cx="4590660" cy="10772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3200" dirty="0"/>
              <a:t>Prefer self so other users can understand easier</a:t>
            </a:r>
            <a:endParaRPr lang="en-GB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21550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640449" y="2405820"/>
            <a:ext cx="20530024" cy="8217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dirty="0"/>
              <a:t>You can modify properties on objects class:</a:t>
            </a:r>
          </a:p>
          <a:p>
            <a:endParaRPr lang="en-GB" sz="20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Person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>
                <a:latin typeface="Consolas" panose="020B0609020204030204" pitchFamily="49" charset="0"/>
              </a:rPr>
              <a:t> 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, name, age): </a:t>
            </a:r>
          </a:p>
          <a:p>
            <a:pPr lvl="7"/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name </a:t>
            </a:r>
            <a:br>
              <a:rPr lang="en-GB" sz="3600" dirty="0">
                <a:latin typeface="Consolas" panose="020B0609020204030204" pitchFamily="49" charset="0"/>
              </a:rPr>
            </a:br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age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age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p1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31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(p1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name)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p1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"Beth"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(p1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name)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 Aaron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	Beth 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24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32D9895-713F-49C9-B07A-FBB4D76F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Modify Object Properties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EEAB265A-7E34-4383-AB5A-6B043BD85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65223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601915" y="2217520"/>
            <a:ext cx="20530024" cy="104951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dirty="0"/>
              <a:t>Create multiple objects and store them in a list:</a:t>
            </a:r>
          </a:p>
          <a:p>
            <a:endParaRPr lang="en-GB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Person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>
                <a:latin typeface="Consolas" panose="020B0609020204030204" pitchFamily="49" charset="0"/>
              </a:rPr>
              <a:t> 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, name, age): </a:t>
            </a:r>
          </a:p>
          <a:p>
            <a:pPr lvl="7"/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name </a:t>
            </a:r>
          </a:p>
          <a:p>
            <a:pPr lvl="7"/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age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age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p1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32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p2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"Beth"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28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p3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"George"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people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[p1,p2,p3]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 dirty="0">
                <a:latin typeface="Consolas" panose="020B0609020204030204" pitchFamily="49" charset="0"/>
              </a:rPr>
              <a:t> person </a:t>
            </a:r>
            <a:r>
              <a:rPr lang="en-GB" sz="3600" b="1" dirty="0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 dirty="0">
                <a:latin typeface="Consolas" panose="020B0609020204030204" pitchFamily="49" charset="0"/>
              </a:rPr>
              <a:t> people: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(f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'{person.name} is {</a:t>
            </a:r>
            <a:r>
              <a:rPr lang="en-GB" sz="3600" dirty="0" err="1">
                <a:solidFill>
                  <a:srgbClr val="BA2121"/>
                </a:solidFill>
                <a:latin typeface="Consolas" panose="020B0609020204030204" pitchFamily="49" charset="0"/>
              </a:rPr>
              <a:t>person.age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} years old’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  <a:p>
            <a:pPr lvl="3"/>
            <a:endParaRPr lang="en-GB" sz="20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 Aaron is 32 years old</a:t>
            </a:r>
          </a:p>
          <a:p>
            <a:pPr lvl="3"/>
            <a:r>
              <a:rPr lang="en-GB" sz="4000" dirty="0">
                <a:latin typeface="Consolas" panose="020B0609020204030204" pitchFamily="49" charset="0"/>
              </a:rPr>
              <a:t>	Beth is 28 years old</a:t>
            </a:r>
          </a:p>
          <a:p>
            <a:pPr lvl="3"/>
            <a:r>
              <a:rPr lang="en-GB" sz="4000" dirty="0">
                <a:latin typeface="Consolas" panose="020B0609020204030204" pitchFamily="49" charset="0"/>
              </a:rPr>
              <a:t>	George is 2 years old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25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49ED79E-FCC4-4348-BFE0-D2E10A35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Store a Collection of Objects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95AF41CE-9E4A-4AFD-9493-9104FAC07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23815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83819"/>
            <a:ext cx="20530024" cy="8271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Consider a module to be the same as a code 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 file containing a set of functions you want to include in your application</a:t>
            </a:r>
            <a:endParaRPr lang="en-GB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To create a module save the code in a file with the extension </a:t>
            </a:r>
            <a:r>
              <a:rPr lang="en-GB" sz="4000" i="1" dirty="0"/>
              <a:t>.</a:t>
            </a:r>
            <a:r>
              <a:rPr lang="en-GB" sz="4000" i="1" dirty="0" err="1"/>
              <a:t>py</a:t>
            </a:r>
            <a:r>
              <a:rPr lang="en-GB" sz="4000" i="1" dirty="0"/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 dirty="0">
              <a:cs typeface="Calibri" panose="020F050202020403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Save this code to a file named </a:t>
            </a:r>
            <a:r>
              <a:rPr lang="en-GB" sz="4000" i="1" dirty="0"/>
              <a:t>hello.py</a:t>
            </a:r>
            <a:r>
              <a:rPr lang="en-GB" sz="4000" dirty="0"/>
              <a:t> </a:t>
            </a:r>
            <a:endParaRPr lang="en-GB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 dirty="0"/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/>
              </a:rPr>
              <a:t>greeting</a:t>
            </a:r>
            <a:r>
              <a:rPr lang="en-GB" sz="3600" dirty="0">
                <a:latin typeface="Consolas"/>
              </a:rPr>
              <a:t>(name): </a:t>
            </a:r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/>
              </a:rPr>
              <a:t>		print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f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"Hello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 {name}"</a:t>
            </a:r>
            <a:r>
              <a:rPr lang="en-GB" sz="3600" dirty="0">
                <a:latin typeface="Consolas"/>
              </a:rPr>
              <a:t>)</a:t>
            </a:r>
            <a:endParaRPr lang="en-GB" sz="2800" dirty="0">
              <a:latin typeface="Consolas"/>
              <a:cs typeface="Courier New" panose="02070309020205020404" pitchFamily="49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2800" dirty="0">
              <a:cs typeface="Courier New" panose="02070309020205020404" pitchFamily="49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 dirty="0">
                <a:cs typeface="Courier New"/>
              </a:rPr>
              <a:t>Save this code to a file named </a:t>
            </a:r>
            <a:r>
              <a:rPr lang="en-GB" sz="4000" i="1" dirty="0">
                <a:cs typeface="Courier New"/>
              </a:rPr>
              <a:t>main.py </a:t>
            </a:r>
            <a:endParaRPr lang="en-GB" sz="4000" i="1" dirty="0">
              <a:cs typeface="Courier New" panose="02070309020205020404" pitchFamily="49" charset="0"/>
            </a:endParaRPr>
          </a:p>
          <a:p>
            <a:pPr lvl="1"/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/>
              </a:rPr>
              <a:t>import</a:t>
            </a:r>
            <a:r>
              <a:rPr lang="en-GB" sz="3600" dirty="0">
                <a:latin typeface="Consolas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/>
              </a:rPr>
              <a:t>hello</a:t>
            </a:r>
          </a:p>
          <a:p>
            <a:pPr lvl="5"/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dirty="0" err="1">
                <a:latin typeface="Consolas"/>
              </a:rPr>
              <a:t>hello</a:t>
            </a:r>
            <a:r>
              <a:rPr lang="en-GB" sz="3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dirty="0" err="1">
                <a:latin typeface="Consolas"/>
              </a:rPr>
              <a:t>greeting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"Aaron"</a:t>
            </a:r>
            <a:r>
              <a:rPr lang="en-GB" sz="3600" dirty="0">
                <a:latin typeface="Consolas"/>
              </a:rPr>
              <a:t>) </a:t>
            </a:r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dirty="0" err="1">
                <a:latin typeface="Consolas"/>
              </a:rPr>
              <a:t>hello</a:t>
            </a:r>
            <a:r>
              <a:rPr lang="en-GB" sz="3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dirty="0" err="1">
                <a:latin typeface="Consolas"/>
              </a:rPr>
              <a:t>greeting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“Beth"</a:t>
            </a:r>
            <a:r>
              <a:rPr lang="en-GB" sz="3600" dirty="0">
                <a:latin typeface="Consolas"/>
              </a:rPr>
              <a:t>)</a:t>
            </a:r>
            <a:endParaRPr lang="en-GB" sz="3200" dirty="0">
              <a:latin typeface="Consolas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26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6330C-56D4-4A1D-AA25-89815AA5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Modules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176F0561-FD7C-4AFD-A9B4-24CBEB4E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59228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92179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When using a function from a module, use the syntax: </a:t>
            </a:r>
            <a:r>
              <a:rPr lang="en-GB" sz="3600" err="1">
                <a:latin typeface="Consolas" panose="020B0609020204030204" pitchFamily="49" charset="0"/>
              </a:rPr>
              <a:t>module_name.function_name</a:t>
            </a:r>
            <a:r>
              <a:rPr lang="en-GB" sz="3600">
                <a:latin typeface="Consolas" panose="020B0609020204030204" pitchFamily="49" charset="0"/>
              </a:rPr>
              <a:t> </a:t>
            </a:r>
            <a:endParaRPr lang="en-GB" sz="40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module can contain functions, as already described, but also variables of all types (lists, dictionaries, objects etc)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Developers often place configuration files in separate modules.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Save this code to </a:t>
            </a:r>
            <a:r>
              <a:rPr lang="en-GB" sz="4000" i="1"/>
              <a:t>people.py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050" i="1"/>
          </a:p>
          <a:p>
            <a:pPr lvl="5"/>
            <a:r>
              <a:rPr lang="en-GB" sz="3600">
                <a:latin typeface="Consolas" panose="020B0609020204030204" pitchFamily="49" charset="0"/>
              </a:rPr>
              <a:t>person_1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{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"name"</a:t>
            </a:r>
            <a:r>
              <a:rPr lang="en-GB" sz="3600">
                <a:latin typeface="Consolas" panose="020B0609020204030204" pitchFamily="49" charset="0"/>
              </a:rPr>
              <a:t>: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"age"</a:t>
            </a:r>
            <a:r>
              <a:rPr lang="en-GB" sz="3600">
                <a:latin typeface="Consolas" panose="020B0609020204030204" pitchFamily="49" charset="0"/>
              </a:rPr>
              <a:t>: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31</a:t>
            </a:r>
            <a:r>
              <a:rPr lang="en-GB" sz="3600">
                <a:latin typeface="Consolas" panose="020B0609020204030204" pitchFamily="49" charset="0"/>
              </a:rPr>
              <a:t>}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person_2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{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"name"</a:t>
            </a:r>
            <a:r>
              <a:rPr lang="en-GB" sz="3600">
                <a:latin typeface="Consolas" panose="020B0609020204030204" pitchFamily="49" charset="0"/>
              </a:rPr>
              <a:t>: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"Beth"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"age"</a:t>
            </a:r>
            <a:r>
              <a:rPr lang="en-GB" sz="3600">
                <a:latin typeface="Consolas" panose="020B0609020204030204" pitchFamily="49" charset="0"/>
              </a:rPr>
              <a:t>: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29</a:t>
            </a:r>
            <a:r>
              <a:rPr lang="en-GB" sz="3600">
                <a:latin typeface="Consolas" panose="020B0609020204030204" pitchFamily="49" charset="0"/>
              </a:rPr>
              <a:t>} </a:t>
            </a:r>
          </a:p>
          <a:p>
            <a:pPr lvl="2"/>
            <a:endParaRPr lang="en-GB" sz="2800">
              <a:latin typeface="Consolas" panose="020B0609020204030204" pitchFamily="49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Save this code to </a:t>
            </a:r>
            <a:r>
              <a:rPr lang="en-GB" sz="4000" i="1"/>
              <a:t>main.py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050"/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people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5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(people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person_1)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(people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person_2) </a:t>
            </a:r>
            <a:r>
              <a:rPr lang="en-GB" sz="3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27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E561AEC-A704-4C3A-88E2-649E3193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Modules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EEED7D9B-F138-492F-9138-0CBF9FE6F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83181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dirty="0"/>
              <a:t>Best practice is to store the class definition in a separate file and import the class when required: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4000" i="1" dirty="0"/>
              <a:t>Person.py </a:t>
            </a:r>
          </a:p>
          <a:p>
            <a:endParaRPr lang="en-GB" sz="1600" dirty="0"/>
          </a:p>
          <a:p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Person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 dirty="0">
                <a:latin typeface="Consolas" panose="020B0609020204030204" pitchFamily="49" charset="0"/>
              </a:rPr>
              <a:t> 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, name, age): </a:t>
            </a:r>
          </a:p>
          <a:p>
            <a:pPr lvl="4"/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>
                <a:latin typeface="Consolas" panose="020B0609020204030204" pitchFamily="49" charset="0"/>
              </a:rPr>
              <a:t>name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name </a:t>
            </a:r>
          </a:p>
          <a:p>
            <a:pPr lvl="4"/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age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age </a:t>
            </a:r>
          </a:p>
          <a:p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E337E-5EA8-4A9F-8D21-B9E038028DC0}"/>
              </a:ext>
            </a:extLst>
          </p:cNvPr>
          <p:cNvSpPr txBox="1"/>
          <p:nvPr/>
        </p:nvSpPr>
        <p:spPr>
          <a:xfrm>
            <a:off x="9623187" y="3653223"/>
            <a:ext cx="1383468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i="1" dirty="0"/>
              <a:t>main.py</a:t>
            </a:r>
          </a:p>
          <a:p>
            <a:endParaRPr lang="en-GB" sz="1600" i="1" dirty="0"/>
          </a:p>
          <a:p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Person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 dirty="0">
                <a:latin typeface="Consolas" panose="020B0609020204030204" pitchFamily="49" charset="0"/>
              </a:rPr>
              <a:t> Person </a:t>
            </a:r>
          </a:p>
          <a:p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p1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32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p2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"Beth"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28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p3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Person(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"George"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people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[p1,p2,p3] </a:t>
            </a:r>
          </a:p>
          <a:p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 dirty="0">
                <a:latin typeface="Consolas" panose="020B0609020204030204" pitchFamily="49" charset="0"/>
              </a:rPr>
              <a:t> person </a:t>
            </a:r>
            <a:r>
              <a:rPr lang="en-GB" sz="3600" b="1" dirty="0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 dirty="0">
                <a:latin typeface="Consolas" panose="020B0609020204030204" pitchFamily="49" charset="0"/>
              </a:rPr>
              <a:t> people: </a:t>
            </a:r>
          </a:p>
          <a:p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(f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'{person.name} is {</a:t>
            </a:r>
            <a:r>
              <a:rPr lang="en-GB" sz="3600" dirty="0" err="1">
                <a:solidFill>
                  <a:srgbClr val="BA2121"/>
                </a:solidFill>
                <a:latin typeface="Consolas" panose="020B0609020204030204" pitchFamily="49" charset="0"/>
              </a:rPr>
              <a:t>person.age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} years old'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52CF9FB-E6D6-4297-9A27-44ACEF3B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Importing Classes</a:t>
            </a:r>
          </a:p>
        </p:txBody>
      </p:sp>
      <p:pic>
        <p:nvPicPr>
          <p:cNvPr id="10" name="bangor_logo_c1_flush.pdf">
            <a:extLst>
              <a:ext uri="{FF2B5EF4-FFF2-40B4-BE49-F238E27FC236}">
                <a16:creationId xmlns:a16="http://schemas.microsoft.com/office/drawing/2014/main" id="{BE8E5443-B4F7-4F90-B4A4-AF1E5691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52941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995409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dirty="0"/>
              <a:t>Best practice is to store the function definition in a separate file and import the function when required: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4000" i="1" dirty="0"/>
              <a:t>util.py </a:t>
            </a:r>
          </a:p>
          <a:p>
            <a:endParaRPr lang="en-GB" sz="1600" dirty="0"/>
          </a:p>
          <a:p>
            <a:r>
              <a:rPr lang="es-ES" sz="3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s-ES" sz="3600" dirty="0">
                <a:latin typeface="Consolas" panose="020B0609020204030204" pitchFamily="49" charset="0"/>
              </a:rPr>
              <a:t>(</a:t>
            </a:r>
            <a:r>
              <a:rPr lang="es-ES" sz="3600" dirty="0" err="1">
                <a:latin typeface="Consolas" panose="020B0609020204030204" pitchFamily="49" charset="0"/>
              </a:rPr>
              <a:t>x,y</a:t>
            </a:r>
            <a:r>
              <a:rPr lang="es-ES" sz="3600" dirty="0">
                <a:latin typeface="Consolas" panose="020B0609020204030204" pitchFamily="49" charset="0"/>
              </a:rPr>
              <a:t>): </a:t>
            </a:r>
          </a:p>
          <a:p>
            <a:r>
              <a:rPr lang="es-ES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s-ES" sz="3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s-ES" sz="3600" dirty="0">
                <a:latin typeface="Consolas" panose="020B0609020204030204" pitchFamily="49" charset="0"/>
              </a:rPr>
              <a:t>(</a:t>
            </a:r>
            <a:r>
              <a:rPr lang="es-ES" sz="3600" dirty="0" err="1">
                <a:latin typeface="Consolas" panose="020B0609020204030204" pitchFamily="49" charset="0"/>
              </a:rPr>
              <a:t>x</a:t>
            </a:r>
            <a:r>
              <a:rPr lang="es-ES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s-ES" sz="3600" dirty="0" err="1">
                <a:latin typeface="Consolas" panose="020B0609020204030204" pitchFamily="49" charset="0"/>
              </a:rPr>
              <a:t>y</a:t>
            </a:r>
            <a:r>
              <a:rPr lang="es-ES" sz="3600" dirty="0">
                <a:latin typeface="Consolas" panose="020B0609020204030204" pitchFamily="49" charset="0"/>
              </a:rPr>
              <a:t>) </a:t>
            </a:r>
          </a:p>
          <a:p>
            <a:endParaRPr lang="es-ES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ES" sz="3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>
                <a:solidFill>
                  <a:srgbClr val="0000FF"/>
                </a:solidFill>
                <a:latin typeface="Consolas" panose="020B0609020204030204" pitchFamily="49" charset="0"/>
              </a:rPr>
              <a:t>divide</a:t>
            </a:r>
            <a:r>
              <a:rPr lang="es-ES" sz="3600" dirty="0">
                <a:latin typeface="Consolas" panose="020B0609020204030204" pitchFamily="49" charset="0"/>
              </a:rPr>
              <a:t>(</a:t>
            </a:r>
            <a:r>
              <a:rPr lang="es-ES" sz="3600" dirty="0" err="1">
                <a:latin typeface="Consolas" panose="020B0609020204030204" pitchFamily="49" charset="0"/>
              </a:rPr>
              <a:t>x,y</a:t>
            </a:r>
            <a:r>
              <a:rPr lang="es-ES" sz="3600" dirty="0">
                <a:latin typeface="Consolas" panose="020B0609020204030204" pitchFamily="49" charset="0"/>
              </a:rPr>
              <a:t>): </a:t>
            </a:r>
          </a:p>
          <a:p>
            <a:r>
              <a:rPr lang="es-ES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s-ES" sz="3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s-ES" sz="3600" dirty="0">
                <a:latin typeface="Consolas" panose="020B0609020204030204" pitchFamily="49" charset="0"/>
              </a:rPr>
              <a:t>(x</a:t>
            </a:r>
            <a:r>
              <a:rPr lang="es-ES" sz="36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s-ES" sz="3600" dirty="0">
                <a:latin typeface="Consolas" panose="020B0609020204030204" pitchFamily="49" charset="0"/>
              </a:rPr>
              <a:t>y)</a:t>
            </a:r>
          </a:p>
          <a:p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47388-36B6-4EF2-B47D-A249319FCB0C}"/>
              </a:ext>
            </a:extLst>
          </p:cNvPr>
          <p:cNvSpPr txBox="1"/>
          <p:nvPr/>
        </p:nvSpPr>
        <p:spPr>
          <a:xfrm>
            <a:off x="10253810" y="3582480"/>
            <a:ext cx="1220372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i="1" dirty="0"/>
              <a:t>main.py </a:t>
            </a:r>
          </a:p>
          <a:p>
            <a:endParaRPr lang="en-GB" sz="1600" i="1" dirty="0"/>
          </a:p>
          <a:p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util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 dirty="0">
                <a:latin typeface="Consolas" panose="020B0609020204030204" pitchFamily="49" charset="0"/>
              </a:rPr>
              <a:t> add, divide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add(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divide(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  <a:p>
            <a:endParaRPr lang="en-GB" sz="3600" dirty="0">
              <a:latin typeface="Consolas" panose="020B0609020204030204" pitchFamily="49" charset="0"/>
            </a:endParaRPr>
          </a:p>
          <a:p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&gt; 11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	2.5 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640D835-9B94-439A-B394-DB1A84DD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Importing Functions</a:t>
            </a:r>
          </a:p>
        </p:txBody>
      </p:sp>
      <p:pic>
        <p:nvPicPr>
          <p:cNvPr id="10" name="bangor_logo_c1_flush.pdf">
            <a:extLst>
              <a:ext uri="{FF2B5EF4-FFF2-40B4-BE49-F238E27FC236}">
                <a16:creationId xmlns:a16="http://schemas.microsoft.com/office/drawing/2014/main" id="{D9EC236B-91C5-46E6-A276-56EA6654C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47357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2" name="bangor_logo_c1_flush.pdf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996469" y="2836505"/>
            <a:ext cx="1309275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4"/>
              </a:rPr>
              <a:t>Supercomputing Wales</a:t>
            </a:r>
            <a:endParaRPr lang="en-GB" sz="400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/>
              <a:t> Available to researchers at Bangor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Research Software Engineers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Collate expert knowledge into an open and shared centralised repository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 Yammer 	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>
                <a:hlinkClick r:id="rId5"/>
              </a:rPr>
              <a:t>GitHub Workshops </a:t>
            </a:r>
            <a:endParaRPr lang="en-GB" sz="4000"/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Projects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Acknowledgements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A2E8-071E-4AAD-B3C8-134F105755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7221200" y="12712701"/>
            <a:ext cx="5486400" cy="730250"/>
          </a:xfrm>
        </p:spPr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DEF48C-60F1-4DB1-8CB8-28722756A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087" y="7605777"/>
            <a:ext cx="11041904" cy="35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69591E-1878-4248-B941-87B48E91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229" y="3584205"/>
            <a:ext cx="2860821" cy="28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14E1841-A98B-498B-B1EC-8E2D54E5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 err="1">
                <a:solidFill>
                  <a:schemeClr val="bg1"/>
                </a:solidFill>
                <a:latin typeface="+mn-lt"/>
              </a:rPr>
              <a:t>eResearch</a:t>
            </a:r>
            <a:endParaRPr lang="en-GB" sz="80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68403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You can create an alias when you import a module, by using the as keyword: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people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person_1)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(p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person_2)</a:t>
            </a:r>
          </a:p>
          <a:p>
            <a:endParaRPr lang="en-GB" sz="36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Very common to abbreviate modules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numpy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np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pandas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pd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Developers like to type less.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84471-EBA4-4743-862E-FEEEE87B9773}"/>
              </a:ext>
            </a:extLst>
          </p:cNvPr>
          <p:cNvSpPr txBox="1"/>
          <p:nvPr/>
        </p:nvSpPr>
        <p:spPr>
          <a:xfrm>
            <a:off x="11722098" y="4661886"/>
            <a:ext cx="6795437" cy="13234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4000"/>
              <a:t>Check out the Python Libraries course for more info!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A377538-FC45-421C-BB01-FC567C8A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Modules: Re-naming</a:t>
            </a:r>
          </a:p>
        </p:txBody>
      </p:sp>
      <p:pic>
        <p:nvPicPr>
          <p:cNvPr id="10" name="bangor_logo_c1_flush.pdf">
            <a:extLst>
              <a:ext uri="{FF2B5EF4-FFF2-40B4-BE49-F238E27FC236}">
                <a16:creationId xmlns:a16="http://schemas.microsoft.com/office/drawing/2014/main" id="{BAB5697E-C709-483B-B248-17DFEF74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212018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93256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There are several built-in modules in Python, which you can import whenever you like: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platform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system</a:t>
            </a:r>
            <a:r>
              <a:rPr lang="en-GB" sz="3600" dirty="0">
                <a:latin typeface="Consolas" panose="020B0609020204030204" pitchFamily="49" charset="0"/>
              </a:rPr>
              <a:t>())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platform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node</a:t>
            </a:r>
            <a:r>
              <a:rPr lang="en-GB" sz="3600" dirty="0">
                <a:latin typeface="Consolas" panose="020B0609020204030204" pitchFamily="49" charset="0"/>
              </a:rPr>
              <a:t>())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	Linux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	</a:t>
            </a:r>
            <a:r>
              <a:rPr lang="en-GB" sz="3600" dirty="0" err="1">
                <a:latin typeface="Consolas" panose="020B0609020204030204" pitchFamily="49" charset="0"/>
              </a:rPr>
              <a:t>rstudio</a:t>
            </a:r>
            <a:r>
              <a:rPr lang="en-GB" sz="3600" dirty="0">
                <a:latin typeface="Consolas" panose="020B0609020204030204" pitchFamily="49" charset="0"/>
              </a:rPr>
              <a:t>-prod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	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os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getcwd</a:t>
            </a:r>
            <a:r>
              <a:rPr lang="en-GB" sz="3600" dirty="0">
                <a:latin typeface="Consolas" panose="020B0609020204030204" pitchFamily="49" charset="0"/>
              </a:rPr>
              <a:t>())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	/home/people/&lt;username&gt;</a:t>
            </a:r>
          </a:p>
          <a:p>
            <a:endParaRPr lang="en-GB" sz="36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hlinkClick r:id="rId2"/>
              </a:rPr>
              <a:t>https://docs.python.org/3/py-modindex.html</a:t>
            </a:r>
            <a:endParaRPr lang="en-GB" sz="4000" dirty="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31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F8DE4AB-710B-4077-BD35-E54A16BA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Modules: Built In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B4A7A74A-0B33-4130-990C-ADF126380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640972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8217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Fall into three categories:</a:t>
            </a:r>
          </a:p>
          <a:p>
            <a:endParaRPr lang="en-GB" sz="1400"/>
          </a:p>
          <a:p>
            <a:pPr marL="1200150" lvl="1" indent="-742950">
              <a:buFont typeface="+mj-lt"/>
              <a:buAutoNum type="arabicPeriod"/>
            </a:pPr>
            <a:r>
              <a:rPr lang="en-GB" sz="4000" b="1"/>
              <a:t>Precondition</a:t>
            </a:r>
            <a:r>
              <a:rPr lang="en-GB" sz="4000"/>
              <a:t> </a:t>
            </a:r>
            <a:br>
              <a:rPr lang="en-GB" sz="4000"/>
            </a:br>
            <a:r>
              <a:rPr lang="en-GB" sz="4000"/>
              <a:t>A condition must be true at the start of a function for it to work correctly. Example,    checking input arguments </a:t>
            </a:r>
          </a:p>
          <a:p>
            <a:pPr marL="1200150" lvl="1" indent="-742950">
              <a:buFont typeface="+mj-lt"/>
              <a:buAutoNum type="arabicPeriod"/>
            </a:pPr>
            <a:endParaRPr lang="en-GB" sz="1600"/>
          </a:p>
          <a:p>
            <a:pPr marL="1200150" lvl="1" indent="-742950">
              <a:buFont typeface="+mj-lt"/>
              <a:buAutoNum type="arabicPeriod"/>
            </a:pPr>
            <a:r>
              <a:rPr lang="en-GB" sz="4000" b="1"/>
              <a:t>Postcondition</a:t>
            </a:r>
            <a:r>
              <a:rPr lang="en-GB" sz="4000"/>
              <a:t> </a:t>
            </a:r>
            <a:br>
              <a:rPr lang="en-GB" sz="4000"/>
            </a:br>
            <a:r>
              <a:rPr lang="en-GB" sz="4000"/>
              <a:t>	A condition that the function guarantees is true when it finishes. Example, checking 					result is valid.</a:t>
            </a:r>
          </a:p>
          <a:p>
            <a:pPr marL="1200150" lvl="1" indent="-742950">
              <a:buFont typeface="+mj-lt"/>
              <a:buAutoNum type="arabicPeriod"/>
            </a:pPr>
            <a:endParaRPr lang="en-GB" sz="1600"/>
          </a:p>
          <a:p>
            <a:pPr marL="1200150" lvl="1" indent="-742950">
              <a:buFont typeface="+mj-lt"/>
              <a:buAutoNum type="arabicPeriod"/>
            </a:pPr>
            <a:r>
              <a:rPr lang="en-GB" sz="4000" b="1"/>
              <a:t>Invariant</a:t>
            </a:r>
            <a:r>
              <a:rPr lang="en-GB" sz="4000"/>
              <a:t> </a:t>
            </a:r>
            <a:br>
              <a:rPr lang="en-GB" sz="4000"/>
            </a:br>
            <a:r>
              <a:rPr lang="en-GB" sz="4000"/>
              <a:t>A condition that is always true at a particular point inside a piece of code. Example, age can't be negative.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Extremely useful to ensure your object maintains a valid state (age?)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32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93A6475-D240-487A-BBB3-9441063F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Assertations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5F288ACD-A8C3-4597-A357-EAD9C9ABB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38680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52014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Suppose you are writing a function called average that calculates the average numbers in a list. What pre and post conditions would you check for? </a:t>
            </a:r>
          </a:p>
          <a:p>
            <a:endParaRPr lang="en-GB" sz="3600" i="1" dirty="0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 dirty="0">
                <a:solidFill>
                  <a:srgbClr val="3D7B7B"/>
                </a:solidFill>
                <a:latin typeface="Consolas"/>
              </a:rPr>
              <a:t># A possible pre-condition: </a:t>
            </a:r>
            <a:endParaRPr lang="en-GB" sz="3600" i="1" dirty="0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assert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 err="1">
                <a:solidFill>
                  <a:srgbClr val="008000"/>
                </a:solidFill>
                <a:latin typeface="Consolas"/>
              </a:rPr>
              <a:t>len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input_list</a:t>
            </a:r>
            <a:r>
              <a:rPr lang="en-GB" sz="3600" dirty="0">
                <a:latin typeface="Consolas"/>
              </a:rPr>
              <a:t>)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0</a:t>
            </a:r>
            <a:r>
              <a:rPr lang="en-GB" sz="3600" dirty="0">
                <a:latin typeface="Consolas"/>
              </a:rPr>
              <a:t>, 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'List length must be non-zero' </a:t>
            </a:r>
            <a:endParaRPr lang="en-GB" sz="3600" dirty="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endParaRPr lang="en-GB" sz="3600" i="1" dirty="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 dirty="0">
                <a:solidFill>
                  <a:srgbClr val="3D7B7B"/>
                </a:solidFill>
                <a:latin typeface="Consolas"/>
              </a:rPr>
              <a:t># A possible post-condition: </a:t>
            </a:r>
            <a:endParaRPr lang="en-GB" sz="3600" i="1" dirty="0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assert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/>
              </a:rPr>
              <a:t>min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input_list</a:t>
            </a:r>
            <a:r>
              <a:rPr lang="en-GB" sz="3600" dirty="0">
                <a:latin typeface="Consolas"/>
              </a:rPr>
              <a:t>) &lt;= average &lt;= </a:t>
            </a:r>
            <a:r>
              <a:rPr lang="en-GB" sz="3600" dirty="0">
                <a:solidFill>
                  <a:srgbClr val="008000"/>
                </a:solidFill>
                <a:latin typeface="Consolas"/>
              </a:rPr>
              <a:t>max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input_list</a:t>
            </a:r>
            <a:r>
              <a:rPr lang="en-GB" sz="3600" dirty="0">
                <a:latin typeface="Consolas"/>
              </a:rPr>
              <a:t>),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solidFill>
                  <a:srgbClr val="BA2121"/>
                </a:solidFill>
                <a:latin typeface="Consolas"/>
              </a:rPr>
              <a:t>'Average should be between min and max of input values (inclusive)'</a:t>
            </a:r>
            <a:endParaRPr lang="en-GB" sz="4000" dirty="0">
              <a:latin typeface="Consola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33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C84B1A6-1EC1-4FC6-8014-0F30CAFD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Pre and Post Conditions Demo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D443592E-4556-4ADE-A2BF-E5D643394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37011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They are not just about catching errors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They help people to understand your code – documentation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Whenever you fix a bug or error in your code, write an assertion that catches the mistake</a:t>
            </a:r>
            <a:endParaRPr lang="en-GB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34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DCF62A9-8C10-4C35-BE3B-070A79E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Assertations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79CCEBB3-0E58-4081-AF1A-77FFF27B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231257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9302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 lambda function is a small anonymous function - anonymous in the sense that it does not actually have a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Python functions are typically defined using:	 </a:t>
            </a:r>
            <a:r>
              <a:rPr lang="es-ES" sz="3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funcion_name</a:t>
            </a:r>
            <a:r>
              <a:rPr lang="es-ES" sz="3600" dirty="0">
                <a:latin typeface="Consolas" panose="020B0609020204030204" pitchFamily="49" charset="0"/>
              </a:rPr>
              <a:t>()</a:t>
            </a:r>
            <a:endParaRPr lang="en-GB" sz="40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Lambda functions can take any number of arguments, but must always have one expression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 dirty="0"/>
          </a:p>
          <a:p>
            <a:pPr lvl="3"/>
            <a:r>
              <a:rPr lang="pt-BR" sz="3600" dirty="0">
                <a:latin typeface="Consolas" panose="020B0609020204030204" pitchFamily="49" charset="0"/>
              </a:rPr>
              <a:t>x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lambda</a:t>
            </a:r>
            <a:r>
              <a:rPr lang="pt-BR" sz="3600" dirty="0">
                <a:latin typeface="Consolas" panose="020B0609020204030204" pitchFamily="49" charset="0"/>
              </a:rPr>
              <a:t> a, b : a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pt-BR" sz="3600" dirty="0">
                <a:latin typeface="Consolas" panose="020B0609020204030204" pitchFamily="49" charset="0"/>
              </a:rPr>
              <a:t> b </a:t>
            </a:r>
          </a:p>
          <a:p>
            <a:pPr lvl="3"/>
            <a:r>
              <a:rPr lang="pt-BR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pt-BR" sz="3600" dirty="0">
                <a:latin typeface="Consolas" panose="020B0609020204030204" pitchFamily="49" charset="0"/>
              </a:rPr>
              <a:t>(x(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pt-BR" sz="3600" dirty="0">
                <a:latin typeface="Consolas" panose="020B0609020204030204" pitchFamily="49" charset="0"/>
              </a:rPr>
              <a:t>,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lang="pt-BR" sz="3600" dirty="0">
                <a:latin typeface="Consolas" panose="020B0609020204030204" pitchFamily="49" charset="0"/>
              </a:rPr>
              <a:t>))</a:t>
            </a:r>
          </a:p>
          <a:p>
            <a:r>
              <a:rPr lang="pt-BR" sz="3600" dirty="0">
                <a:latin typeface="Consolas" panose="020B0609020204030204" pitchFamily="49" charset="0"/>
              </a:rPr>
              <a:t> 			</a:t>
            </a:r>
            <a:endParaRPr lang="en-GB" sz="28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 lambda function that sums argument a, b, and c and print the result </a:t>
            </a:r>
          </a:p>
          <a:p>
            <a:pPr lvl="3"/>
            <a:endParaRPr lang="pt-BR" sz="1200" dirty="0">
              <a:latin typeface="Consolas" panose="020B0609020204030204" pitchFamily="49" charset="0"/>
            </a:endParaRPr>
          </a:p>
          <a:p>
            <a:pPr lvl="3"/>
            <a:r>
              <a:rPr lang="pt-BR" sz="3600" dirty="0">
                <a:latin typeface="Consolas" panose="020B0609020204030204" pitchFamily="49" charset="0"/>
              </a:rPr>
              <a:t>x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lambda</a:t>
            </a:r>
            <a:r>
              <a:rPr lang="pt-BR" sz="3600" dirty="0">
                <a:latin typeface="Consolas" panose="020B0609020204030204" pitchFamily="49" charset="0"/>
              </a:rPr>
              <a:t> a, b, c : a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pt-BR" sz="3600" dirty="0">
                <a:latin typeface="Consolas" panose="020B0609020204030204" pitchFamily="49" charset="0"/>
              </a:rPr>
              <a:t> b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pt-BR" sz="3600" dirty="0">
                <a:latin typeface="Consolas" panose="020B0609020204030204" pitchFamily="49" charset="0"/>
              </a:rPr>
              <a:t> c </a:t>
            </a:r>
          </a:p>
          <a:p>
            <a:pPr lvl="3"/>
            <a:r>
              <a:rPr lang="pt-BR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pt-BR" sz="3600" dirty="0">
                <a:latin typeface="Consolas" panose="020B0609020204030204" pitchFamily="49" charset="0"/>
              </a:rPr>
              <a:t>(x(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pt-BR" sz="3600" dirty="0">
                <a:latin typeface="Consolas" panose="020B0609020204030204" pitchFamily="49" charset="0"/>
              </a:rPr>
              <a:t>,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lang="pt-BR" sz="3600" dirty="0">
                <a:latin typeface="Consolas" panose="020B0609020204030204" pitchFamily="49" charset="0"/>
              </a:rPr>
              <a:t>, </a:t>
            </a:r>
            <a:r>
              <a:rPr lang="pt-BR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pt-BR" sz="3600" dirty="0">
                <a:latin typeface="Consolas" panose="020B0609020204030204" pitchFamily="49" charset="0"/>
              </a:rPr>
              <a:t>)) </a:t>
            </a: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 lambda expression is a block of code that can be passed around to execute.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 possible use case is to define filtering logic as the first argument for </a:t>
            </a:r>
            <a:r>
              <a:rPr lang="en-GB" sz="3600" dirty="0">
                <a:latin typeface="Consolas" panose="020B0609020204030204" pitchFamily="49" charset="0"/>
                <a:cs typeface="Courier New" panose="02070309020205020404" pitchFamily="49" charset="0"/>
              </a:rPr>
              <a:t>filter() </a:t>
            </a:r>
            <a:endParaRPr lang="en-GB" sz="3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35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A036DDB-629D-4589-917C-571C8D90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Lambda Functions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19F19006-F0EF-4F3D-8D3F-E89318CDA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11418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8132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8000"/>
                </a:solidFill>
                <a:latin typeface="Consolas" panose="020B0609020204030204" pitchFamily="49" charset="0"/>
              </a:rPr>
              <a:t>map</a:t>
            </a:r>
            <a:r>
              <a:rPr lang="en-GB" sz="4000" dirty="0">
                <a:latin typeface="Consolas" panose="020B0609020204030204" pitchFamily="49" charset="0"/>
              </a:rPr>
              <a:t>() </a:t>
            </a:r>
            <a:r>
              <a:rPr lang="en-GB" sz="4000" dirty="0"/>
              <a:t>is a built in Python function that is used to apply a function to a sequence of elements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It offers a very clean and elegant way to express an idea and most importantly it improves the readability of your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 dirty="0"/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i</a:t>
            </a:r>
            <a:r>
              <a:rPr lang="en-GB" sz="3600" dirty="0">
                <a:latin typeface="Consolas" panose="020B0609020204030204" pitchFamily="49" charset="0"/>
              </a:rPr>
              <a:t>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return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i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GB" sz="3600" dirty="0" err="1">
                <a:latin typeface="Consolas" panose="020B0609020204030204" pitchFamily="49" charset="0"/>
              </a:rPr>
              <a:t>i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data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[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10</a:t>
            </a:r>
            <a:r>
              <a:rPr lang="en-GB" sz="3600" dirty="0"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100</a:t>
            </a:r>
            <a:r>
              <a:rPr lang="en-GB" sz="3600" dirty="0">
                <a:latin typeface="Consolas" panose="020B0609020204030204" pitchFamily="49" charset="0"/>
              </a:rPr>
              <a:t>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result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map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func</a:t>
            </a:r>
            <a:r>
              <a:rPr lang="en-GB" sz="3600" dirty="0">
                <a:latin typeface="Consolas" panose="020B0609020204030204" pitchFamily="49" charset="0"/>
              </a:rPr>
              <a:t>, data)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en-GB" sz="3600" dirty="0">
                <a:latin typeface="Consolas" panose="020B0609020204030204" pitchFamily="49" charset="0"/>
              </a:rPr>
              <a:t>(result))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&gt;[1, 100, 10000] 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It's more pythonic to use list comprehensions. 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36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467018-C44B-4295-9DAF-5DD9F792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Map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34E2BEB8-7A83-4A1D-99D6-2CACDFE1D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1781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filter</a:t>
            </a:r>
            <a:r>
              <a:rPr lang="en-GB" sz="3600" dirty="0">
                <a:latin typeface="Consolas" panose="020B0609020204030204" pitchFamily="49" charset="0"/>
              </a:rPr>
              <a:t>() </a:t>
            </a:r>
            <a:r>
              <a:rPr lang="en-GB" sz="4000" dirty="0"/>
              <a:t>is a built in Python function that is very similar to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map</a:t>
            </a:r>
            <a:r>
              <a:rPr lang="en-GB" sz="3600" dirty="0">
                <a:latin typeface="Consolas" panose="020B0609020204030204" pitchFamily="49" charset="0"/>
              </a:rPr>
              <a:t>() </a:t>
            </a:r>
            <a:r>
              <a:rPr lang="en-GB" sz="4000" dirty="0"/>
              <a:t>however,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filter</a:t>
            </a:r>
            <a:r>
              <a:rPr lang="en-GB" sz="3600" dirty="0">
                <a:latin typeface="Consolas" panose="020B0609020204030204" pitchFamily="49" charset="0"/>
              </a:rPr>
              <a:t>() </a:t>
            </a:r>
            <a:r>
              <a:rPr lang="en-GB" sz="4000" dirty="0"/>
              <a:t>will only return the elements which the applied function returned as </a:t>
            </a:r>
            <a:r>
              <a:rPr lang="en-GB" sz="4000" b="1" dirty="0"/>
              <a:t>True</a:t>
            </a:r>
          </a:p>
          <a:p>
            <a:endParaRPr lang="en-GB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remove_odd_numbers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num</a:t>
            </a:r>
            <a:r>
              <a:rPr lang="en-GB" sz="3600" dirty="0">
                <a:latin typeface="Consolas" panose="020B0609020204030204" pitchFamily="49" charset="0"/>
              </a:rPr>
              <a:t>):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num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%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 ==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return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return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numbers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15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 err="1">
                <a:latin typeface="Consolas" panose="020B0609020204030204" pitchFamily="49" charset="0"/>
              </a:rPr>
              <a:t>filtered_numbers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filter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remove_odd_numbers</a:t>
            </a:r>
            <a:r>
              <a:rPr lang="en-GB" sz="3600" dirty="0">
                <a:latin typeface="Consolas" panose="020B0609020204030204" pitchFamily="49" charset="0"/>
              </a:rPr>
              <a:t>, numbers)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filtered_numbers</a:t>
            </a:r>
            <a:r>
              <a:rPr lang="en-GB" sz="3600" dirty="0"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37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F9ED5DD-9CE4-464B-9D01-69D03D28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Filter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346B7F82-A001-446B-B7EC-A509BC32B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076551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92025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List Comprehensions are a very powerful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Creates a new list based on another list, in a single, readable line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For example, let's say we need to create a list of integers which specify the length of each word in a certain sentence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sentence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"the quick brown fox jumps over the lazy dog"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words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sentence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split</a:t>
            </a:r>
            <a:r>
              <a:rPr lang="en-GB" sz="3600" dirty="0">
                <a:latin typeface="Consolas" panose="020B0609020204030204" pitchFamily="49" charset="0"/>
              </a:rPr>
              <a:t>() </a:t>
            </a:r>
          </a:p>
          <a:p>
            <a:pPr lvl="3"/>
            <a:r>
              <a:rPr lang="en-GB" sz="3600" dirty="0" err="1">
                <a:latin typeface="Consolas" panose="020B0609020204030204" pitchFamily="49" charset="0"/>
              </a:rPr>
              <a:t>word_lengths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[</a:t>
            </a:r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len</a:t>
            </a:r>
            <a:r>
              <a:rPr lang="en-GB" sz="3600" dirty="0">
                <a:latin typeface="Consolas" panose="020B0609020204030204" pitchFamily="49" charset="0"/>
              </a:rPr>
              <a:t>(word) </a:t>
            </a:r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 dirty="0">
                <a:latin typeface="Consolas" panose="020B0609020204030204" pitchFamily="49" charset="0"/>
              </a:rPr>
              <a:t> word </a:t>
            </a:r>
            <a:r>
              <a:rPr lang="en-GB" sz="3600" b="1" dirty="0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 dirty="0">
                <a:latin typeface="Consolas" panose="020B0609020204030204" pitchFamily="49" charset="0"/>
              </a:rPr>
              <a:t> words]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(words)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word_lengths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 ['the', 'quick', 'brown', 'fox', 'jumps', 'over', 'the', 'lazy', 'dog’]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	[3, 5, 5, 3, 5, 4, 3, 4, 3]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38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BB3672A-B599-49E3-B41A-60A46559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List Comprehensions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CAC60323-E8A6-4DB8-91E5-0F2B1BF3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316206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Using a list comprehension, create a new list called </a:t>
            </a:r>
            <a:r>
              <a:rPr lang="en-GB" sz="4000" i="1" err="1"/>
              <a:t>new_list</a:t>
            </a:r>
            <a:r>
              <a:rPr lang="en-GB" sz="4000" i="1"/>
              <a:t> </a:t>
            </a:r>
            <a:r>
              <a:rPr lang="en-GB" sz="4000"/>
              <a:t>out of the list numbers , which contains only the positive numbers from the list, as integers: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lvl="3"/>
            <a:r>
              <a:rPr lang="en-GB" sz="3600">
                <a:latin typeface="Consolas" panose="020B0609020204030204" pitchFamily="49" charset="0"/>
              </a:rPr>
              <a:t>numbers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[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34.6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-203.4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44.9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68.3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-12.2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44.6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12.7</a:t>
            </a:r>
            <a:r>
              <a:rPr lang="en-GB" sz="3600">
                <a:latin typeface="Consolas" panose="020B0609020204030204" pitchFamily="49" charset="0"/>
              </a:rPr>
              <a:t>]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new_list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[] 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Some logic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new_list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[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68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12</a:t>
            </a:r>
            <a:r>
              <a:rPr lang="en-GB" sz="3600">
                <a:latin typeface="Consolas" panose="020B0609020204030204" pitchFamily="49" charset="0"/>
              </a:rPr>
              <a:t>] </a:t>
            </a:r>
            <a:endParaRPr lang="en-GB" sz="36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4000">
                <a:cs typeface="Courier New" panose="02070309020205020404" pitchFamily="49" charset="0"/>
              </a:rPr>
              <a:t>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39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61D66FB-F10D-4505-8350-13ABC3CC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Exercise 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2E67F777-CD47-4929-B6CB-DF909561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5231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88201-8ECE-493D-ABF0-7665967C90DB}"/>
              </a:ext>
            </a:extLst>
          </p:cNvPr>
          <p:cNvSpPr txBox="1"/>
          <p:nvPr/>
        </p:nvSpPr>
        <p:spPr>
          <a:xfrm>
            <a:off x="712191" y="2565158"/>
            <a:ext cx="21370212" cy="87100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3"/>
              </a:rPr>
              <a:t>Introduction to the Linux Shell</a:t>
            </a:r>
            <a:endParaRPr lang="en-GB" sz="4000"/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4"/>
              </a:rPr>
              <a:t>Version Control using Git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5"/>
              </a:rPr>
              <a:t>Programming Principles and Practice using Python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>
                <a:hlinkClick r:id="rId6"/>
              </a:rPr>
              <a:t>Advanced Python</a:t>
            </a:r>
            <a:endParaRPr lang="en-GB" sz="4000" b="1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7"/>
              </a:rPr>
              <a:t>Parallel Processing in Python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Machine learning with 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Introduction to MATLAB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Introduction to R</a:t>
            </a:r>
            <a:endParaRPr lang="en-GB" sz="4000">
              <a:cs typeface="Calibri" panose="020F050202020403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r>
              <a:rPr lang="en-GB" sz="4000"/>
              <a:t>See and discuss on the Yammer group and suggestions for new training courses welcome!</a:t>
            </a:r>
            <a:endParaRPr lang="en-GB" sz="4000">
              <a:cs typeface="Calibri" panose="020F0502020204030204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402647-260A-4B3F-B1B1-86B69D53F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970" y="2699785"/>
            <a:ext cx="5075633" cy="170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17C109-929E-4535-A1E4-6D47AF92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34" y="4119355"/>
            <a:ext cx="1968061" cy="17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6749A5D-2028-4C35-9B26-1F932BC0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246" y="8142396"/>
            <a:ext cx="2106403" cy="21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26DF244-763E-47DB-AFC5-332A940F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7660" r="6984" b="9501"/>
          <a:stretch/>
        </p:blipFill>
        <p:spPr bwMode="auto">
          <a:xfrm>
            <a:off x="20209457" y="3885452"/>
            <a:ext cx="2244526" cy="223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147556D9-9C06-4A1C-BA9D-5E58E9A6C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373" y="7488868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158632-47A6-4C77-B6BA-F263890D0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427" y="6787478"/>
            <a:ext cx="1647113" cy="19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angor_Logo_A1 copy.pdf">
            <a:extLst>
              <a:ext uri="{FF2B5EF4-FFF2-40B4-BE49-F238E27FC236}">
                <a16:creationId xmlns:a16="http://schemas.microsoft.com/office/drawing/2014/main" id="{69A1A318-090E-4B82-9FB4-9AE384A58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44685" y="4457539"/>
            <a:ext cx="4227627" cy="340999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2B589721-F05B-47C2-BD2C-E56B6769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Training Workshops</a:t>
            </a:r>
          </a:p>
        </p:txBody>
      </p:sp>
      <p:pic>
        <p:nvPicPr>
          <p:cNvPr id="16" name="bangor_logo_c1_flush.pdf">
            <a:extLst>
              <a:ext uri="{FF2B5EF4-FFF2-40B4-BE49-F238E27FC236}">
                <a16:creationId xmlns:a16="http://schemas.microsoft.com/office/drawing/2014/main" id="{8986AFC3-71B2-43B3-BD89-2F10662EF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8782899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>
                <a:cs typeface="Courier New" panose="02070309020205020404" pitchFamily="49" charset="0"/>
              </a:rPr>
              <a:t>Solution: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GB" sz="3600">
                <a:latin typeface="Consolas" panose="020B0609020204030204" pitchFamily="49" charset="0"/>
              </a:rPr>
              <a:t>numbers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[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34.6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-203.4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44.9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68.3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-12.2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44.6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12.7</a:t>
            </a:r>
            <a:r>
              <a:rPr lang="en-GB" sz="3600">
                <a:latin typeface="Consolas" panose="020B0609020204030204" pitchFamily="49" charset="0"/>
              </a:rPr>
              <a:t>]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newlist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[x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>
                <a:latin typeface="Consolas" panose="020B0609020204030204" pitchFamily="49" charset="0"/>
              </a:rPr>
              <a:t> x </a:t>
            </a:r>
            <a:r>
              <a:rPr lang="en-GB" sz="3600" b="1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>
                <a:latin typeface="Consolas" panose="020B0609020204030204" pitchFamily="49" charset="0"/>
              </a:rPr>
              <a:t> numbers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x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GB" sz="3600">
                <a:latin typeface="Consolas" panose="020B0609020204030204" pitchFamily="49" charset="0"/>
              </a:rPr>
              <a:t>]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newlist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[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68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12</a:t>
            </a:r>
            <a:r>
              <a:rPr lang="en-GB" sz="3600">
                <a:latin typeface="Consolas" panose="020B0609020204030204" pitchFamily="49" charset="0"/>
              </a:rPr>
              <a:t>] </a:t>
            </a:r>
          </a:p>
          <a:p>
            <a:endParaRPr lang="en-GB" sz="36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List comprehension is popular and people like to display their skills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Simply break the commands down and process them step by step. </a:t>
            </a: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40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B1EFF8D-31B6-40F2-8034-1586C5C2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Exercise 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C75FDB76-74BB-4882-8A9E-C4412A71D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14224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81868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Python provides a module called </a:t>
            </a:r>
            <a:r>
              <a:rPr lang="en-GB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itertools</a:t>
            </a:r>
            <a:r>
              <a:rPr lang="en-GB" sz="4000" dirty="0"/>
              <a:t> that is a collection of tools for handling iterators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An iterator is a data type that can be used to loop through a collection of data items such lists, tuples and dictionaries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itertools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i="1" dirty="0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Join two lists into a list of tuples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i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zip</a:t>
            </a:r>
            <a:r>
              <a:rPr lang="en-GB" sz="3600" dirty="0">
                <a:latin typeface="Consolas" panose="020B0609020204030204" pitchFamily="49" charset="0"/>
              </a:rPr>
              <a:t>([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 dirty="0">
                <a:latin typeface="Consolas" panose="020B0609020204030204" pitchFamily="49" charset="0"/>
              </a:rPr>
              <a:t>], [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'a'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'b'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'c'</a:t>
            </a:r>
            <a:r>
              <a:rPr lang="en-GB" sz="3600" dirty="0">
                <a:latin typeface="Consolas" panose="020B0609020204030204" pitchFamily="49" charset="0"/>
              </a:rPr>
              <a:t>]):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i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&gt;	(1, 'a’)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	(2, 'b’)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	(3, 'c')</a:t>
            </a:r>
          </a:p>
          <a:p>
            <a:pPr lvl="3"/>
            <a:endParaRPr lang="en-GB" sz="3600" i="1" dirty="0">
              <a:solidFill>
                <a:srgbClr val="3D7B7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41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4E1DA00-447F-474F-B300-BCD6E4BC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 err="1">
                <a:solidFill>
                  <a:schemeClr val="bg1"/>
                </a:solidFill>
                <a:latin typeface="+mn-lt"/>
              </a:rPr>
              <a:t>Itertools</a:t>
            </a:r>
            <a:endParaRPr lang="en-GB" sz="8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23D61846-E9AA-4B82-AD02-52377A389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2734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95102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/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Group data values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data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sorted</a:t>
            </a:r>
            <a:r>
              <a:rPr lang="en-GB" sz="3600" dirty="0">
                <a:latin typeface="Consolas" panose="020B0609020204030204" pitchFamily="49" charset="0"/>
              </a:rPr>
              <a:t>([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latin typeface="Consolas" panose="020B0609020204030204" pitchFamily="49" charset="0"/>
              </a:rPr>
              <a:t>])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 dirty="0">
                <a:latin typeface="Consolas" panose="020B0609020204030204" pitchFamily="49" charset="0"/>
              </a:rPr>
              <a:t> key, value </a:t>
            </a:r>
            <a:r>
              <a:rPr lang="en-GB" sz="3600" b="1" dirty="0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itertools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groupby</a:t>
            </a:r>
            <a:r>
              <a:rPr lang="en-GB" sz="3600" dirty="0">
                <a:latin typeface="Consolas" panose="020B0609020204030204" pitchFamily="49" charset="0"/>
              </a:rPr>
              <a:t>(data):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(key,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en-GB" sz="3600" dirty="0">
                <a:latin typeface="Consolas" panose="020B0609020204030204" pitchFamily="49" charset="0"/>
              </a:rPr>
              <a:t>(value))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itertools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permutations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'AB'</a:t>
            </a:r>
            <a:r>
              <a:rPr lang="en-GB" sz="3600" dirty="0">
                <a:latin typeface="Consolas" panose="020B0609020204030204" pitchFamily="49" charset="0"/>
              </a:rPr>
              <a:t>)))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itertools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accumulate</a:t>
            </a:r>
            <a:r>
              <a:rPr lang="en-GB" sz="3600" dirty="0">
                <a:latin typeface="Consolas" panose="020B0609020204030204" pitchFamily="49" charset="0"/>
              </a:rPr>
              <a:t>([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 dirty="0">
                <a:latin typeface="Consolas" panose="020B0609020204030204" pitchFamily="49" charset="0"/>
              </a:rPr>
              <a:t>])))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itertools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chain</a:t>
            </a:r>
            <a:r>
              <a:rPr lang="en-GB" sz="3600" dirty="0">
                <a:latin typeface="Consolas" panose="020B0609020204030204" pitchFamily="49" charset="0"/>
              </a:rPr>
              <a:t>([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 dirty="0">
                <a:latin typeface="Consolas" panose="020B0609020204030204" pitchFamily="49" charset="0"/>
              </a:rPr>
              <a:t>], [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 dirty="0">
                <a:latin typeface="Consolas" panose="020B0609020204030204" pitchFamily="49" charset="0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 dirty="0">
                <a:latin typeface="Consolas" panose="020B0609020204030204" pitchFamily="49" charset="0"/>
              </a:rPr>
              <a:t>])))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1 [1, 1, 1]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2 [2, 2, 2]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3 [3, 3]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4 [4]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5 [5]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[('A', 'B'), ('B', 'A’)]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[1, 3, 6, 10]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[1, 2, 3, 4]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42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67ADB93-1036-44A0-8E43-212C571C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 err="1">
                <a:solidFill>
                  <a:schemeClr val="bg1"/>
                </a:solidFill>
                <a:latin typeface="+mn-lt"/>
              </a:rPr>
              <a:t>Itertools</a:t>
            </a:r>
            <a:endParaRPr lang="en-GB" sz="8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70BD886E-E790-4872-AC22-F447677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8330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Generator functions allow you to declare functions that behave similar to an iterator but can be much more efficient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Consider calculating the sum of numbers from 1 to 1000 using a list and a for loop. This could require 1000 integer values to be stored in memory. Small memory usage.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Consider calculating the sum of numbers from 1 to 1,000,000,000. This would create a huge list in memory, especially if the data items were floats.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43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8D52876-FD16-45FC-8053-DD1999E7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Generators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080AF2D6-21EF-46B7-811A-308C9C65E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921409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70788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The solution is to use a generator that will create elements and store them in memory only as it needs (one at a time)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generate_numbers</a:t>
            </a:r>
            <a:r>
              <a:rPr lang="en-GB" sz="3600" dirty="0">
                <a:latin typeface="Consolas" panose="020B0609020204030204" pitchFamily="49" charset="0"/>
              </a:rPr>
              <a:t>(n): </a:t>
            </a:r>
          </a:p>
          <a:p>
            <a:pPr lvl="7"/>
            <a:r>
              <a:rPr lang="en-GB" sz="3600" dirty="0" err="1">
                <a:latin typeface="Consolas" panose="020B0609020204030204" pitchFamily="49" charset="0"/>
              </a:rPr>
              <a:t>num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7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num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GB" sz="3600" dirty="0">
                <a:latin typeface="Consolas" panose="020B0609020204030204" pitchFamily="49" charset="0"/>
              </a:rPr>
              <a:t> n: </a:t>
            </a:r>
          </a:p>
          <a:p>
            <a:pPr lvl="8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yield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num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8"/>
            <a:r>
              <a:rPr lang="en-GB" sz="3600" dirty="0" err="1">
                <a:latin typeface="Consolas" panose="020B0609020204030204" pitchFamily="49" charset="0"/>
              </a:rPr>
              <a:t>num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+=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5"/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dirty="0">
                <a:latin typeface="Consolas" panose="020B0609020204030204" pitchFamily="49" charset="0"/>
              </a:rPr>
              <a:t>total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generate_numbers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100000</a:t>
            </a:r>
            <a:r>
              <a:rPr lang="en-GB" sz="3600" dirty="0">
                <a:latin typeface="Consolas" panose="020B0609020204030204" pitchFamily="49" charset="0"/>
              </a:rPr>
              <a:t>)) </a:t>
            </a:r>
            <a:endParaRPr lang="en-GB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(total) </a:t>
            </a:r>
          </a:p>
          <a:p>
            <a:pPr lvl="5"/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dirty="0">
                <a:latin typeface="Consolas" panose="020B0609020204030204" pitchFamily="49" charset="0"/>
              </a:rPr>
              <a:t>&gt;	4999950000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44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18C8FD6-390D-4963-A176-D67EEF2C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Generators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3F35A9CE-487D-41F7-A8F4-DCA99C51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00690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95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Decorators allows programmers to modify the behaviour of a function or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Wrap a function with extended logic without modifying the original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Sometimes the source code to the original code might not be available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Everything in Python is an object, even </a:t>
            </a:r>
            <a:r>
              <a:rPr lang="en-GB" sz="4000" b="1" dirty="0"/>
              <a:t>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Functions can be stored as a variable, passed as a parameter to another function, returned from another function and stored in data structures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200" dirty="0"/>
          </a:p>
          <a:p>
            <a:pPr lvl="3"/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Stored as a variable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 dirty="0">
                <a:latin typeface="Consolas" panose="020B0609020204030204" pitchFamily="49" charset="0"/>
              </a:rPr>
              <a:t>(a):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 dirty="0">
                <a:latin typeface="Consolas" panose="020B0609020204030204" pitchFamily="49" charset="0"/>
              </a:rPr>
              <a:t>(a)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 err="1">
                <a:latin typeface="Consolas" panose="020B0609020204030204" pitchFamily="49" charset="0"/>
              </a:rPr>
              <a:t>func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'Hello')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x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func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x(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'Hello'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45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BFA95E4-EC37-4C96-A4BC-78B4A9CD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Decorators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190BA01F-2525-4E21-B219-ECCA4B3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452817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89562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/>
            <a:r>
              <a:rPr lang="en-GB" sz="3600" i="1" dirty="0">
                <a:solidFill>
                  <a:srgbClr val="3D7B7B"/>
                </a:solidFill>
                <a:latin typeface="Consolas"/>
              </a:rPr>
              <a:t># Passed as a parameter to another function </a:t>
            </a:r>
            <a:endParaRPr lang="en-GB" sz="3600" i="1" dirty="0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/>
              </a:rPr>
              <a:t>shout</a:t>
            </a:r>
            <a:r>
              <a:rPr lang="en-GB" sz="3600" dirty="0">
                <a:latin typeface="Consolas"/>
              </a:rPr>
              <a:t>(text): </a:t>
            </a:r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/>
              </a:rPr>
              <a:t>return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 err="1">
                <a:latin typeface="Consolas"/>
              </a:rPr>
              <a:t>text</a:t>
            </a:r>
            <a:r>
              <a:rPr lang="en-GB" sz="3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dirty="0" err="1">
                <a:latin typeface="Consolas"/>
              </a:rPr>
              <a:t>upper</a:t>
            </a:r>
            <a:r>
              <a:rPr lang="en-GB" sz="3600" dirty="0">
                <a:latin typeface="Consolas"/>
              </a:rPr>
              <a:t>()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endParaRPr lang="en-GB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/>
              </a:rPr>
              <a:t>whisper</a:t>
            </a:r>
            <a:r>
              <a:rPr lang="en-GB" sz="3600" dirty="0">
                <a:latin typeface="Consolas"/>
              </a:rPr>
              <a:t>(text): </a:t>
            </a:r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/>
              </a:rPr>
              <a:t>return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 err="1">
                <a:latin typeface="Consolas"/>
              </a:rPr>
              <a:t>text</a:t>
            </a:r>
            <a:r>
              <a:rPr lang="en-GB" sz="3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dirty="0" err="1">
                <a:latin typeface="Consolas"/>
              </a:rPr>
              <a:t>lower</a:t>
            </a:r>
            <a:r>
              <a:rPr lang="en-GB" sz="3600" dirty="0">
                <a:latin typeface="Consolas"/>
              </a:rPr>
              <a:t>()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endParaRPr lang="en-GB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/>
              </a:rPr>
              <a:t>greet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func</a:t>
            </a:r>
            <a:r>
              <a:rPr lang="en-GB" sz="3600" dirty="0">
                <a:latin typeface="Consolas"/>
              </a:rPr>
              <a:t>): </a:t>
            </a:r>
            <a:endParaRPr lang="en-GB" sz="3600" dirty="0">
              <a:latin typeface="Consolas" panose="020B0609020204030204" pitchFamily="49" charset="0"/>
            </a:endParaRPr>
          </a:p>
          <a:p>
            <a:pPr lvl="5"/>
            <a:r>
              <a:rPr lang="en-GB" sz="3600" dirty="0" err="1">
                <a:latin typeface="Consolas"/>
              </a:rPr>
              <a:t>msg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=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 err="1">
                <a:latin typeface="Consolas"/>
              </a:rPr>
              <a:t>func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f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'I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 was created by {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func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.__name__}'</a:t>
            </a:r>
            <a:r>
              <a:rPr lang="en-GB" sz="3600" dirty="0">
                <a:latin typeface="Consolas"/>
              </a:rPr>
              <a:t>)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 </a:t>
            </a:r>
            <a:endParaRPr lang="en-GB" sz="3600" dirty="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msg</a:t>
            </a:r>
            <a:r>
              <a:rPr lang="en-GB" sz="3600" dirty="0">
                <a:latin typeface="Consolas"/>
              </a:rPr>
              <a:t>)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/>
              </a:rPr>
              <a:t>greet(shout)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/>
              </a:rPr>
              <a:t>greet(whisper) </a:t>
            </a:r>
          </a:p>
          <a:p>
            <a:pPr lvl="3"/>
            <a:endParaRPr lang="en-GB" sz="3600" dirty="0">
              <a:latin typeface="Consolas"/>
              <a:cs typeface="Courier New" panose="02070309020205020404" pitchFamily="49" charset="0"/>
            </a:endParaRPr>
          </a:p>
          <a:p>
            <a:pPr lvl="3"/>
            <a:r>
              <a:rPr lang="en-GB" sz="3600" dirty="0">
                <a:latin typeface="Consolas"/>
                <a:cs typeface="Courier New" panose="02070309020205020404" pitchFamily="49" charset="0"/>
              </a:rPr>
              <a:t>&gt;	I WAS CREATED BY SHOUT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3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3600" dirty="0">
                <a:latin typeface="Consolas" panose="020B0609020204030204" pitchFamily="49" charset="0"/>
                <a:cs typeface="Courier New" panose="02070309020205020404" pitchFamily="49" charset="0"/>
              </a:rPr>
              <a:t> was created by whisper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46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B9A319E-8A3F-47A1-8DC7-864FB1CC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Decorators</a:t>
            </a:r>
          </a:p>
        </p:txBody>
      </p:sp>
      <p:pic>
        <p:nvPicPr>
          <p:cNvPr id="9" name="bangor_logo_c1_flush.pdf">
            <a:extLst>
              <a:ext uri="{FF2B5EF4-FFF2-40B4-BE49-F238E27FC236}">
                <a16:creationId xmlns:a16="http://schemas.microsoft.com/office/drawing/2014/main" id="{D930C44B-6428-4A2B-9F80-EDE89CF59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440855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6740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/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Returned from another function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create_adder</a:t>
            </a:r>
            <a:r>
              <a:rPr lang="en-GB" sz="3600" dirty="0">
                <a:latin typeface="Consolas" panose="020B0609020204030204" pitchFamily="49" charset="0"/>
              </a:rPr>
              <a:t>(x):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adder</a:t>
            </a:r>
            <a:r>
              <a:rPr lang="en-GB" sz="3600" dirty="0">
                <a:latin typeface="Consolas" panose="020B0609020204030204" pitchFamily="49" charset="0"/>
              </a:rPr>
              <a:t>(y):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		return</a:t>
            </a:r>
            <a:r>
              <a:rPr lang="en-GB" sz="3600" dirty="0">
                <a:latin typeface="Consolas" panose="020B0609020204030204" pitchFamily="49" charset="0"/>
              </a:rPr>
              <a:t> x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latin typeface="Consolas" panose="020B0609020204030204" pitchFamily="49" charset="0"/>
              </a:rPr>
              <a:t> y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return</a:t>
            </a:r>
            <a:r>
              <a:rPr lang="en-GB" sz="3600" dirty="0">
                <a:latin typeface="Consolas" panose="020B0609020204030204" pitchFamily="49" charset="0"/>
              </a:rPr>
              <a:t> adder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add_15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create_adder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15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(add_15(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10</a:t>
            </a:r>
            <a:r>
              <a:rPr lang="en-GB" sz="3600" dirty="0">
                <a:latin typeface="Consolas" panose="020B0609020204030204" pitchFamily="49" charset="0"/>
              </a:rPr>
              <a:t>))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(add_15(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100</a:t>
            </a:r>
            <a:r>
              <a:rPr lang="en-GB" sz="3600" dirty="0">
                <a:latin typeface="Consolas" panose="020B0609020204030204" pitchFamily="49" charset="0"/>
              </a:rPr>
              <a:t>))</a:t>
            </a:r>
          </a:p>
          <a:p>
            <a:pPr lvl="3"/>
            <a:endParaRPr lang="en-GB" sz="3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  <a:cs typeface="Courier New" panose="02070309020205020404" pitchFamily="49" charset="0"/>
              </a:rPr>
              <a:t>&gt;	25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  <a:cs typeface="Courier New" panose="02070309020205020404" pitchFamily="49" charset="0"/>
              </a:rPr>
              <a:t>	115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47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F99F6C4-6B6D-43E9-88DE-B5B5D092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Decorators</a:t>
            </a:r>
          </a:p>
        </p:txBody>
      </p:sp>
      <p:pic>
        <p:nvPicPr>
          <p:cNvPr id="10" name="bangor_logo_c1_flush.pdf">
            <a:extLst>
              <a:ext uri="{FF2B5EF4-FFF2-40B4-BE49-F238E27FC236}">
                <a16:creationId xmlns:a16="http://schemas.microsoft.com/office/drawing/2014/main" id="{BE872901-3C9B-46D9-9083-2634C4B11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585432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111722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/>
              </a:rPr>
              <a:t>test_decorator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func</a:t>
            </a:r>
            <a:r>
              <a:rPr lang="en-GB" sz="3600" dirty="0">
                <a:latin typeface="Consolas"/>
              </a:rPr>
              <a:t>):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		def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/>
              </a:rPr>
              <a:t>wrapper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*</a:t>
            </a:r>
            <a:r>
              <a:rPr lang="en-GB" sz="3600" dirty="0" err="1">
                <a:latin typeface="Consolas"/>
              </a:rPr>
              <a:t>args</a:t>
            </a:r>
            <a:r>
              <a:rPr lang="en-GB" sz="3600" dirty="0">
                <a:latin typeface="Consolas"/>
              </a:rPr>
              <a:t>, **</a:t>
            </a:r>
            <a:r>
              <a:rPr lang="en-GB" sz="3600" dirty="0" err="1">
                <a:latin typeface="Consolas"/>
              </a:rPr>
              <a:t>kwargs</a:t>
            </a:r>
            <a:r>
              <a:rPr lang="en-GB" sz="3600" dirty="0">
                <a:latin typeface="Consolas"/>
              </a:rPr>
              <a:t>): </a:t>
            </a:r>
            <a:endParaRPr lang="en-GB" sz="3600" dirty="0">
              <a:latin typeface="Consolas" panose="020B0609020204030204" pitchFamily="49" charset="0"/>
            </a:endParaRPr>
          </a:p>
          <a:p>
            <a:pPr lvl="7"/>
            <a:r>
              <a:rPr lang="en-GB" sz="3600" b="1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f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'Before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 {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func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.__name__} is called'</a:t>
            </a:r>
            <a:r>
              <a:rPr lang="en-GB" sz="3600" dirty="0">
                <a:latin typeface="Consolas"/>
              </a:rPr>
              <a:t>)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 </a:t>
            </a:r>
            <a:endParaRPr lang="en-GB" sz="3600" dirty="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7"/>
            <a:r>
              <a:rPr lang="en-GB" sz="3600" dirty="0">
                <a:latin typeface="Consolas"/>
              </a:rPr>
              <a:t>result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=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 err="1">
                <a:latin typeface="Consolas"/>
              </a:rPr>
              <a:t>func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*</a:t>
            </a:r>
            <a:r>
              <a:rPr lang="en-GB" sz="3600" dirty="0" err="1">
                <a:latin typeface="Consolas"/>
              </a:rPr>
              <a:t>args</a:t>
            </a:r>
            <a:r>
              <a:rPr lang="en-GB" sz="3600" dirty="0">
                <a:latin typeface="Consolas"/>
              </a:rPr>
              <a:t>, **</a:t>
            </a:r>
            <a:r>
              <a:rPr lang="en-GB" sz="3600" dirty="0" err="1">
                <a:latin typeface="Consolas"/>
              </a:rPr>
              <a:t>kwargs</a:t>
            </a:r>
            <a:r>
              <a:rPr lang="en-GB" sz="3600" dirty="0">
                <a:latin typeface="Consolas"/>
              </a:rPr>
              <a:t>) </a:t>
            </a:r>
            <a:endParaRPr lang="en-GB" sz="3600" dirty="0">
              <a:latin typeface="Consolas" panose="020B0609020204030204" pitchFamily="49" charset="0"/>
            </a:endParaRPr>
          </a:p>
          <a:p>
            <a:pPr lvl="7"/>
            <a:r>
              <a:rPr lang="en-GB" sz="3600" b="1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f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'After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 {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func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.__name__} is called'</a:t>
            </a:r>
            <a:r>
              <a:rPr lang="en-GB" sz="3600" dirty="0">
                <a:latin typeface="Consolas"/>
              </a:rPr>
              <a:t>) </a:t>
            </a:r>
            <a:endParaRPr lang="en-GB" sz="3600" dirty="0">
              <a:latin typeface="Consolas" panose="020B0609020204030204" pitchFamily="49" charset="0"/>
            </a:endParaRPr>
          </a:p>
          <a:p>
            <a:pPr lvl="7"/>
            <a:r>
              <a:rPr lang="en-GB" sz="3600" b="1" dirty="0">
                <a:solidFill>
                  <a:srgbClr val="008000"/>
                </a:solidFill>
                <a:latin typeface="Consolas"/>
              </a:rPr>
              <a:t>return</a:t>
            </a:r>
            <a:r>
              <a:rPr lang="en-GB" sz="3600" dirty="0">
                <a:latin typeface="Consolas"/>
              </a:rPr>
              <a:t> result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		return</a:t>
            </a:r>
            <a:r>
              <a:rPr lang="en-GB" sz="3600" dirty="0">
                <a:latin typeface="Consolas"/>
              </a:rPr>
              <a:t> wrapper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endParaRPr lang="en-GB" sz="3600" dirty="0">
              <a:solidFill>
                <a:srgbClr val="AA22FF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solidFill>
                  <a:srgbClr val="AA22FF"/>
                </a:solidFill>
                <a:latin typeface="Consolas"/>
              </a:rPr>
              <a:t>@test_decorator</a:t>
            </a:r>
            <a:r>
              <a:rPr lang="en-GB" sz="3600" dirty="0">
                <a:latin typeface="Consolas"/>
              </a:rPr>
              <a:t>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/>
              </a:rPr>
              <a:t>add_func</a:t>
            </a:r>
            <a:r>
              <a:rPr lang="en-GB" sz="3600" dirty="0">
                <a:latin typeface="Consolas"/>
              </a:rPr>
              <a:t>(a, b):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		print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f</a:t>
            </a:r>
            <a:r>
              <a:rPr lang="en-GB" sz="3600" dirty="0" err="1">
                <a:solidFill>
                  <a:srgbClr val="BA2121"/>
                </a:solidFill>
                <a:latin typeface="Consolas"/>
              </a:rPr>
              <a:t>'Inside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 add()'</a:t>
            </a:r>
            <a:r>
              <a:rPr lang="en-GB" sz="3600" dirty="0">
                <a:latin typeface="Consolas"/>
              </a:rPr>
              <a:t>)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solidFill>
                  <a:srgbClr val="BA2121"/>
                </a:solidFill>
                <a:latin typeface="Consolas"/>
              </a:rPr>
              <a:t> </a:t>
            </a:r>
            <a:r>
              <a:rPr lang="en-GB" sz="3600" b="1" dirty="0">
                <a:solidFill>
                  <a:srgbClr val="008000"/>
                </a:solidFill>
                <a:latin typeface="Consolas"/>
              </a:rPr>
              <a:t>		return</a:t>
            </a:r>
            <a:r>
              <a:rPr lang="en-GB" sz="3600" dirty="0">
                <a:latin typeface="Consolas"/>
              </a:rPr>
              <a:t> a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+</a:t>
            </a:r>
            <a:r>
              <a:rPr lang="en-GB" sz="3600" dirty="0">
                <a:latin typeface="Consolas"/>
              </a:rPr>
              <a:t> b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/>
              </a:rPr>
              <a:t>a, b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=</a:t>
            </a:r>
            <a:r>
              <a:rPr lang="en-GB" sz="3600" dirty="0">
                <a:latin typeface="Consolas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2</a:t>
            </a:r>
            <a:r>
              <a:rPr lang="en-GB" sz="3600" dirty="0">
                <a:latin typeface="Consolas"/>
              </a:rPr>
              <a:t>, 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5</a:t>
            </a:r>
            <a:r>
              <a:rPr lang="en-GB" sz="3600" dirty="0">
                <a:latin typeface="Consolas"/>
              </a:rPr>
              <a:t>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 err="1">
                <a:latin typeface="Consolas"/>
              </a:rPr>
              <a:t>add_func</a:t>
            </a:r>
            <a:r>
              <a:rPr lang="en-GB" sz="3600" dirty="0">
                <a:latin typeface="Consolas"/>
              </a:rPr>
              <a:t>(a, b)) </a:t>
            </a:r>
          </a:p>
          <a:p>
            <a:pPr lvl="3"/>
            <a:endParaRPr lang="en-GB" sz="3600" dirty="0">
              <a:latin typeface="Consolas"/>
            </a:endParaRPr>
          </a:p>
          <a:p>
            <a:pPr lvl="8"/>
            <a:r>
              <a:rPr lang="en-GB" sz="3600" dirty="0">
                <a:latin typeface="Consolas" panose="020B0609020204030204" pitchFamily="49" charset="0"/>
              </a:rPr>
              <a:t>Before </a:t>
            </a:r>
            <a:r>
              <a:rPr lang="en-GB" sz="3600" dirty="0" err="1">
                <a:latin typeface="Consolas" panose="020B0609020204030204" pitchFamily="49" charset="0"/>
              </a:rPr>
              <a:t>add_func</a:t>
            </a:r>
            <a:r>
              <a:rPr lang="en-GB" sz="3600" dirty="0">
                <a:latin typeface="Consolas" panose="020B0609020204030204" pitchFamily="49" charset="0"/>
              </a:rPr>
              <a:t> is called </a:t>
            </a:r>
          </a:p>
          <a:p>
            <a:pPr lvl="8"/>
            <a:r>
              <a:rPr lang="en-GB" sz="3600" dirty="0">
                <a:latin typeface="Consolas" panose="020B0609020204030204" pitchFamily="49" charset="0"/>
              </a:rPr>
              <a:t>Inside add() </a:t>
            </a:r>
          </a:p>
          <a:p>
            <a:pPr lvl="8"/>
            <a:r>
              <a:rPr lang="en-GB" sz="3600" dirty="0">
                <a:latin typeface="Consolas" panose="020B0609020204030204" pitchFamily="49" charset="0"/>
              </a:rPr>
              <a:t>After </a:t>
            </a:r>
            <a:r>
              <a:rPr lang="en-GB" sz="3600" dirty="0" err="1">
                <a:latin typeface="Consolas" panose="020B0609020204030204" pitchFamily="49" charset="0"/>
              </a:rPr>
              <a:t>add_func</a:t>
            </a:r>
            <a:r>
              <a:rPr lang="en-GB" sz="3600" dirty="0">
                <a:latin typeface="Consolas" panose="020B0609020204030204" pitchFamily="49" charset="0"/>
              </a:rPr>
              <a:t> is called </a:t>
            </a:r>
          </a:p>
          <a:p>
            <a:pPr lvl="8"/>
            <a:r>
              <a:rPr lang="en-GB" sz="3600" dirty="0">
                <a:latin typeface="Consolas" panose="020B0609020204030204" pitchFamily="49" charset="0"/>
              </a:rPr>
              <a:t>7</a:t>
            </a:r>
            <a:endParaRPr lang="en-GB" sz="3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48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20B2243-6F6C-44E0-B524-45A5C57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Decorators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78AB2968-79F5-4006-BF6F-18B608C1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348429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240892" y="2719592"/>
            <a:ext cx="21289393" cy="7455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dirty="0"/>
              <a:t>Avoid get_ and set_ methods, not pythonic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dirty="0"/>
              <a:t>Use the property decorator</a:t>
            </a:r>
          </a:p>
          <a:p>
            <a:pPr lvl="5"/>
            <a:endParaRPr lang="en-GB" sz="1050" dirty="0"/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Celsius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>
                <a:latin typeface="Consolas" panose="020B0609020204030204" pitchFamily="49" charset="0"/>
              </a:rPr>
              <a:t> 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, temperature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GB" sz="3600" dirty="0">
                <a:latin typeface="Consolas" panose="020B0609020204030204" pitchFamily="49" charset="0"/>
              </a:rPr>
              <a:t>): </a:t>
            </a:r>
          </a:p>
          <a:p>
            <a:pPr lvl="5"/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				</a:t>
            </a:r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_temperature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temperature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to_fahrenheit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):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		return</a:t>
            </a:r>
            <a:r>
              <a:rPr lang="en-GB" sz="3600" dirty="0">
                <a:latin typeface="Consolas" panose="020B0609020204030204" pitchFamily="49" charset="0"/>
              </a:rPr>
              <a:t> (</a:t>
            </a:r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temperature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1.8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32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5"/>
            <a:endParaRPr lang="en-GB" sz="3600" dirty="0">
              <a:solidFill>
                <a:srgbClr val="AA22FF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dirty="0">
                <a:solidFill>
                  <a:srgbClr val="AA22FF"/>
                </a:solidFill>
                <a:latin typeface="Consolas" panose="020B0609020204030204" pitchFamily="49" charset="0"/>
              </a:rPr>
              <a:t>@property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temperature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): </a:t>
            </a:r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</a:t>
            </a:r>
          </a:p>
          <a:p>
            <a:pPr lvl="7"/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print("Getting value") </a:t>
            </a:r>
          </a:p>
          <a:p>
            <a:pPr lvl="7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_temperature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endParaRPr lang="en-GB" sz="3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49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6C92CB0-9980-4A00-9B3E-C0CD5BDA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Getters and Setters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758BFA65-E6A7-40BF-8900-9A489B280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3180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1370212" cy="61632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Cross Platform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>
                <a:hlinkClick r:id="rId2"/>
              </a:rPr>
              <a:t>Google Collaboratory </a:t>
            </a:r>
            <a:endParaRPr lang="en-GB" sz="40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>
                <a:hlinkClick r:id="rId3"/>
              </a:rPr>
              <a:t>Online Python compiler, Online Python IDE, and online Python REPL </a:t>
            </a:r>
            <a:endParaRPr lang="en-GB" sz="40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>
                <a:hlinkClick r:id="rId4"/>
              </a:rPr>
              <a:t>python.org shell 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Python3 at Bangor - Recommend Visit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 </a:t>
            </a:r>
            <a:r>
              <a:rPr lang="en-GB" sz="4000">
                <a:hlinkClick r:id="rId5"/>
              </a:rPr>
              <a:t>https://jupyter.bangor.ac.uk/jupyter/hub/login </a:t>
            </a:r>
            <a:endParaRPr lang="en-GB" sz="40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Login using your Bangor University credentials.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Select the Python 3.8 notebook. 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C774B1D-0504-470B-8614-609EA86C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Environment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0ADDACB1-1E29-41F9-86C2-C65963876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2055018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805496" y="2277423"/>
            <a:ext cx="21289393" cy="84638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Continuing the script from the previous slide: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GB" sz="3600" dirty="0">
              <a:solidFill>
                <a:srgbClr val="AA22FF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solidFill>
                  <a:srgbClr val="AA22FF"/>
                </a:solidFill>
                <a:latin typeface="Consolas" panose="020B0609020204030204" pitchFamily="49" charset="0"/>
              </a:rPr>
              <a:t>@temperature.setter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temperature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>
                <a:latin typeface="Consolas" panose="020B0609020204030204" pitchFamily="49" charset="0"/>
              </a:rPr>
              <a:t>, value):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if</a:t>
            </a:r>
            <a:r>
              <a:rPr lang="en-GB" sz="3600" dirty="0">
                <a:latin typeface="Consolas" panose="020B0609020204030204" pitchFamily="49" charset="0"/>
              </a:rPr>
              <a:t> value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-273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		raise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b="1" dirty="0" err="1">
                <a:solidFill>
                  <a:srgbClr val="CB3F38"/>
                </a:solidFill>
                <a:latin typeface="Consolas" panose="020B0609020204030204" pitchFamily="49" charset="0"/>
              </a:rPr>
              <a:t>ValueError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"Temperature below -273 is not possible"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#print("Setting value") </a:t>
            </a:r>
          </a:p>
          <a:p>
            <a:pPr lvl="5"/>
            <a:r>
              <a:rPr lang="en-GB" sz="3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_temperature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value </a:t>
            </a:r>
          </a:p>
          <a:p>
            <a:pPr lvl="3"/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c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Celsius()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c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temperature</a:t>
            </a:r>
            <a:r>
              <a:rPr lang="en-GB" sz="3600" dirty="0">
                <a:latin typeface="Consolas" panose="020B0609020204030204" pitchFamily="49" charset="0"/>
              </a:rPr>
              <a:t>) </a:t>
            </a:r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0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c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to_fahrenheit</a:t>
            </a:r>
            <a:r>
              <a:rPr lang="en-GB" sz="3600" dirty="0">
                <a:latin typeface="Consolas" panose="020B0609020204030204" pitchFamily="49" charset="0"/>
              </a:rPr>
              <a:t>()) </a:t>
            </a:r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32 </a:t>
            </a:r>
          </a:p>
          <a:p>
            <a:pPr lvl="3"/>
            <a:r>
              <a:rPr lang="en-GB" sz="3600" dirty="0" err="1">
                <a:latin typeface="Consolas" panose="020B0609020204030204" pitchFamily="49" charset="0"/>
              </a:rPr>
              <a:t>c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temperature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30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c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to_fahrenheit</a:t>
            </a:r>
            <a:r>
              <a:rPr lang="en-GB" sz="3600" dirty="0">
                <a:latin typeface="Consolas" panose="020B0609020204030204" pitchFamily="49" charset="0"/>
              </a:rPr>
              <a:t>()) </a:t>
            </a:r>
            <a:r>
              <a:rPr lang="en-GB" sz="3600" i="1" dirty="0">
                <a:solidFill>
                  <a:srgbClr val="3D7B7B"/>
                </a:solidFill>
                <a:latin typeface="Consolas" panose="020B0609020204030204" pitchFamily="49" charset="0"/>
              </a:rPr>
              <a:t># 86 </a:t>
            </a:r>
          </a:p>
          <a:p>
            <a:pPr lvl="3"/>
            <a:r>
              <a:rPr lang="en-GB" sz="3600" dirty="0" err="1">
                <a:latin typeface="Consolas" panose="020B0609020204030204" pitchFamily="49" charset="0"/>
              </a:rPr>
              <a:t>c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temperature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-300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endParaRPr lang="en-GB" sz="3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50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C59A4D7-0AD2-422D-98B3-6BF13C2B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Getters and Setters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4524799A-3F38-4517-B432-A67183D48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604955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805496" y="2277423"/>
            <a:ext cx="2128939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endParaRPr lang="en-GB" sz="2800" dirty="0"/>
          </a:p>
          <a:p>
            <a:pPr lvl="2"/>
            <a:r>
              <a:rPr lang="en-GB" sz="3600" dirty="0">
                <a:latin typeface="Consolas" panose="020B0609020204030204" pitchFamily="49" charset="0"/>
              </a:rPr>
              <a:t>Getting value </a:t>
            </a:r>
          </a:p>
          <a:p>
            <a:pPr lvl="2"/>
            <a:r>
              <a:rPr lang="en-GB" sz="3600" dirty="0">
                <a:latin typeface="Consolas" panose="020B0609020204030204" pitchFamily="49" charset="0"/>
              </a:rPr>
              <a:t>0 </a:t>
            </a:r>
          </a:p>
          <a:p>
            <a:pPr lvl="2"/>
            <a:r>
              <a:rPr lang="en-GB" sz="3600" dirty="0">
                <a:latin typeface="Consolas" panose="020B0609020204030204" pitchFamily="49" charset="0"/>
              </a:rPr>
              <a:t>Getting value </a:t>
            </a:r>
          </a:p>
          <a:p>
            <a:pPr lvl="2"/>
            <a:r>
              <a:rPr lang="en-GB" sz="3600" dirty="0">
                <a:latin typeface="Consolas" panose="020B0609020204030204" pitchFamily="49" charset="0"/>
              </a:rPr>
              <a:t>32.0 </a:t>
            </a:r>
          </a:p>
          <a:p>
            <a:pPr lvl="2"/>
            <a:r>
              <a:rPr lang="en-GB" sz="3600" dirty="0">
                <a:latin typeface="Consolas" panose="020B0609020204030204" pitchFamily="49" charset="0"/>
              </a:rPr>
              <a:t>Getting value </a:t>
            </a:r>
          </a:p>
          <a:p>
            <a:pPr lvl="2"/>
            <a:r>
              <a:rPr lang="en-GB" sz="3600" dirty="0">
                <a:latin typeface="Consolas" panose="020B0609020204030204" pitchFamily="49" charset="0"/>
              </a:rPr>
              <a:t>86.0</a:t>
            </a:r>
          </a:p>
          <a:p>
            <a:pPr lvl="2"/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Need to add validation to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4000" dirty="0"/>
              <a:t>method?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51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C59A4D7-0AD2-422D-98B3-6BF13C2B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Getters and Setters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4524799A-3F38-4517-B432-A67183D48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544464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has several functions for creating, reading, updating, and deleting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key function for working with files in Python is the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() </a:t>
            </a:r>
            <a:r>
              <a:rPr lang="en-GB" sz="4000"/>
              <a:t>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() </a:t>
            </a:r>
            <a:r>
              <a:rPr lang="en-GB" sz="4000"/>
              <a:t>function takes two parameters; </a:t>
            </a:r>
            <a:r>
              <a:rPr lang="en-GB" sz="4000" b="1"/>
              <a:t>filename</a:t>
            </a:r>
            <a:r>
              <a:rPr lang="en-GB" sz="4000"/>
              <a:t>, and </a:t>
            </a:r>
            <a:r>
              <a:rPr lang="en-GB" sz="4000" b="1"/>
              <a:t>mode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There are four different methods (modes) for opening a file: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marL="1657350" lvl="2" indent="-742950">
              <a:buFont typeface="+mj-lt"/>
              <a:buAutoNum type="arabicPeriod"/>
            </a:pPr>
            <a:r>
              <a:rPr lang="en-GB" sz="4000"/>
              <a:t>"r" - Read - Default value. Opens a file for reading</a:t>
            </a:r>
          </a:p>
          <a:p>
            <a:pPr marL="1657350" lvl="2" indent="-742950">
              <a:buFont typeface="+mj-lt"/>
              <a:buAutoNum type="arabicPeriod"/>
            </a:pPr>
            <a:endParaRPr lang="en-GB" sz="1050"/>
          </a:p>
          <a:p>
            <a:pPr marL="1657350" lvl="2" indent="-742950">
              <a:buFont typeface="+mj-lt"/>
              <a:buAutoNum type="arabicPeriod"/>
            </a:pPr>
            <a:r>
              <a:rPr lang="en-GB" sz="4000"/>
              <a:t>"a" - Append - Opens a file for appending</a:t>
            </a:r>
          </a:p>
          <a:p>
            <a:pPr marL="1657350" lvl="2" indent="-742950">
              <a:buFont typeface="+mj-lt"/>
              <a:buAutoNum type="arabicPeriod"/>
            </a:pPr>
            <a:endParaRPr lang="en-GB" sz="1050"/>
          </a:p>
          <a:p>
            <a:pPr marL="1657350" lvl="2" indent="-742950">
              <a:buFont typeface="+mj-lt"/>
              <a:buAutoNum type="arabicPeriod"/>
            </a:pPr>
            <a:r>
              <a:rPr lang="en-GB" sz="4000"/>
              <a:t>"w" - Write - Opens a file for writing</a:t>
            </a:r>
          </a:p>
          <a:p>
            <a:pPr marL="1657350" lvl="2" indent="-742950">
              <a:buFont typeface="+mj-lt"/>
              <a:buAutoNum type="arabicPeriod"/>
            </a:pPr>
            <a:endParaRPr lang="en-GB" sz="1050"/>
          </a:p>
          <a:p>
            <a:pPr marL="1657350" lvl="2" indent="-742950">
              <a:buFont typeface="+mj-lt"/>
              <a:buAutoNum type="arabicPeriod"/>
            </a:pPr>
            <a:r>
              <a:rPr lang="en-GB" sz="4000"/>
              <a:t>"x" - Create - Creates the specified file</a:t>
            </a:r>
            <a:endParaRPr lang="en-GB" sz="105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52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3141D96-2674-487D-95AC-1A1290BF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File Handling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6DBB483D-B51B-4B09-B318-4F02A756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418862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92332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To open a file for reading it is enough to specify the name of the file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Create a new file named </a:t>
            </a:r>
            <a:r>
              <a:rPr lang="en-GB" sz="4000" i="1" dirty="0"/>
              <a:t>data.txt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Add the following code to </a:t>
            </a:r>
            <a:r>
              <a:rPr lang="en-GB" sz="4000" i="1" dirty="0"/>
              <a:t>main.py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f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  <a:p>
            <a:endParaRPr lang="en-GB" sz="36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The open() function returns a file object, which has a read() method for reading the content of the file </a:t>
            </a:r>
          </a:p>
          <a:p>
            <a:endParaRPr lang="en-GB" sz="1600" dirty="0"/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f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read</a:t>
            </a:r>
            <a:r>
              <a:rPr lang="en-GB" sz="3600" dirty="0">
                <a:latin typeface="Consolas" panose="020B0609020204030204" pitchFamily="49" charset="0"/>
              </a:rPr>
              <a:t>())</a:t>
            </a:r>
          </a:p>
          <a:p>
            <a:pPr lvl="3"/>
            <a:r>
              <a:rPr lang="en-GB" sz="3600" dirty="0">
                <a:latin typeface="Consolas" panose="020B0609020204030204" pitchFamily="49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Return the first 5 characters of the file: 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			f 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 dirty="0">
                <a:latin typeface="Consolas" panose="020B0609020204030204" pitchFamily="49" charset="0"/>
              </a:rPr>
              <a:t>)</a:t>
            </a:r>
          </a:p>
          <a:p>
            <a:r>
              <a:rPr lang="en-GB" sz="3600" b="1" dirty="0">
                <a:solidFill>
                  <a:srgbClr val="008000"/>
                </a:solidFill>
                <a:latin typeface="Consolas" panose="020B0609020204030204" pitchFamily="49" charset="0"/>
              </a:rPr>
              <a:t>			print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</a:rPr>
              <a:t>f</a:t>
            </a:r>
            <a:r>
              <a:rPr lang="en-GB" sz="36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read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53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8A834C6-B93C-478D-BE28-40E4C220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Open a File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75C046D6-0DE0-4571-88B7-957FEE5CE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737494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3354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By looping through the lines of the file, you can read the whole file, line by line: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000"/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file_data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>
                <a:latin typeface="Consolas" panose="020B0609020204030204" pitchFamily="49" charset="0"/>
              </a:rPr>
              <a:t> line </a:t>
            </a:r>
            <a:r>
              <a:rPr lang="en-GB" sz="3600" b="1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file_data</a:t>
            </a:r>
            <a:r>
              <a:rPr lang="en-GB" sz="3600">
                <a:latin typeface="Consolas" panose="020B0609020204030204" pitchFamily="49" charset="0"/>
              </a:rPr>
              <a:t>: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>
                <a:latin typeface="Consolas" panose="020B0609020204030204" pitchFamily="49" charset="0"/>
              </a:rPr>
              <a:t>(line)</a:t>
            </a:r>
            <a:endParaRPr lang="en-GB" sz="40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54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28BBC86-C64D-43F7-9CDA-9B15CA8C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Read Lines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C2B2C7EF-4499-4C74-811C-531C3FFE1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144602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It is a good practice to always close the file when you are done with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In some cases, due to buffering, changes made to a file may not show until you close the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/>
          </a:p>
          <a:p>
            <a:pPr lvl="3"/>
            <a:r>
              <a:rPr lang="en-GB" sz="3600">
                <a:latin typeface="Consolas" panose="020B0609020204030204" pitchFamily="49" charset="0"/>
              </a:rPr>
              <a:t>f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readline</a:t>
            </a:r>
            <a:r>
              <a:rPr lang="en-GB" sz="3600">
                <a:latin typeface="Consolas" panose="020B0609020204030204" pitchFamily="49" charset="0"/>
              </a:rPr>
              <a:t>())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close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55</a:t>
            </a:fld>
            <a:endParaRPr lang="en-GB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6B1CC07-E719-4164-8EB3-FF518B2A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Close Files</a:t>
            </a:r>
          </a:p>
        </p:txBody>
      </p:sp>
      <p:pic>
        <p:nvPicPr>
          <p:cNvPr id="9" name="bangor_logo_c1_flush.pdf">
            <a:extLst>
              <a:ext uri="{FF2B5EF4-FFF2-40B4-BE49-F238E27FC236}">
                <a16:creationId xmlns:a16="http://schemas.microsoft.com/office/drawing/2014/main" id="{0F7BA44F-1236-439B-A8B0-AA2E9057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057535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To write to an existing file, you must add a parameter to the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() </a:t>
            </a:r>
            <a:r>
              <a:rPr lang="en-GB" sz="4000"/>
              <a:t>function: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1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"a" - Append - will append to the end of the file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1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"w" - Write - will overwrite any existing content </a:t>
            </a:r>
            <a:endParaRPr lang="en-GB" sz="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56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39FDDF9-021B-46B6-A874-D8CF5883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Write to an Existing File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5EE78053-F5E0-44B3-BABA-5F0CAAA4C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840626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Add a new line to </a:t>
            </a:r>
            <a:r>
              <a:rPr lang="en-GB" sz="4000" i="1"/>
              <a:t>data.txt</a:t>
            </a:r>
            <a:r>
              <a:rPr lang="en-GB" sz="4000"/>
              <a:t>:</a:t>
            </a:r>
            <a:endParaRPr lang="en-GB" sz="4000" i="1"/>
          </a:p>
          <a:p>
            <a:endParaRPr lang="en-GB" sz="1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 panose="020B0609020204030204" pitchFamily="49" charset="0"/>
              </a:rPr>
              <a:t>f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"a"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write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GB" sz="3600" b="1">
                <a:solidFill>
                  <a:srgbClr val="AA5D1F"/>
                </a:solidFill>
                <a:latin typeface="Consolas" panose="020B0609020204030204" pitchFamily="49" charset="0"/>
              </a:rPr>
              <a:t>\</a:t>
            </a:r>
            <a:r>
              <a:rPr lang="en-GB" sz="3600" b="1" err="1">
                <a:solidFill>
                  <a:srgbClr val="AA5D1F"/>
                </a:solidFill>
                <a:latin typeface="Consolas" panose="020B0609020204030204" pitchFamily="49" charset="0"/>
              </a:rPr>
              <a:t>n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Now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the file has more content!"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close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3"/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Open and read the file after the appending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f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"r"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read</a:t>
            </a:r>
            <a:r>
              <a:rPr lang="en-GB" sz="3600">
                <a:latin typeface="Consolas" panose="020B0609020204030204" pitchFamily="49" charset="0"/>
              </a:rPr>
              <a:t>())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57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19DAD8E-86B8-4966-B3E1-FE2EE7C0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Append Data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B89174C9-9395-401B-86B6-963EBA717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32391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Open the file </a:t>
            </a:r>
            <a:r>
              <a:rPr lang="en-GB" sz="4000" i="1"/>
              <a:t>data.txt </a:t>
            </a:r>
            <a:r>
              <a:rPr lang="en-GB" sz="4000"/>
              <a:t>and overwrite the content </a:t>
            </a:r>
          </a:p>
          <a:p>
            <a:endParaRPr lang="en-GB"/>
          </a:p>
          <a:p>
            <a:pPr lvl="3"/>
            <a:r>
              <a:rPr lang="en-GB" sz="3600">
                <a:latin typeface="Consolas" panose="020B0609020204030204" pitchFamily="49" charset="0"/>
              </a:rPr>
              <a:t>f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"w"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write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"I have deleted the content!"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close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3"/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Open and read the file after the appending: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f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"r"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read</a:t>
            </a:r>
            <a:r>
              <a:rPr lang="en-GB" sz="3600">
                <a:latin typeface="Consolas" panose="020B0609020204030204" pitchFamily="49" charset="0"/>
              </a:rPr>
              <a:t>())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58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4D5C8CF-9E71-453E-A5EB-6D78E0A6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Overwrite Data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495787DF-BEB2-4E6B-BFD9-A48FAC3D9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351707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6709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To create a new file in Python, use the open() method, with one of the following parameters: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"x" - Create - will create a file, returns an error if the file exists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05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"a" - Append - will create a file if the specified file does not exist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05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"w" - Write - will create a file if the specified file does not exist 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Create a file called "data.txt" </a:t>
            </a:r>
          </a:p>
          <a:p>
            <a:pPr lvl="1"/>
            <a:endParaRPr lang="en-GB" sz="1050"/>
          </a:p>
          <a:p>
            <a:pPr lvl="1"/>
            <a:r>
              <a:rPr lang="en-GB" sz="3600">
                <a:latin typeface="Consolas" panose="020B0609020204030204" pitchFamily="49" charset="0"/>
              </a:rPr>
              <a:t>		</a:t>
            </a:r>
            <a:r>
              <a:rPr lang="nl-NL" sz="3600">
                <a:latin typeface="Consolas" panose="020B0609020204030204" pitchFamily="49" charset="0"/>
              </a:rPr>
              <a:t>f </a:t>
            </a:r>
            <a:r>
              <a:rPr lang="nl-NL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nl-NL" sz="3600">
                <a:latin typeface="Consolas" panose="020B0609020204030204" pitchFamily="49" charset="0"/>
              </a:rPr>
              <a:t> </a:t>
            </a:r>
            <a:r>
              <a:rPr lang="nl-NL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nl-NL" sz="3600">
                <a:latin typeface="Consolas" panose="020B0609020204030204" pitchFamily="49" charset="0"/>
              </a:rPr>
              <a:t>(</a:t>
            </a:r>
            <a:r>
              <a:rPr lang="nl-NL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nl-NL" sz="3600">
                <a:latin typeface="Consolas" panose="020B0609020204030204" pitchFamily="49" charset="0"/>
              </a:rPr>
              <a:t>, </a:t>
            </a:r>
            <a:r>
              <a:rPr lang="nl-NL" sz="3600">
                <a:solidFill>
                  <a:srgbClr val="BA2121"/>
                </a:solidFill>
                <a:latin typeface="Consolas" panose="020B0609020204030204" pitchFamily="49" charset="0"/>
              </a:rPr>
              <a:t>"x"</a:t>
            </a:r>
            <a:r>
              <a:rPr lang="nl-NL" sz="3600">
                <a:latin typeface="Consolas" panose="020B0609020204030204" pitchFamily="49" charset="0"/>
              </a:rPr>
              <a:t>) </a:t>
            </a:r>
            <a:r>
              <a:rPr lang="en-GB" sz="3600">
                <a:latin typeface="Consolas" panose="020B0609020204030204" pitchFamily="49" charset="0"/>
              </a:rPr>
              <a:t>	</a:t>
            </a:r>
            <a:endParaRPr lang="en-GB" sz="36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Create a new file if it does not exist </a:t>
            </a:r>
          </a:p>
          <a:p>
            <a:pPr lvl="3"/>
            <a:endParaRPr lang="en-GB" sz="1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 panose="020B0609020204030204" pitchFamily="49" charset="0"/>
              </a:rPr>
              <a:t>f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open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"w"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59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8BEFAE-A1AB-472B-BB15-3685953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Create a New File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67B735B4-C7C8-42C6-A67D-D5CD347F7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93086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10524378" cy="65248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dirty="0"/>
              <a:t>% Operator</a:t>
            </a:r>
          </a:p>
          <a:p>
            <a:pPr lvl="3"/>
            <a:endParaRPr lang="en-GB" sz="1000" dirty="0"/>
          </a:p>
          <a:p>
            <a:pPr lvl="3"/>
            <a:r>
              <a:rPr lang="nl-NL" sz="3600" dirty="0">
                <a:latin typeface="Consolas"/>
              </a:rPr>
              <a:t>name</a:t>
            </a:r>
            <a:r>
              <a:rPr lang="nl-NL" sz="3600" dirty="0">
                <a:solidFill>
                  <a:srgbClr val="666666"/>
                </a:solidFill>
                <a:latin typeface="Consolas"/>
              </a:rPr>
              <a:t>=</a:t>
            </a:r>
            <a:r>
              <a:rPr lang="nl-NL" sz="3600" dirty="0">
                <a:solidFill>
                  <a:srgbClr val="BA2121"/>
                </a:solidFill>
                <a:latin typeface="Consolas"/>
              </a:rPr>
              <a:t>'Aaron' </a:t>
            </a:r>
            <a:endParaRPr lang="nl-NL" sz="3600" dirty="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nl-NL" sz="3600" b="1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nl-NL" sz="3600" dirty="0">
                <a:latin typeface="Consolas"/>
              </a:rPr>
              <a:t>(</a:t>
            </a:r>
            <a:r>
              <a:rPr lang="nl-NL" sz="3600" dirty="0">
                <a:solidFill>
                  <a:srgbClr val="BA2121"/>
                </a:solidFill>
                <a:latin typeface="Consolas"/>
              </a:rPr>
              <a:t>'Hello </a:t>
            </a:r>
            <a:r>
              <a:rPr lang="nl-NL" sz="3600" b="1" dirty="0">
                <a:solidFill>
                  <a:srgbClr val="A45A77"/>
                </a:solidFill>
                <a:latin typeface="Consolas"/>
              </a:rPr>
              <a:t>%s</a:t>
            </a:r>
            <a:r>
              <a:rPr lang="nl-NL" sz="3600" dirty="0">
                <a:solidFill>
                  <a:srgbClr val="BA2121"/>
                </a:solidFill>
                <a:latin typeface="Consolas"/>
              </a:rPr>
              <a:t> </a:t>
            </a:r>
            <a:r>
              <a:rPr lang="nl-NL" sz="3600" b="1" dirty="0">
                <a:solidFill>
                  <a:srgbClr val="A45A77"/>
                </a:solidFill>
                <a:latin typeface="Consolas"/>
              </a:rPr>
              <a:t>%d</a:t>
            </a:r>
            <a:r>
              <a:rPr lang="nl-NL" sz="3600" dirty="0">
                <a:solidFill>
                  <a:srgbClr val="BA2121"/>
                </a:solidFill>
                <a:latin typeface="Consolas"/>
              </a:rPr>
              <a:t>'</a:t>
            </a:r>
            <a:r>
              <a:rPr lang="nl-NL" sz="3600" dirty="0">
                <a:latin typeface="Consolas"/>
              </a:rPr>
              <a:t> </a:t>
            </a:r>
            <a:r>
              <a:rPr lang="nl-NL" sz="3600" dirty="0">
                <a:solidFill>
                  <a:srgbClr val="666666"/>
                </a:solidFill>
                <a:latin typeface="Consolas"/>
              </a:rPr>
              <a:t>%</a:t>
            </a:r>
            <a:r>
              <a:rPr lang="nl-NL" sz="3600" dirty="0">
                <a:latin typeface="Consolas"/>
              </a:rPr>
              <a:t> (name, </a:t>
            </a:r>
            <a:r>
              <a:rPr lang="nl-NL" sz="3600" dirty="0">
                <a:solidFill>
                  <a:srgbClr val="666666"/>
                </a:solidFill>
                <a:latin typeface="Consolas"/>
              </a:rPr>
              <a:t>32</a:t>
            </a:r>
            <a:r>
              <a:rPr lang="nl-NL" sz="3600" dirty="0">
                <a:latin typeface="Consolas"/>
              </a:rPr>
              <a:t>))</a:t>
            </a:r>
            <a:r>
              <a:rPr lang="nl-NL" sz="3600" dirty="0"/>
              <a:t> </a:t>
            </a:r>
            <a:endParaRPr lang="en-GB" sz="3200" dirty="0"/>
          </a:p>
          <a:p>
            <a:pPr lvl="3"/>
            <a:endParaRPr lang="en-GB" sz="3200" dirty="0"/>
          </a:p>
          <a:p>
            <a:pPr lvl="3"/>
            <a:endParaRPr lang="en-GB" sz="3200" dirty="0"/>
          </a:p>
          <a:p>
            <a:r>
              <a:rPr lang="en-GB" sz="4000" dirty="0" err="1"/>
              <a:t>str.format</a:t>
            </a:r>
            <a:r>
              <a:rPr lang="en-GB" sz="4000" dirty="0"/>
              <a:t> </a:t>
            </a:r>
            <a:endParaRPr lang="en-GB" sz="4000" dirty="0">
              <a:cs typeface="Calibri"/>
            </a:endParaRPr>
          </a:p>
          <a:p>
            <a:endParaRPr lang="en-GB" sz="1200" dirty="0"/>
          </a:p>
          <a:p>
            <a:pPr lvl="3"/>
            <a:r>
              <a:rPr lang="en-GB" sz="3600" dirty="0">
                <a:latin typeface="Consolas"/>
              </a:rPr>
              <a:t>name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=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'Aaron’ </a:t>
            </a:r>
            <a:endParaRPr lang="en-GB" sz="3600" dirty="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 dirty="0">
                <a:latin typeface="Consolas"/>
              </a:rPr>
              <a:t>(</a:t>
            </a:r>
            <a:r>
              <a:rPr lang="en-GB" sz="3600" dirty="0">
                <a:solidFill>
                  <a:srgbClr val="BA2121"/>
                </a:solidFill>
                <a:latin typeface="Consolas"/>
              </a:rPr>
              <a:t>'Hello {n} {a}'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dirty="0">
                <a:latin typeface="Consolas"/>
              </a:rPr>
              <a:t>format(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/>
              </a:rPr>
              <a:t>		n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=</a:t>
            </a:r>
            <a:r>
              <a:rPr lang="en-GB" sz="3600" dirty="0">
                <a:latin typeface="Consolas"/>
              </a:rPr>
              <a:t>name,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/>
              </a:rPr>
              <a:t>		a</a:t>
            </a:r>
            <a:r>
              <a:rPr lang="en-GB" sz="3600" dirty="0">
                <a:solidFill>
                  <a:srgbClr val="666666"/>
                </a:solidFill>
                <a:latin typeface="Consolas"/>
              </a:rPr>
              <a:t>=32</a:t>
            </a:r>
            <a:r>
              <a:rPr lang="en-GB" sz="3600" dirty="0">
                <a:latin typeface="Consolas"/>
              </a:rPr>
              <a:t> </a:t>
            </a:r>
            <a:endParaRPr lang="en-GB" sz="3600" dirty="0">
              <a:latin typeface="Consolas" panose="020B0609020204030204" pitchFamily="49" charset="0"/>
            </a:endParaRPr>
          </a:p>
          <a:p>
            <a:pPr lvl="3"/>
            <a:r>
              <a:rPr lang="en-GB" sz="3600" dirty="0">
                <a:latin typeface="Consolas"/>
              </a:rPr>
              <a:t>)) 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35811-B6A3-4198-97A7-697423ED52E9}"/>
              </a:ext>
            </a:extLst>
          </p:cNvPr>
          <p:cNvSpPr txBox="1"/>
          <p:nvPr/>
        </p:nvSpPr>
        <p:spPr>
          <a:xfrm>
            <a:off x="11931175" y="2565158"/>
            <a:ext cx="9592394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F Strings (Python 3.6+) </a:t>
            </a: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/>
              </a:rPr>
              <a:t>name</a:t>
            </a:r>
            <a:r>
              <a:rPr lang="en-GB" sz="3600">
                <a:solidFill>
                  <a:srgbClr val="666666"/>
                </a:solidFill>
                <a:latin typeface="Consolas"/>
              </a:rPr>
              <a:t>=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'Aaron'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/>
              </a:rPr>
              <a:t>age</a:t>
            </a:r>
            <a:r>
              <a:rPr lang="en-GB" sz="3600">
                <a:solidFill>
                  <a:srgbClr val="666666"/>
                </a:solidFill>
                <a:latin typeface="Consolas"/>
              </a:rPr>
              <a:t>=32</a:t>
            </a:r>
            <a:r>
              <a:rPr lang="en-GB" sz="3600">
                <a:latin typeface="Consolas"/>
              </a:rPr>
              <a:t>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 err="1">
                <a:latin typeface="Consolas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'Hello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 {name} {age}'</a:t>
            </a:r>
            <a:r>
              <a:rPr lang="en-GB" sz="3600">
                <a:latin typeface="Consolas"/>
              </a:rPr>
              <a:t>)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/>
              </a:rPr>
              <a:t>a</a:t>
            </a:r>
            <a:r>
              <a:rPr lang="en-GB" sz="3600">
                <a:solidFill>
                  <a:srgbClr val="666666"/>
                </a:solidFill>
                <a:latin typeface="Consolas"/>
              </a:rPr>
              <a:t>=5</a:t>
            </a:r>
            <a:r>
              <a:rPr lang="en-GB" sz="3600">
                <a:latin typeface="Consolas"/>
              </a:rPr>
              <a:t>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/>
              </a:rPr>
              <a:t>b</a:t>
            </a:r>
            <a:r>
              <a:rPr lang="en-GB" sz="3600">
                <a:solidFill>
                  <a:srgbClr val="666666"/>
                </a:solidFill>
                <a:latin typeface="Consolas"/>
              </a:rPr>
              <a:t>=10</a:t>
            </a:r>
            <a:r>
              <a:rPr lang="en-GB" sz="3600">
                <a:latin typeface="Consolas"/>
              </a:rPr>
              <a:t> </a:t>
            </a:r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(f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'{2*(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a+b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)}'</a:t>
            </a:r>
            <a:r>
              <a:rPr lang="en-GB" sz="3600">
                <a:latin typeface="Consolas"/>
              </a:rPr>
              <a:t>) </a:t>
            </a:r>
            <a:endParaRPr lang="en-GB" sz="3600">
              <a:latin typeface="Consolas" panose="020B0609020204030204" pitchFamily="49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D43D938-2C4E-4E61-8C68-7F88075E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Formatted Strings</a:t>
            </a:r>
          </a:p>
        </p:txBody>
      </p:sp>
      <p:pic>
        <p:nvPicPr>
          <p:cNvPr id="9" name="bangor_logo_c1_flush.pdf">
            <a:extLst>
              <a:ext uri="{FF2B5EF4-FFF2-40B4-BE49-F238E27FC236}">
                <a16:creationId xmlns:a16="http://schemas.microsoft.com/office/drawing/2014/main" id="{E63B6178-8125-4099-B31B-5ACD7278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444794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0" y="2565158"/>
            <a:ext cx="21289393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To delete a file, you must import the OS module, and call </a:t>
            </a:r>
            <a:r>
              <a:rPr lang="pt-BR" sz="3600">
                <a:latin typeface="Consolas" panose="020B0609020204030204" pitchFamily="49" charset="0"/>
              </a:rPr>
              <a:t>os</a:t>
            </a:r>
            <a:r>
              <a:rPr lang="pt-BR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pt-BR" sz="3600">
                <a:latin typeface="Consolas" panose="020B0609020204030204" pitchFamily="49" charset="0"/>
              </a:rPr>
              <a:t>remove() </a:t>
            </a:r>
            <a:r>
              <a:rPr lang="en-GB" sz="4000"/>
              <a:t>function:</a:t>
            </a:r>
          </a:p>
          <a:p>
            <a:endParaRPr lang="en-GB" sz="1400"/>
          </a:p>
          <a:p>
            <a:pPr lvl="3"/>
            <a:r>
              <a:rPr lang="pt-BR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pt-BR" sz="3600">
                <a:latin typeface="Consolas" panose="020B0609020204030204" pitchFamily="49" charset="0"/>
              </a:rPr>
              <a:t> </a:t>
            </a:r>
            <a:r>
              <a:rPr lang="pt-BR" sz="3600" b="1">
                <a:solidFill>
                  <a:srgbClr val="0000FF"/>
                </a:solidFill>
                <a:latin typeface="Consolas" panose="020B0609020204030204" pitchFamily="49" charset="0"/>
              </a:rPr>
              <a:t>os</a:t>
            </a:r>
            <a:r>
              <a:rPr lang="pt-BR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pt-BR" sz="3600">
                <a:latin typeface="Consolas" panose="020B0609020204030204" pitchFamily="49" charset="0"/>
              </a:rPr>
              <a:t>os</a:t>
            </a:r>
            <a:r>
              <a:rPr lang="pt-BR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pt-BR" sz="3600">
                <a:latin typeface="Consolas" panose="020B0609020204030204" pitchFamily="49" charset="0"/>
              </a:rPr>
              <a:t>remove(</a:t>
            </a:r>
            <a:r>
              <a:rPr lang="pt-BR" sz="3600">
                <a:solidFill>
                  <a:srgbClr val="BA2121"/>
                </a:solidFill>
                <a:latin typeface="Consolas" panose="020B0609020204030204" pitchFamily="49" charset="0"/>
              </a:rPr>
              <a:t>"data.txt"</a:t>
            </a:r>
            <a:r>
              <a:rPr lang="pt-BR" sz="3600">
                <a:latin typeface="Consolas" panose="020B0609020204030204" pitchFamily="49" charset="0"/>
              </a:rPr>
              <a:t>)</a:t>
            </a:r>
          </a:p>
          <a:p>
            <a:r>
              <a:rPr lang="pt-BR" sz="3600">
                <a:latin typeface="Consolas" panose="020B0609020204030204" pitchFamily="49" charset="0"/>
              </a:rPr>
              <a:t> </a:t>
            </a:r>
            <a:endParaRPr lang="en-GB" sz="36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To delete an entire folder, call the </a:t>
            </a:r>
            <a:r>
              <a:rPr lang="en-GB" sz="3600" err="1">
                <a:latin typeface="Consolas" panose="020B0609020204030204" pitchFamily="49" charset="0"/>
              </a:rPr>
              <a:t>os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rmdir</a:t>
            </a:r>
            <a:r>
              <a:rPr lang="en-GB" sz="360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40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os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os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rmdir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test_folder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GB" sz="360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 </a:t>
            </a:r>
            <a:endParaRPr lang="en-GB" sz="40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You can only remove empty folders. </a:t>
            </a:r>
            <a:endParaRPr lang="en-GB" sz="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60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F21AC17-5151-4E48-A368-3A980E16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Delete a File or Folder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CD1E5168-ED37-496C-8190-11630B4EF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28623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640449" y="2159735"/>
            <a:ext cx="21289393" cy="79098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i="1"/>
              <a:t>greetings.py </a:t>
            </a:r>
          </a:p>
          <a:p>
            <a:endParaRPr lang="en-GB" sz="1600"/>
          </a:p>
          <a:p>
            <a:r>
              <a:rPr lang="en-GB" sz="3600" b="1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>
                <a:latin typeface="Consolas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/>
              </a:rPr>
              <a:t>get_greetings</a:t>
            </a:r>
            <a:r>
              <a:rPr lang="en-GB" sz="3600">
                <a:latin typeface="Consolas"/>
              </a:rPr>
              <a:t>(): </a:t>
            </a:r>
            <a:endParaRPr lang="en-GB" sz="3600">
              <a:latin typeface="Consolas" panose="020B0609020204030204" pitchFamily="49" charset="0"/>
            </a:endParaRPr>
          </a:p>
          <a:p>
            <a:r>
              <a:rPr lang="en-GB" sz="3600" b="1">
                <a:solidFill>
                  <a:srgbClr val="008000"/>
                </a:solidFill>
                <a:latin typeface="Consolas"/>
              </a:rPr>
              <a:t>return</a:t>
            </a:r>
            <a:r>
              <a:rPr lang="en-GB" sz="3600">
                <a:latin typeface="Consolas"/>
              </a:rPr>
              <a:t>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'Hello World!'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endParaRPr lang="en-GB" sz="3600">
              <a:latin typeface="Consolas" panose="020B0609020204030204" pitchFamily="49" charset="0"/>
            </a:endParaRPr>
          </a:p>
          <a:p>
            <a:r>
              <a:rPr lang="en-GB" sz="4000" i="1"/>
              <a:t>main.py </a:t>
            </a:r>
            <a:endParaRPr lang="en-GB" sz="4000" i="1">
              <a:cs typeface="Calibri"/>
            </a:endParaRPr>
          </a:p>
          <a:p>
            <a:endParaRPr lang="en-GB" sz="1600"/>
          </a:p>
          <a:p>
            <a:r>
              <a:rPr lang="en-GB" sz="3600" b="1">
                <a:solidFill>
                  <a:srgbClr val="008000"/>
                </a:solidFill>
                <a:latin typeface="Consolas"/>
              </a:rPr>
              <a:t>import</a:t>
            </a:r>
            <a:r>
              <a:rPr lang="en-GB" sz="3600">
                <a:latin typeface="Consolas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/>
              </a:rPr>
              <a:t>unittest</a:t>
            </a:r>
            <a:r>
              <a:rPr lang="en-GB" sz="3600">
                <a:latin typeface="Consolas"/>
              </a:rPr>
              <a:t> </a:t>
            </a:r>
            <a:endParaRPr lang="en-GB" sz="3600">
              <a:latin typeface="Consolas" panose="020B0609020204030204" pitchFamily="49" charset="0"/>
            </a:endParaRPr>
          </a:p>
          <a:p>
            <a:r>
              <a:rPr lang="en-GB" sz="3600" b="1">
                <a:solidFill>
                  <a:srgbClr val="008000"/>
                </a:solidFill>
                <a:latin typeface="Consolas"/>
              </a:rPr>
              <a:t>import</a:t>
            </a:r>
            <a:r>
              <a:rPr lang="en-GB" sz="3600">
                <a:latin typeface="Consolas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/>
              </a:rPr>
              <a:t>greetings</a:t>
            </a:r>
            <a:r>
              <a:rPr lang="en-GB" sz="3600">
                <a:latin typeface="Consolas"/>
              </a:rPr>
              <a:t> </a:t>
            </a:r>
            <a:endParaRPr lang="en-GB" sz="3600">
              <a:latin typeface="Consolas" panose="020B0609020204030204" pitchFamily="49" charset="0"/>
            </a:endParaRPr>
          </a:p>
          <a:p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3600" b="1">
                <a:solidFill>
                  <a:srgbClr val="008000"/>
                </a:solidFill>
                <a:latin typeface="Consolas"/>
              </a:rPr>
              <a:t>class</a:t>
            </a:r>
            <a:r>
              <a:rPr lang="en-GB" sz="3600">
                <a:latin typeface="Consolas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/>
              </a:rPr>
              <a:t>GreetingsTests</a:t>
            </a:r>
            <a:r>
              <a:rPr lang="en-GB" sz="3600">
                <a:latin typeface="Consolas"/>
              </a:rPr>
              <a:t>(</a:t>
            </a:r>
            <a:r>
              <a:rPr lang="en-GB" sz="3600" err="1">
                <a:latin typeface="Consolas"/>
              </a:rPr>
              <a:t>unittest</a:t>
            </a:r>
            <a:r>
              <a:rPr lang="en-GB" sz="36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err="1">
                <a:latin typeface="Consolas"/>
              </a:rPr>
              <a:t>TestCase</a:t>
            </a:r>
            <a:r>
              <a:rPr lang="en-GB" sz="3600">
                <a:latin typeface="Consolas"/>
              </a:rPr>
              <a:t>): </a:t>
            </a:r>
            <a:endParaRPr lang="en-GB" sz="3600">
              <a:latin typeface="Consolas" panose="020B0609020204030204" pitchFamily="49" charset="0"/>
            </a:endParaRPr>
          </a:p>
          <a:p>
            <a:pPr lvl="2"/>
            <a:r>
              <a:rPr lang="en-GB" sz="3600" b="1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>
                <a:latin typeface="Consolas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/>
              </a:rPr>
              <a:t>test_get_greetings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008000"/>
                </a:solidFill>
                <a:latin typeface="Consolas"/>
              </a:rPr>
              <a:t>self</a:t>
            </a:r>
            <a:r>
              <a:rPr lang="en-GB" sz="3600">
                <a:latin typeface="Consolas"/>
              </a:rPr>
              <a:t>): </a:t>
            </a:r>
            <a:endParaRPr lang="en-GB" sz="3600">
              <a:latin typeface="Consolas" panose="020B0609020204030204" pitchFamily="49" charset="0"/>
            </a:endParaRPr>
          </a:p>
          <a:p>
            <a:pPr lvl="2"/>
            <a:r>
              <a:rPr lang="en-GB" sz="3600">
                <a:solidFill>
                  <a:srgbClr val="008000"/>
                </a:solidFill>
                <a:latin typeface="Consolas"/>
              </a:rPr>
              <a:t>		</a:t>
            </a:r>
            <a:r>
              <a:rPr lang="en-GB" sz="3600" err="1">
                <a:solidFill>
                  <a:srgbClr val="008000"/>
                </a:solidFill>
                <a:latin typeface="Consolas"/>
              </a:rPr>
              <a:t>self</a:t>
            </a:r>
            <a:r>
              <a:rPr lang="en-GB" sz="36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err="1">
                <a:latin typeface="Consolas"/>
              </a:rPr>
              <a:t>assertEqual</a:t>
            </a:r>
            <a:r>
              <a:rPr lang="en-GB" sz="3600">
                <a:latin typeface="Consolas"/>
              </a:rPr>
              <a:t>(</a:t>
            </a:r>
            <a:r>
              <a:rPr lang="en-GB" sz="3600" err="1">
                <a:latin typeface="Consolas"/>
              </a:rPr>
              <a:t>greetings</a:t>
            </a:r>
            <a:r>
              <a:rPr lang="en-GB" sz="36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err="1">
                <a:latin typeface="Consolas"/>
              </a:rPr>
              <a:t>get_greetings</a:t>
            </a:r>
            <a:r>
              <a:rPr lang="en-GB" sz="3600">
                <a:latin typeface="Consolas"/>
              </a:rPr>
              <a:t>(),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'Hello World!'</a:t>
            </a:r>
            <a:r>
              <a:rPr lang="en-GB" sz="3600">
                <a:latin typeface="Consolas"/>
              </a:rPr>
              <a:t>) </a:t>
            </a:r>
            <a:endParaRPr lang="en-GB" sz="3600">
              <a:latin typeface="Consolas" panose="020B0609020204030204" pitchFamily="49" charset="0"/>
            </a:endParaRPr>
          </a:p>
          <a:p>
            <a:pPr lvl="2"/>
            <a:r>
              <a:rPr lang="en-GB" sz="3600" b="1">
                <a:solidFill>
                  <a:srgbClr val="008000"/>
                </a:solidFill>
                <a:latin typeface="Consolas"/>
              </a:rPr>
              <a:t>def</a:t>
            </a:r>
            <a:r>
              <a:rPr lang="en-GB" sz="3600">
                <a:latin typeface="Consolas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/>
              </a:rPr>
              <a:t>test_something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008000"/>
                </a:solidFill>
                <a:latin typeface="Consolas"/>
              </a:rPr>
              <a:t>self</a:t>
            </a:r>
            <a:r>
              <a:rPr lang="en-GB" sz="3600">
                <a:latin typeface="Consolas"/>
              </a:rPr>
              <a:t>): </a:t>
            </a:r>
            <a:endParaRPr lang="en-GB" sz="3600">
              <a:latin typeface="Consolas" panose="020B0609020204030204" pitchFamily="49" charset="0"/>
            </a:endParaRPr>
          </a:p>
          <a:p>
            <a:pPr lvl="2"/>
            <a:r>
              <a:rPr lang="en-GB" sz="3600">
                <a:solidFill>
                  <a:srgbClr val="008000"/>
                </a:solidFill>
                <a:latin typeface="Consolas"/>
              </a:rPr>
              <a:t>		</a:t>
            </a:r>
            <a:r>
              <a:rPr lang="en-GB" sz="3600" err="1">
                <a:solidFill>
                  <a:srgbClr val="008000"/>
                </a:solidFill>
                <a:latin typeface="Consolas"/>
              </a:rPr>
              <a:t>self</a:t>
            </a:r>
            <a:r>
              <a:rPr lang="en-GB" sz="36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GB" sz="3600" err="1">
                <a:latin typeface="Consolas"/>
              </a:rPr>
              <a:t>assertTrue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666666"/>
                </a:solidFill>
                <a:latin typeface="Consolas"/>
              </a:rPr>
              <a:t>2&lt;1</a:t>
            </a:r>
            <a:r>
              <a:rPr lang="en-GB" sz="3600">
                <a:latin typeface="Consolas"/>
              </a:rPr>
              <a:t>)</a:t>
            </a:r>
            <a:endParaRPr lang="en-GB" sz="3600">
              <a:latin typeface="Consolas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61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CA17A89-BBBD-4492-911D-C6497046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Test Driven Development Demo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D7E266FF-29BF-4194-AD0F-FF95E69B7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791004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640449" y="2159735"/>
            <a:ext cx="2128939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 main ‘: </a:t>
            </a:r>
          </a:p>
          <a:p>
            <a:pPr lvl="4"/>
            <a:r>
              <a:rPr lang="en-GB" sz="3600">
                <a:latin typeface="Consolas" panose="020B0609020204030204" pitchFamily="49" charset="0"/>
              </a:rPr>
              <a:t>		</a:t>
            </a:r>
            <a:r>
              <a:rPr lang="en-GB" sz="3600" err="1">
                <a:latin typeface="Consolas" panose="020B0609020204030204" pitchFamily="49" charset="0"/>
              </a:rPr>
              <a:t>unittest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4"/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In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jupyter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notebook </a:t>
            </a:r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 main ‘: </a:t>
            </a:r>
          </a:p>
          <a:p>
            <a:pPr lvl="4"/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		</a:t>
            </a:r>
            <a:r>
              <a:rPr lang="en-GB" sz="3600" err="1">
                <a:latin typeface="Consolas" panose="020B0609020204030204" pitchFamily="49" charset="0"/>
              </a:rPr>
              <a:t>unittest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argv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[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'first-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arg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-is-ignored'</a:t>
            </a:r>
            <a:r>
              <a:rPr lang="en-GB" sz="3600">
                <a:latin typeface="Consolas" panose="020B0609020204030204" pitchFamily="49" charset="0"/>
              </a:rPr>
              <a:t>],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exit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en-GB" sz="3600">
                <a:latin typeface="Consolas" panose="020B0609020204030204" pitchFamily="49" charset="0"/>
              </a:rPr>
              <a:t>)</a:t>
            </a:r>
            <a:endParaRPr lang="en-GB" sz="3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62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A7AA7FC-DC80-489A-A5D3-29FC8CC5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Test Driven Development Demo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8CE28CF2-574D-46E4-851F-4EC15C2E3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80794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/>
              <a:t>Every function in Python receives a predefined number of arguments if declared normally, like this: 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 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test_function</a:t>
            </a:r>
            <a:r>
              <a:rPr lang="en-GB" sz="3600">
                <a:latin typeface="Consolas" panose="020B0609020204030204" pitchFamily="49" charset="0"/>
              </a:rPr>
              <a:t>(first, second, third): 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>
                <a:latin typeface="Consolas" panose="020B0609020204030204" pitchFamily="49" charset="0"/>
              </a:rPr>
              <a:t>(first, second, third)  </a:t>
            </a: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err="1">
                <a:latin typeface="Consolas"/>
              </a:rPr>
              <a:t>test_function</a:t>
            </a:r>
            <a:r>
              <a:rPr lang="en-GB" sz="3600">
                <a:latin typeface="Consolas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'a'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'b'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'c'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a b c </a:t>
            </a:r>
            <a:endParaRPr lang="en-GB" sz="3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CB0D687-2D6A-49DA-A07E-EE5CDEBA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Multiple Function Arguments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2ECE55D6-2ACB-4E84-927C-3FC468AD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62246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91409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It is possible to declare functions which receive a variable number of arguments, using the following syntax: 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GB" sz="3600">
                <a:latin typeface="Consolas" panose="020B0609020204030204" pitchFamily="49" charset="0"/>
              </a:rPr>
              <a:t>(first, second, third,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GB" sz="3600" err="1">
                <a:latin typeface="Consolas" panose="020B0609020204030204" pitchFamily="49" charset="0"/>
              </a:rPr>
              <a:t>the_rest</a:t>
            </a:r>
            <a:r>
              <a:rPr lang="en-GB" sz="3600">
                <a:latin typeface="Consolas" panose="020B0609020204030204" pitchFamily="49" charset="0"/>
              </a:rPr>
              <a:t>):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/>
              </a:rPr>
              <a:t>		print</a:t>
            </a:r>
            <a:r>
              <a:rPr lang="en-GB" sz="3600">
                <a:latin typeface="Consolas"/>
              </a:rPr>
              <a:t>(</a:t>
            </a:r>
            <a:r>
              <a:rPr lang="en-GB" sz="3600" err="1">
                <a:latin typeface="Consolas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'First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: {first}, Second: {second}, Third: {third}'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 err="1">
                <a:latin typeface="Consolas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'And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 all the rest as a tuple {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the_rest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}'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/>
              </a:rPr>
              <a:t>print</a:t>
            </a:r>
            <a:r>
              <a:rPr lang="en-GB" sz="3600">
                <a:latin typeface="Consolas"/>
              </a:rPr>
              <a:t>(</a:t>
            </a:r>
            <a:r>
              <a:rPr lang="en-GB" sz="3600" err="1">
                <a:latin typeface="Consolas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'And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 all the rest as a list {list(</a:t>
            </a:r>
            <a:r>
              <a:rPr lang="en-GB" sz="3600" err="1">
                <a:solidFill>
                  <a:srgbClr val="BA2121"/>
                </a:solidFill>
                <a:latin typeface="Consolas"/>
              </a:rPr>
              <a:t>the_rest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)}'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/>
              </a:rPr>
              <a:t>foo(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'a'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'b'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'c'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'd'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'e'</a:t>
            </a:r>
            <a:r>
              <a:rPr lang="en-GB" sz="3600">
                <a:latin typeface="Consolas"/>
              </a:rPr>
              <a:t>)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First: </a:t>
            </a:r>
            <a:r>
              <a:rPr lang="en-GB" sz="3600" err="1">
                <a:latin typeface="Consolas" panose="020B0609020204030204" pitchFamily="49" charset="0"/>
              </a:rPr>
              <a:t>a,Second</a:t>
            </a:r>
            <a:r>
              <a:rPr lang="en-GB" sz="3600">
                <a:latin typeface="Consolas" panose="020B0609020204030204" pitchFamily="49" charset="0"/>
              </a:rPr>
              <a:t>: b, Third: c </a:t>
            </a:r>
          </a:p>
          <a:p>
            <a:pPr lvl="3"/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And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all</a:t>
            </a:r>
            <a:r>
              <a:rPr lang="en-GB" sz="3600">
                <a:latin typeface="Consolas" panose="020B0609020204030204" pitchFamily="49" charset="0"/>
              </a:rPr>
              <a:t> the rest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a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r>
              <a:rPr lang="en-GB" sz="3600">
                <a:latin typeface="Consolas" panose="020B0609020204030204" pitchFamily="49" charset="0"/>
              </a:rPr>
              <a:t> 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'd'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'e'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GB" sz="3600">
                <a:solidFill>
                  <a:srgbClr val="666666"/>
                </a:solidFill>
                <a:latin typeface="Consolas"/>
              </a:rPr>
              <a:t>&gt;</a:t>
            </a:r>
            <a:r>
              <a:rPr lang="en-GB" sz="3600">
                <a:latin typeface="Consolas"/>
              </a:rPr>
              <a:t> And </a:t>
            </a:r>
            <a:r>
              <a:rPr lang="en-GB" sz="3600">
                <a:solidFill>
                  <a:srgbClr val="008000"/>
                </a:solidFill>
                <a:latin typeface="Consolas"/>
              </a:rPr>
              <a:t>all</a:t>
            </a:r>
            <a:r>
              <a:rPr lang="en-GB" sz="3600">
                <a:latin typeface="Consolas"/>
              </a:rPr>
              <a:t> the rest </a:t>
            </a:r>
            <a:r>
              <a:rPr lang="en-GB" sz="3600" b="1">
                <a:solidFill>
                  <a:srgbClr val="008000"/>
                </a:solidFill>
                <a:latin typeface="Consolas"/>
              </a:rPr>
              <a:t>as</a:t>
            </a:r>
            <a:r>
              <a:rPr lang="en-GB" sz="3600">
                <a:latin typeface="Consolas"/>
              </a:rPr>
              <a:t> a </a:t>
            </a:r>
            <a:r>
              <a:rPr lang="en-GB" sz="3600">
                <a:solidFill>
                  <a:srgbClr val="008000"/>
                </a:solidFill>
                <a:latin typeface="Consolas"/>
              </a:rPr>
              <a:t>list</a:t>
            </a:r>
            <a:r>
              <a:rPr lang="en-GB" sz="3600">
                <a:latin typeface="Consolas"/>
              </a:rPr>
              <a:t> [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'd'</a:t>
            </a:r>
            <a:r>
              <a:rPr lang="en-GB" sz="3600">
                <a:latin typeface="Consolas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'e'</a:t>
            </a:r>
            <a:r>
              <a:rPr lang="en-GB" sz="3600">
                <a:latin typeface="Consolas"/>
              </a:rPr>
              <a:t>]</a:t>
            </a:r>
            <a:r>
              <a:rPr lang="en-GB" sz="3600">
                <a:solidFill>
                  <a:srgbClr val="BA2121"/>
                </a:solidFill>
                <a:latin typeface="Consolas"/>
              </a:rPr>
              <a:t> </a:t>
            </a:r>
            <a:endParaRPr lang="en-GB" sz="28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</a:t>
            </a:r>
            <a:r>
              <a:rPr lang="en-GB" sz="3600" err="1">
                <a:latin typeface="Consolas" panose="020B0609020204030204" pitchFamily="49" charset="0"/>
                <a:cs typeface="Courier New" panose="02070309020205020404" pitchFamily="49" charset="0"/>
              </a:rPr>
              <a:t>the_rest</a:t>
            </a:r>
            <a:r>
              <a:rPr lang="en-GB" sz="3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/>
              <a:t>variable in this example is a list of variables, which receives all arguments which were given to the </a:t>
            </a:r>
            <a:r>
              <a:rPr lang="en-GB" sz="3600">
                <a:latin typeface="Consolas" panose="020B0609020204030204" pitchFamily="49" charset="0"/>
                <a:cs typeface="Courier New" panose="02070309020205020404" pitchFamily="49" charset="0"/>
              </a:rPr>
              <a:t>foo</a:t>
            </a:r>
            <a:r>
              <a:rPr lang="en-GB" sz="4000"/>
              <a:t> function after the first 3 arguments. </a:t>
            </a:r>
            <a:endParaRPr lang="en-GB" sz="40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076EF0D-630C-4E8F-87D4-DC647FC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Multiple Function Arguments</a:t>
            </a:r>
          </a:p>
        </p:txBody>
      </p:sp>
      <p:pic>
        <p:nvPicPr>
          <p:cNvPr id="8" name="bangor_logo_c1_flush.pdf">
            <a:extLst>
              <a:ext uri="{FF2B5EF4-FFF2-40B4-BE49-F238E27FC236}">
                <a16:creationId xmlns:a16="http://schemas.microsoft.com/office/drawing/2014/main" id="{FBB01B87-133F-4CBF-8419-FD279BC95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09988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86EE-6C28-4D49-94DE-EAA964110F67}"/>
              </a:ext>
            </a:extLst>
          </p:cNvPr>
          <p:cNvSpPr txBox="1"/>
          <p:nvPr/>
        </p:nvSpPr>
        <p:spPr>
          <a:xfrm>
            <a:off x="712191" y="2565158"/>
            <a:ext cx="20530024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(a, b, c,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GB" sz="360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60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GB" sz="3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GB" sz="3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lang="en-GB" sz="3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GB" sz="3200">
                <a:solidFill>
                  <a:srgbClr val="000000"/>
                </a:solidFill>
                <a:latin typeface="PT Sans" panose="020B0503020203020204" pitchFamily="34" charset="0"/>
              </a:rPr>
            </a:br>
            <a:endParaRPr lang="en-GB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3BEF1-D32A-4423-9576-B244349DEC47}"/>
              </a:ext>
            </a:extLst>
          </p:cNvPr>
          <p:cNvSpPr txBox="1"/>
          <p:nvPr/>
        </p:nvSpPr>
        <p:spPr>
          <a:xfrm>
            <a:off x="11597905" y="2565158"/>
            <a:ext cx="2053002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GB" sz="3600">
                <a:latin typeface="Consolas" panose="020B0609020204030204" pitchFamily="49" charset="0"/>
              </a:rPr>
              <a:t>(a, b, c, </a:t>
            </a:r>
            <a:r>
              <a:rPr lang="en-GB" sz="3600" err="1">
                <a:latin typeface="Consolas" panose="020B0609020204030204" pitchFamily="49" charset="0"/>
              </a:rPr>
              <a:t>kwargs</a:t>
            </a:r>
            <a:r>
              <a:rPr lang="en-GB" sz="3600">
                <a:latin typeface="Consolas" panose="020B0609020204030204" pitchFamily="49" charset="0"/>
              </a:rPr>
              <a:t>): </a:t>
            </a: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kwargs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r>
              <a:rPr lang="en-GB" sz="3600">
                <a:latin typeface="Consolas" panose="020B0609020204030204" pitchFamily="49" charset="0"/>
              </a:rPr>
              <a:t>		bar(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>
                <a:latin typeface="Consolas" panose="020B0609020204030204" pitchFamily="49" charset="0"/>
              </a:rPr>
              <a:t>,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>
                <a:latin typeface="Consolas" panose="020B0609020204030204" pitchFamily="49" charset="0"/>
              </a:rPr>
              <a:t>,name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Aaron'</a:t>
            </a:r>
            <a:r>
              <a:rPr lang="en-GB" sz="3600" err="1">
                <a:latin typeface="Consolas" panose="020B0609020204030204" pitchFamily="49" charset="0"/>
              </a:rPr>
              <a:t>,age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=31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endParaRPr lang="en-GB" sz="360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{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'name'</a:t>
            </a:r>
            <a:r>
              <a:rPr lang="en-GB" sz="3600">
                <a:latin typeface="Consolas" panose="020B0609020204030204" pitchFamily="49" charset="0"/>
              </a:rPr>
              <a:t>: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'Aaron'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'age'</a:t>
            </a:r>
            <a:r>
              <a:rPr lang="en-GB" sz="3600">
                <a:latin typeface="Consolas" panose="020B0609020204030204" pitchFamily="49" charset="0"/>
              </a:rPr>
              <a:t>: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31</a:t>
            </a:r>
            <a:r>
              <a:rPr lang="en-GB" sz="3600">
                <a:latin typeface="Consolas" panose="020B0609020204030204" pitchFamily="49" charset="0"/>
              </a:rPr>
              <a:t>} </a:t>
            </a:r>
            <a:endParaRPr lang="en-GB" sz="3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3267C1C-1FD5-4968-9FAE-1DB83FEF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6" y="386898"/>
            <a:ext cx="21971004" cy="1185632"/>
          </a:xfrm>
        </p:spPr>
        <p:txBody>
          <a:bodyPr>
            <a:no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Multiple Function Arguments</a:t>
            </a:r>
          </a:p>
        </p:txBody>
      </p:sp>
      <p:pic>
        <p:nvPicPr>
          <p:cNvPr id="9" name="bangor_logo_c1_flush.pdf">
            <a:extLst>
              <a:ext uri="{FF2B5EF4-FFF2-40B4-BE49-F238E27FC236}">
                <a16:creationId xmlns:a16="http://schemas.microsoft.com/office/drawing/2014/main" id="{987F396E-9159-4FA5-AB95-85CCE5131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93221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a227bc-cc4f-4bbf-a0db-0faa75627347" xsi:nil="true"/>
    <lcf76f155ced4ddcb4097134ff3c332f xmlns="b82e95f0-de1f-4d05-a607-a83e41d6e7e4">
      <Terms xmlns="http://schemas.microsoft.com/office/infopath/2007/PartnerControls"/>
    </lcf76f155ced4ddcb4097134ff3c332f>
    <College_x002f_Dept xmlns="b82e95f0-de1f-4d05-a607-a83e41d6e7e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E40C8BCF45B48A95CA31B1269BB1C" ma:contentTypeVersion="20" ma:contentTypeDescription="Create a new document." ma:contentTypeScope="" ma:versionID="48020ce2d024b936cb20db477156eb54">
  <xsd:schema xmlns:xsd="http://www.w3.org/2001/XMLSchema" xmlns:xs="http://www.w3.org/2001/XMLSchema" xmlns:p="http://schemas.microsoft.com/office/2006/metadata/properties" xmlns:ns2="b82e95f0-de1f-4d05-a607-a83e41d6e7e4" xmlns:ns3="aca227bc-cc4f-4bbf-a0db-0faa75627347" targetNamespace="http://schemas.microsoft.com/office/2006/metadata/properties" ma:root="true" ma:fieldsID="dda61d0487cc7b73c6ce03545bd9d0c3" ns2:_="" ns3:_="">
    <xsd:import namespace="b82e95f0-de1f-4d05-a607-a83e41d6e7e4"/>
    <xsd:import namespace="aca227bc-cc4f-4bbf-a0db-0faa756273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llege_x002f_Dept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e95f0-de1f-4d05-a607-a83e41d6e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llege_x002f_Dept" ma:index="21" nillable="true" ma:displayName="College/Dept" ma:format="Dropdown" ma:internalName="College_x002f_Dep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57f2e8-ceef-47a9-9ac7-74acf3aa48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227bc-cc4f-4bbf-a0db-0faa756273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a65397a1-2d44-44c5-8031-64a8be2b3550}" ma:internalName="TaxCatchAll" ma:showField="CatchAllData" ma:web="aca227bc-cc4f-4bbf-a0db-0faa756273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9B575-BA61-44CF-9A4C-38440357C3A2}">
  <ds:schemaRefs>
    <ds:schemaRef ds:uri="http://purl.org/dc/elements/1.1/"/>
    <ds:schemaRef ds:uri="b82e95f0-de1f-4d05-a607-a83e41d6e7e4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aca227bc-cc4f-4bbf-a0db-0faa75627347"/>
  </ds:schemaRefs>
</ds:datastoreItem>
</file>

<file path=customXml/itemProps2.xml><?xml version="1.0" encoding="utf-8"?>
<ds:datastoreItem xmlns:ds="http://schemas.openxmlformats.org/officeDocument/2006/customXml" ds:itemID="{5420A434-2507-4D6C-9FFF-1F491BE9E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2e95f0-de1f-4d05-a607-a83e41d6e7e4"/>
    <ds:schemaRef ds:uri="aca227bc-cc4f-4bbf-a0db-0faa756273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3E1FDB-27BD-4B88-B709-3BF888AB16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5016</Words>
  <Application>Microsoft Office PowerPoint</Application>
  <PresentationFormat>Custom</PresentationFormat>
  <Paragraphs>901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Courier New</vt:lpstr>
      <vt:lpstr>Helvetica Neue</vt:lpstr>
      <vt:lpstr>PT Sans</vt:lpstr>
      <vt:lpstr>Times New Roman</vt:lpstr>
      <vt:lpstr>Office Theme</vt:lpstr>
      <vt:lpstr>PowerPoint Presentation</vt:lpstr>
      <vt:lpstr>PowerPoint Presentation</vt:lpstr>
      <vt:lpstr>eResearch</vt:lpstr>
      <vt:lpstr>Training Workshops</vt:lpstr>
      <vt:lpstr>Environment</vt:lpstr>
      <vt:lpstr>Formatted Strings</vt:lpstr>
      <vt:lpstr>Multiple Function Arguments</vt:lpstr>
      <vt:lpstr>Multiple Function Arguments</vt:lpstr>
      <vt:lpstr>Multiple Function Arguments</vt:lpstr>
      <vt:lpstr>Multiple Function Arguments</vt:lpstr>
      <vt:lpstr>Multiple Function Arguments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Classes and Objects</vt:lpstr>
      <vt:lpstr>Classes and Objects</vt:lpstr>
      <vt:lpstr>The __init__ function </vt:lpstr>
      <vt:lpstr>Object Methods</vt:lpstr>
      <vt:lpstr>The ‘self’ Parameter</vt:lpstr>
      <vt:lpstr>Modify Object Properties</vt:lpstr>
      <vt:lpstr>Store a Collection of Objects</vt:lpstr>
      <vt:lpstr>Modules</vt:lpstr>
      <vt:lpstr>Modules</vt:lpstr>
      <vt:lpstr>Importing Classes</vt:lpstr>
      <vt:lpstr>Importing Functions</vt:lpstr>
      <vt:lpstr>Modules: Re-naming</vt:lpstr>
      <vt:lpstr>Modules: Built In</vt:lpstr>
      <vt:lpstr>Assertations</vt:lpstr>
      <vt:lpstr>Pre and Post Conditions Demo</vt:lpstr>
      <vt:lpstr>Assertations</vt:lpstr>
      <vt:lpstr>Lambda Functions</vt:lpstr>
      <vt:lpstr>Map</vt:lpstr>
      <vt:lpstr>Filter</vt:lpstr>
      <vt:lpstr>List Comprehensions</vt:lpstr>
      <vt:lpstr>Exercise </vt:lpstr>
      <vt:lpstr>Exercise </vt:lpstr>
      <vt:lpstr>Itertools</vt:lpstr>
      <vt:lpstr>Itertools</vt:lpstr>
      <vt:lpstr>Generators</vt:lpstr>
      <vt:lpstr>Generators</vt:lpstr>
      <vt:lpstr>Decorators</vt:lpstr>
      <vt:lpstr>Decorators</vt:lpstr>
      <vt:lpstr>Decorators</vt:lpstr>
      <vt:lpstr>Decorators</vt:lpstr>
      <vt:lpstr>Getters and Setters</vt:lpstr>
      <vt:lpstr>Getters and Setters</vt:lpstr>
      <vt:lpstr>Getters and Setters</vt:lpstr>
      <vt:lpstr>File Handling</vt:lpstr>
      <vt:lpstr>Open a File</vt:lpstr>
      <vt:lpstr>Read Lines</vt:lpstr>
      <vt:lpstr>Close Files</vt:lpstr>
      <vt:lpstr>Write to an Existing File</vt:lpstr>
      <vt:lpstr>Append Data</vt:lpstr>
      <vt:lpstr>Overwrite Data</vt:lpstr>
      <vt:lpstr>Create a New File</vt:lpstr>
      <vt:lpstr>Delete a File or Folder</vt:lpstr>
      <vt:lpstr>Test Driven Development Demo</vt:lpstr>
      <vt:lpstr>Test Driven Development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Lorraine Westwood</dc:creator>
  <cp:lastModifiedBy>Oliver Barbaresi</cp:lastModifiedBy>
  <cp:revision>1</cp:revision>
  <dcterms:modified xsi:type="dcterms:W3CDTF">2022-10-28T13:14:41Z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0x0101003F2E40C8BCF45B48A95CA31B1269BB1C</vt:lpwstr>
  </property>
  <property fmtid="{D5CDD505-2E9C-101B-9397-08002B2CF9AE}" pid="3" name="MediaServiceImageTags">
    <vt:lpwstr/>
  </property>
</Properties>
</file>