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modernComment_114_7BD1FFCF.xml" ContentType="application/vnd.ms-powerpoint.comments+xml"/>
  <Override PartName="/ppt/comments/modernComment_116_DC691C0C.xml" ContentType="application/vnd.ms-powerpoint.comments+xml"/>
  <Override PartName="/ppt/comments/modernComment_11A_577DFFEA.xml" ContentType="application/vnd.ms-powerpoint.comments+xml"/>
  <Override PartName="/ppt/comments/modernComment_11B_C020D9EC.xml" ContentType="application/vnd.ms-powerpoint.comments+xml"/>
  <Override PartName="/ppt/comments/modernComment_11C_DFE61555.xml" ContentType="application/vnd.ms-powerpoint.comments+xml"/>
  <Override PartName="/ppt/comments/modernComment_120_43A449F.xml" ContentType="application/vnd.ms-powerpoint.comments+xml"/>
  <Override PartName="/ppt/comments/modernComment_138_EDD1EDE8.xml" ContentType="application/vnd.ms-powerpoint.comments+xml"/>
  <Override PartName="/ppt/comments/modernComment_135_A8A2C00F.xml" ContentType="application/vnd.ms-powerpoint.comments+xml"/>
  <Override PartName="/ppt/comments/modernComment_147_E000638B.xml" ContentType="application/vnd.ms-powerpoint.comments+xml"/>
  <Override PartName="/ppt/notesSlides/notesSlide1.xml" ContentType="application/vnd.openxmlformats-officedocument.presentationml.notesSlide+xml"/>
  <Override PartName="/ppt/comments/modernComment_160_6AAA76EB.xml" ContentType="application/vnd.ms-powerpoint.comment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7" r:id="rId4"/>
  </p:sldMasterIdLst>
  <p:notesMasterIdLst>
    <p:notesMasterId r:id="rId99"/>
  </p:notesMasterIdLst>
  <p:sldIdLst>
    <p:sldId id="256" r:id="rId5"/>
    <p:sldId id="258" r:id="rId6"/>
    <p:sldId id="359" r:id="rId7"/>
    <p:sldId id="360" r:id="rId8"/>
    <p:sldId id="274" r:id="rId9"/>
    <p:sldId id="275" r:id="rId10"/>
    <p:sldId id="364"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311" r:id="rId24"/>
    <p:sldId id="288" r:id="rId25"/>
    <p:sldId id="289" r:id="rId26"/>
    <p:sldId id="290" r:id="rId27"/>
    <p:sldId id="291" r:id="rId28"/>
    <p:sldId id="370" r:id="rId29"/>
    <p:sldId id="371" r:id="rId30"/>
    <p:sldId id="372" r:id="rId31"/>
    <p:sldId id="292" r:id="rId32"/>
    <p:sldId id="293" r:id="rId33"/>
    <p:sldId id="294" r:id="rId34"/>
    <p:sldId id="295" r:id="rId35"/>
    <p:sldId id="296" r:id="rId36"/>
    <p:sldId id="297" r:id="rId37"/>
    <p:sldId id="312" r:id="rId38"/>
    <p:sldId id="298" r:id="rId39"/>
    <p:sldId id="299" r:id="rId40"/>
    <p:sldId id="300" r:id="rId41"/>
    <p:sldId id="301" r:id="rId42"/>
    <p:sldId id="302" r:id="rId43"/>
    <p:sldId id="303" r:id="rId44"/>
    <p:sldId id="304" r:id="rId45"/>
    <p:sldId id="305" r:id="rId46"/>
    <p:sldId id="306" r:id="rId47"/>
    <p:sldId id="307" r:id="rId48"/>
    <p:sldId id="369" r:id="rId49"/>
    <p:sldId id="308" r:id="rId50"/>
    <p:sldId id="366" r:id="rId51"/>
    <p:sldId id="367" r:id="rId52"/>
    <p:sldId id="309" r:id="rId53"/>
    <p:sldId id="313" r:id="rId54"/>
    <p:sldId id="314" r:id="rId55"/>
    <p:sldId id="315" r:id="rId56"/>
    <p:sldId id="316" r:id="rId57"/>
    <p:sldId id="317" r:id="rId58"/>
    <p:sldId id="368" r:id="rId59"/>
    <p:sldId id="318" r:id="rId60"/>
    <p:sldId id="319" r:id="rId61"/>
    <p:sldId id="320" r:id="rId62"/>
    <p:sldId id="321" r:id="rId63"/>
    <p:sldId id="365" r:id="rId64"/>
    <p:sldId id="323" r:id="rId65"/>
    <p:sldId id="324" r:id="rId66"/>
    <p:sldId id="325"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57"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0BBF2D-0F6D-41F6-B197-7A9634A7A470}">
          <p14:sldIdLst>
            <p14:sldId id="256"/>
            <p14:sldId id="258"/>
            <p14:sldId id="359"/>
            <p14:sldId id="360"/>
            <p14:sldId id="274"/>
            <p14:sldId id="275"/>
            <p14:sldId id="364"/>
            <p14:sldId id="276"/>
            <p14:sldId id="277"/>
            <p14:sldId id="278"/>
            <p14:sldId id="279"/>
            <p14:sldId id="280"/>
            <p14:sldId id="281"/>
            <p14:sldId id="282"/>
            <p14:sldId id="283"/>
            <p14:sldId id="284"/>
            <p14:sldId id="285"/>
            <p14:sldId id="286"/>
            <p14:sldId id="287"/>
            <p14:sldId id="311"/>
            <p14:sldId id="288"/>
            <p14:sldId id="289"/>
            <p14:sldId id="290"/>
            <p14:sldId id="291"/>
            <p14:sldId id="370"/>
            <p14:sldId id="371"/>
            <p14:sldId id="372"/>
            <p14:sldId id="292"/>
            <p14:sldId id="293"/>
            <p14:sldId id="294"/>
            <p14:sldId id="295"/>
            <p14:sldId id="296"/>
            <p14:sldId id="297"/>
            <p14:sldId id="312"/>
            <p14:sldId id="298"/>
            <p14:sldId id="299"/>
            <p14:sldId id="300"/>
            <p14:sldId id="301"/>
            <p14:sldId id="302"/>
            <p14:sldId id="303"/>
            <p14:sldId id="304"/>
            <p14:sldId id="305"/>
            <p14:sldId id="306"/>
            <p14:sldId id="307"/>
            <p14:sldId id="369"/>
            <p14:sldId id="308"/>
            <p14:sldId id="366"/>
            <p14:sldId id="367"/>
            <p14:sldId id="309"/>
            <p14:sldId id="313"/>
            <p14:sldId id="314"/>
            <p14:sldId id="315"/>
            <p14:sldId id="316"/>
            <p14:sldId id="317"/>
            <p14:sldId id="368"/>
            <p14:sldId id="318"/>
            <p14:sldId id="319"/>
            <p14:sldId id="320"/>
            <p14:sldId id="321"/>
            <p14:sldId id="365"/>
            <p14:sldId id="323"/>
            <p14:sldId id="324"/>
            <p14:sldId id="325"/>
            <p14:sldId id="327"/>
            <p14:sldId id="328"/>
            <p14:sldId id="329"/>
            <p14:sldId id="330"/>
            <p14:sldId id="331"/>
            <p14:sldId id="332"/>
            <p14:sldId id="333"/>
            <p14:sldId id="334"/>
            <p14:sldId id="335"/>
            <p14:sldId id="336"/>
            <p14:sldId id="337"/>
            <p14:sldId id="338"/>
            <p14:sldId id="339"/>
            <p14:sldId id="340"/>
            <p14:sldId id="341"/>
            <p14:sldId id="357"/>
            <p14:sldId id="342"/>
            <p14:sldId id="343"/>
            <p14:sldId id="344"/>
            <p14:sldId id="345"/>
            <p14:sldId id="346"/>
            <p14:sldId id="347"/>
            <p14:sldId id="348"/>
            <p14:sldId id="349"/>
            <p14:sldId id="350"/>
            <p14:sldId id="351"/>
            <p14:sldId id="352"/>
            <p14:sldId id="353"/>
            <p14:sldId id="354"/>
            <p14:sldId id="355"/>
            <p14:sldId id="35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44C8D50-F257-108C-8306-E4F84F64935E}" name="Ade Fewings" initials="AF" userId="S::iss03c@bangor.ac.uk::a0b60827-dd17-4759-a039-c345c4efb516"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orraine" initials="L" lastIdx="15" clrIdx="0">
    <p:extLst>
      <p:ext uri="{19B8F6BF-5375-455C-9EA6-DF929625EA0E}">
        <p15:presenceInfo xmlns:p15="http://schemas.microsoft.com/office/powerpoint/2012/main" userId="458a3664a57d69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89F11-C581-4B9A-B64A-8A58E0A85160}" v="1034" dt="2022-10-27T08:30:21.56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8" d="100"/>
          <a:sy n="38" d="100"/>
        </p:scale>
        <p:origin x="139"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07" Type="http://schemas.microsoft.com/office/2018/10/relationships/authors" Target="authors.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commentAuthors" Target="commentAuthors.xml"/><Relationship Id="rId105"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er Barbaresi" userId="878e3307-01de-4289-ad53-44b9c3912324" providerId="ADAL" clId="{72789F11-C581-4B9A-B64A-8A58E0A85160}"/>
    <pc:docChg chg="undo redo custSel addSld delSld modSld sldOrd addSection delSection modSection">
      <pc:chgData name="Oliver Barbaresi" userId="878e3307-01de-4289-ad53-44b9c3912324" providerId="ADAL" clId="{72789F11-C581-4B9A-B64A-8A58E0A85160}" dt="2022-10-27T09:04:47.354" v="8312" actId="313"/>
      <pc:docMkLst>
        <pc:docMk/>
      </pc:docMkLst>
      <pc:sldChg chg="addSp delSp modSp add del mod ord">
        <pc:chgData name="Oliver Barbaresi" userId="878e3307-01de-4289-ad53-44b9c3912324" providerId="ADAL" clId="{72789F11-C581-4B9A-B64A-8A58E0A85160}" dt="2022-10-20T15:43:40.653" v="6718"/>
        <pc:sldMkLst>
          <pc:docMk/>
          <pc:sldMk cId="0" sldId="256"/>
        </pc:sldMkLst>
        <pc:spChg chg="del">
          <ac:chgData name="Oliver Barbaresi" userId="878e3307-01de-4289-ad53-44b9c3912324" providerId="ADAL" clId="{72789F11-C581-4B9A-B64A-8A58E0A85160}" dt="2022-10-17T10:46:32.339" v="6574" actId="478"/>
          <ac:spMkLst>
            <pc:docMk/>
            <pc:sldMk cId="0" sldId="256"/>
            <ac:spMk id="152" creationId="{00000000-0000-0000-0000-000000000000}"/>
          </ac:spMkLst>
        </pc:spChg>
        <pc:picChg chg="add del mod">
          <ac:chgData name="Oliver Barbaresi" userId="878e3307-01de-4289-ad53-44b9c3912324" providerId="ADAL" clId="{72789F11-C581-4B9A-B64A-8A58E0A85160}" dt="2022-10-17T10:46:23.584" v="6569" actId="478"/>
          <ac:picMkLst>
            <pc:docMk/>
            <pc:sldMk cId="0" sldId="256"/>
            <ac:picMk id="2" creationId="{AAE9CE1F-E398-207E-FAC5-16E67034D32E}"/>
          </ac:picMkLst>
        </pc:picChg>
        <pc:picChg chg="del mod">
          <ac:chgData name="Oliver Barbaresi" userId="878e3307-01de-4289-ad53-44b9c3912324" providerId="ADAL" clId="{72789F11-C581-4B9A-B64A-8A58E0A85160}" dt="2022-10-17T10:54:02.202" v="6687" actId="1076"/>
          <ac:picMkLst>
            <pc:docMk/>
            <pc:sldMk cId="0" sldId="256"/>
            <ac:picMk id="153" creationId="{00000000-0000-0000-0000-000000000000}"/>
          </ac:picMkLst>
        </pc:picChg>
        <pc:picChg chg="add mod">
          <ac:chgData name="Oliver Barbaresi" userId="878e3307-01de-4289-ad53-44b9c3912324" providerId="ADAL" clId="{72789F11-C581-4B9A-B64A-8A58E0A85160}" dt="2022-10-17T10:49:30.120" v="6681" actId="1076"/>
          <ac:picMkLst>
            <pc:docMk/>
            <pc:sldMk cId="0" sldId="256"/>
            <ac:picMk id="1026" creationId="{D0DE0EB2-B4E2-11E5-B0A7-AAB0F606C728}"/>
          </ac:picMkLst>
        </pc:picChg>
      </pc:sldChg>
      <pc:sldChg chg="addSp delSp modSp mod setBg">
        <pc:chgData name="Oliver Barbaresi" userId="878e3307-01de-4289-ad53-44b9c3912324" providerId="ADAL" clId="{72789F11-C581-4B9A-B64A-8A58E0A85160}" dt="2022-10-17T10:49:29.555" v="6680" actId="478"/>
        <pc:sldMkLst>
          <pc:docMk/>
          <pc:sldMk cId="0" sldId="258"/>
        </pc:sldMkLst>
        <pc:spChg chg="add mod">
          <ac:chgData name="Oliver Barbaresi" userId="878e3307-01de-4289-ad53-44b9c3912324" providerId="ADAL" clId="{72789F11-C581-4B9A-B64A-8A58E0A85160}" dt="2022-10-17T10:49:28.560" v="6677" actId="20577"/>
          <ac:spMkLst>
            <pc:docMk/>
            <pc:sldMk cId="0" sldId="258"/>
            <ac:spMk id="6" creationId="{7263C8F6-C7BA-4D4C-911F-15682A3FC716}"/>
          </ac:spMkLst>
        </pc:spChg>
        <pc:spChg chg="add mod">
          <ac:chgData name="Oliver Barbaresi" userId="878e3307-01de-4289-ad53-44b9c3912324" providerId="ADAL" clId="{72789F11-C581-4B9A-B64A-8A58E0A85160}" dt="2022-10-17T10:49:27.189" v="6671" actId="20577"/>
          <ac:spMkLst>
            <pc:docMk/>
            <pc:sldMk cId="0" sldId="258"/>
            <ac:spMk id="167" creationId="{00000000-0000-0000-0000-000000000000}"/>
          </ac:spMkLst>
        </pc:spChg>
        <pc:spChg chg="add del">
          <ac:chgData name="Oliver Barbaresi" userId="878e3307-01de-4289-ad53-44b9c3912324" providerId="ADAL" clId="{72789F11-C581-4B9A-B64A-8A58E0A85160}" dt="2022-10-17T10:48:52.313" v="6662" actId="26606"/>
          <ac:spMkLst>
            <pc:docMk/>
            <pc:sldMk cId="0" sldId="258"/>
            <ac:spMk id="172" creationId="{C232B152-3720-4D3B-97ED-45CE5483F16F}"/>
          </ac:spMkLst>
        </pc:spChg>
        <pc:spChg chg="add del">
          <ac:chgData name="Oliver Barbaresi" userId="878e3307-01de-4289-ad53-44b9c3912324" providerId="ADAL" clId="{72789F11-C581-4B9A-B64A-8A58E0A85160}" dt="2022-10-17T10:48:52.313" v="6662" actId="26606"/>
          <ac:spMkLst>
            <pc:docMk/>
            <pc:sldMk cId="0" sldId="258"/>
            <ac:spMk id="174" creationId="{11BAB570-FF10-4E96-8A3F-FA9804702B89}"/>
          </ac:spMkLst>
        </pc:spChg>
        <pc:spChg chg="add del">
          <ac:chgData name="Oliver Barbaresi" userId="878e3307-01de-4289-ad53-44b9c3912324" providerId="ADAL" clId="{72789F11-C581-4B9A-B64A-8A58E0A85160}" dt="2022-10-17T10:48:52.313" v="6662" actId="26606"/>
          <ac:spMkLst>
            <pc:docMk/>
            <pc:sldMk cId="0" sldId="258"/>
            <ac:spMk id="176" creationId="{4B9FAFB2-BEB5-4848-8018-BCAD99E2E1AA}"/>
          </ac:spMkLst>
        </pc:spChg>
        <pc:picChg chg="add del mod">
          <ac:chgData name="Oliver Barbaresi" userId="878e3307-01de-4289-ad53-44b9c3912324" providerId="ADAL" clId="{72789F11-C581-4B9A-B64A-8A58E0A85160}" dt="2022-10-17T10:49:29.159" v="6679"/>
          <ac:picMkLst>
            <pc:docMk/>
            <pc:sldMk cId="0" sldId="258"/>
            <ac:picMk id="2" creationId="{DDDE51B3-6354-E90F-840F-1850DCB4AD3A}"/>
          </ac:picMkLst>
        </pc:picChg>
        <pc:picChg chg="add del">
          <ac:chgData name="Oliver Barbaresi" userId="878e3307-01de-4289-ad53-44b9c3912324" providerId="ADAL" clId="{72789F11-C581-4B9A-B64A-8A58E0A85160}" dt="2022-10-17T10:49:29.555" v="6680" actId="478"/>
          <ac:picMkLst>
            <pc:docMk/>
            <pc:sldMk cId="0" sldId="258"/>
            <ac:picMk id="7" creationId="{E87C4777-3A91-F34F-92A6-DDE70E631565}"/>
          </ac:picMkLst>
        </pc:picChg>
      </pc:sldChg>
      <pc:sldChg chg="addSp delSp modSp mod">
        <pc:chgData name="Oliver Barbaresi" userId="878e3307-01de-4289-ad53-44b9c3912324" providerId="ADAL" clId="{72789F11-C581-4B9A-B64A-8A58E0A85160}" dt="2022-10-14T10:37:45.654" v="4485" actId="404"/>
        <pc:sldMkLst>
          <pc:docMk/>
          <pc:sldMk cId="1293807625" sldId="274"/>
        </pc:sldMkLst>
        <pc:spChg chg="add mod">
          <ac:chgData name="Oliver Barbaresi" userId="878e3307-01de-4289-ad53-44b9c3912324" providerId="ADAL" clId="{72789F11-C581-4B9A-B64A-8A58E0A85160}" dt="2022-10-14T09:28:09.707" v="2707" actId="20577"/>
          <ac:spMkLst>
            <pc:docMk/>
            <pc:sldMk cId="1293807625" sldId="274"/>
            <ac:spMk id="6" creationId="{7BBF569D-7DB7-4E22-9E5D-DC70525A2A33}"/>
          </ac:spMkLst>
        </pc:spChg>
        <pc:spChg chg="del">
          <ac:chgData name="Oliver Barbaresi" userId="878e3307-01de-4289-ad53-44b9c3912324" providerId="ADAL" clId="{72789F11-C581-4B9A-B64A-8A58E0A85160}" dt="2022-10-14T09:28:04.757" v="2697" actId="478"/>
          <ac:spMkLst>
            <pc:docMk/>
            <pc:sldMk cId="1293807625" sldId="274"/>
            <ac:spMk id="11" creationId="{8CEF8800-9D17-4056-93CE-885CD77F715A}"/>
          </ac:spMkLst>
        </pc:spChg>
        <pc:spChg chg="mod">
          <ac:chgData name="Oliver Barbaresi" userId="878e3307-01de-4289-ad53-44b9c3912324" providerId="ADAL" clId="{72789F11-C581-4B9A-B64A-8A58E0A85160}" dt="2022-10-14T10:37:45.654" v="4485" actId="404"/>
          <ac:spMkLst>
            <pc:docMk/>
            <pc:sldMk cId="1293807625" sldId="274"/>
            <ac:spMk id="12" creationId="{B13E274F-2538-4F6E-8BD7-A601D344392E}"/>
          </ac:spMkLst>
        </pc:spChg>
        <pc:picChg chg="add mod">
          <ac:chgData name="Oliver Barbaresi" userId="878e3307-01de-4289-ad53-44b9c3912324" providerId="ADAL" clId="{72789F11-C581-4B9A-B64A-8A58E0A85160}" dt="2022-10-14T09:47:41.664" v="4270"/>
          <ac:picMkLst>
            <pc:docMk/>
            <pc:sldMk cId="1293807625" sldId="274"/>
            <ac:picMk id="7" creationId="{715FF60D-53AF-4AB1-9C77-E44D4DFE340A}"/>
          </ac:picMkLst>
        </pc:picChg>
        <pc:picChg chg="del">
          <ac:chgData name="Oliver Barbaresi" userId="878e3307-01de-4289-ad53-44b9c3912324" providerId="ADAL" clId="{72789F11-C581-4B9A-B64A-8A58E0A85160}" dt="2022-10-14T09:47:41.465" v="4269" actId="478"/>
          <ac:picMkLst>
            <pc:docMk/>
            <pc:sldMk cId="1293807625" sldId="274"/>
            <ac:picMk id="10" creationId="{D0DD8048-999D-466E-A92E-455E4F0C24AA}"/>
          </ac:picMkLst>
        </pc:picChg>
      </pc:sldChg>
      <pc:sldChg chg="addSp delSp modSp mod">
        <pc:chgData name="Oliver Barbaresi" userId="878e3307-01de-4289-ad53-44b9c3912324" providerId="ADAL" clId="{72789F11-C581-4B9A-B64A-8A58E0A85160}" dt="2022-10-14T09:47:44.109" v="4272"/>
        <pc:sldMkLst>
          <pc:docMk/>
          <pc:sldMk cId="356542383" sldId="275"/>
        </pc:sldMkLst>
        <pc:spChg chg="add mod">
          <ac:chgData name="Oliver Barbaresi" userId="878e3307-01de-4289-ad53-44b9c3912324" providerId="ADAL" clId="{72789F11-C581-4B9A-B64A-8A58E0A85160}" dt="2022-10-14T09:28:18.958" v="2720" actId="20577"/>
          <ac:spMkLst>
            <pc:docMk/>
            <pc:sldMk cId="356542383" sldId="275"/>
            <ac:spMk id="6" creationId="{3864E07A-45F5-4EBF-85FB-9A3D8C1C3338}"/>
          </ac:spMkLst>
        </pc:spChg>
        <pc:spChg chg="del">
          <ac:chgData name="Oliver Barbaresi" userId="878e3307-01de-4289-ad53-44b9c3912324" providerId="ADAL" clId="{72789F11-C581-4B9A-B64A-8A58E0A85160}" dt="2022-10-14T09:28:13.525" v="2708" actId="478"/>
          <ac:spMkLst>
            <pc:docMk/>
            <pc:sldMk cId="356542383" sldId="275"/>
            <ac:spMk id="11" creationId="{8CEF8800-9D17-4056-93CE-885CD77F715A}"/>
          </ac:spMkLst>
        </pc:spChg>
        <pc:spChg chg="mod">
          <ac:chgData name="Oliver Barbaresi" userId="878e3307-01de-4289-ad53-44b9c3912324" providerId="ADAL" clId="{72789F11-C581-4B9A-B64A-8A58E0A85160}" dt="2022-10-10T11:07:24.511" v="1442" actId="313"/>
          <ac:spMkLst>
            <pc:docMk/>
            <pc:sldMk cId="356542383" sldId="275"/>
            <ac:spMk id="12" creationId="{B13E274F-2538-4F6E-8BD7-A601D344392E}"/>
          </ac:spMkLst>
        </pc:spChg>
        <pc:picChg chg="add mod">
          <ac:chgData name="Oliver Barbaresi" userId="878e3307-01de-4289-ad53-44b9c3912324" providerId="ADAL" clId="{72789F11-C581-4B9A-B64A-8A58E0A85160}" dt="2022-10-14T09:47:44.109" v="4272"/>
          <ac:picMkLst>
            <pc:docMk/>
            <pc:sldMk cId="356542383" sldId="275"/>
            <ac:picMk id="7" creationId="{89746BDE-3DDC-4476-94B1-5A1544ABE559}"/>
          </ac:picMkLst>
        </pc:picChg>
        <pc:picChg chg="del">
          <ac:chgData name="Oliver Barbaresi" userId="878e3307-01de-4289-ad53-44b9c3912324" providerId="ADAL" clId="{72789F11-C581-4B9A-B64A-8A58E0A85160}" dt="2022-10-14T09:47:43.837" v="4271" actId="478"/>
          <ac:picMkLst>
            <pc:docMk/>
            <pc:sldMk cId="356542383" sldId="275"/>
            <ac:picMk id="10" creationId="{D0DD8048-999D-466E-A92E-455E4F0C24AA}"/>
          </ac:picMkLst>
        </pc:picChg>
      </pc:sldChg>
      <pc:sldChg chg="addSp delSp modSp mod modCm">
        <pc:chgData name="Oliver Barbaresi" userId="878e3307-01de-4289-ad53-44b9c3912324" providerId="ADAL" clId="{72789F11-C581-4B9A-B64A-8A58E0A85160}" dt="2022-10-14T10:40:01.477" v="4519" actId="20577"/>
        <pc:sldMkLst>
          <pc:docMk/>
          <pc:sldMk cId="2077360079" sldId="276"/>
        </pc:sldMkLst>
        <pc:spChg chg="add mod">
          <ac:chgData name="Oliver Barbaresi" userId="878e3307-01de-4289-ad53-44b9c3912324" providerId="ADAL" clId="{72789F11-C581-4B9A-B64A-8A58E0A85160}" dt="2022-10-14T09:28:58.614" v="2773" actId="20577"/>
          <ac:spMkLst>
            <pc:docMk/>
            <pc:sldMk cId="2077360079" sldId="276"/>
            <ac:spMk id="6" creationId="{2ECC5E97-7F1E-467F-9FC1-C3AAC6DE0FC4}"/>
          </ac:spMkLst>
        </pc:spChg>
        <pc:spChg chg="del">
          <ac:chgData name="Oliver Barbaresi" userId="878e3307-01de-4289-ad53-44b9c3912324" providerId="ADAL" clId="{72789F11-C581-4B9A-B64A-8A58E0A85160}" dt="2022-10-14T09:28:51.138" v="2756" actId="478"/>
          <ac:spMkLst>
            <pc:docMk/>
            <pc:sldMk cId="2077360079" sldId="276"/>
            <ac:spMk id="11" creationId="{8CEF8800-9D17-4056-93CE-885CD77F715A}"/>
          </ac:spMkLst>
        </pc:spChg>
        <pc:spChg chg="mod">
          <ac:chgData name="Oliver Barbaresi" userId="878e3307-01de-4289-ad53-44b9c3912324" providerId="ADAL" clId="{72789F11-C581-4B9A-B64A-8A58E0A85160}" dt="2022-10-14T10:40:01.477" v="4519" actId="20577"/>
          <ac:spMkLst>
            <pc:docMk/>
            <pc:sldMk cId="2077360079" sldId="276"/>
            <ac:spMk id="12" creationId="{B13E274F-2538-4F6E-8BD7-A601D344392E}"/>
          </ac:spMkLst>
        </pc:spChg>
        <pc:picChg chg="add mod">
          <ac:chgData name="Oliver Barbaresi" userId="878e3307-01de-4289-ad53-44b9c3912324" providerId="ADAL" clId="{72789F11-C581-4B9A-B64A-8A58E0A85160}" dt="2022-10-14T09:47:48.241" v="4276"/>
          <ac:picMkLst>
            <pc:docMk/>
            <pc:sldMk cId="2077360079" sldId="276"/>
            <ac:picMk id="7" creationId="{1DBF0644-F6ED-46C5-AAFD-7D6CA5583D92}"/>
          </ac:picMkLst>
        </pc:picChg>
        <pc:picChg chg="del">
          <ac:chgData name="Oliver Barbaresi" userId="878e3307-01de-4289-ad53-44b9c3912324" providerId="ADAL" clId="{72789F11-C581-4B9A-B64A-8A58E0A85160}" dt="2022-10-14T09:47:47.974" v="4275" actId="478"/>
          <ac:picMkLst>
            <pc:docMk/>
            <pc:sldMk cId="2077360079" sldId="276"/>
            <ac:picMk id="10" creationId="{D0DD8048-999D-466E-A92E-455E4F0C24AA}"/>
          </ac:picMkLst>
        </pc:picChg>
      </pc:sldChg>
      <pc:sldChg chg="addSp delSp modSp mod">
        <pc:chgData name="Oliver Barbaresi" userId="878e3307-01de-4289-ad53-44b9c3912324" providerId="ADAL" clId="{72789F11-C581-4B9A-B64A-8A58E0A85160}" dt="2022-10-20T15:28:32.744" v="6688" actId="403"/>
        <pc:sldMkLst>
          <pc:docMk/>
          <pc:sldMk cId="3435539239" sldId="277"/>
        </pc:sldMkLst>
        <pc:spChg chg="add mod">
          <ac:chgData name="Oliver Barbaresi" userId="878e3307-01de-4289-ad53-44b9c3912324" providerId="ADAL" clId="{72789F11-C581-4B9A-B64A-8A58E0A85160}" dt="2022-10-14T09:29:07.253" v="2787" actId="20577"/>
          <ac:spMkLst>
            <pc:docMk/>
            <pc:sldMk cId="3435539239" sldId="277"/>
            <ac:spMk id="6" creationId="{EA893FE0-EF79-4DE2-BA5D-368D8EFE46AE}"/>
          </ac:spMkLst>
        </pc:spChg>
        <pc:spChg chg="del">
          <ac:chgData name="Oliver Barbaresi" userId="878e3307-01de-4289-ad53-44b9c3912324" providerId="ADAL" clId="{72789F11-C581-4B9A-B64A-8A58E0A85160}" dt="2022-10-14T09:29:01.520" v="2774" actId="478"/>
          <ac:spMkLst>
            <pc:docMk/>
            <pc:sldMk cId="3435539239" sldId="277"/>
            <ac:spMk id="11" creationId="{8CEF8800-9D17-4056-93CE-885CD77F715A}"/>
          </ac:spMkLst>
        </pc:spChg>
        <pc:spChg chg="mod">
          <ac:chgData name="Oliver Barbaresi" userId="878e3307-01de-4289-ad53-44b9c3912324" providerId="ADAL" clId="{72789F11-C581-4B9A-B64A-8A58E0A85160}" dt="2022-10-20T15:28:32.744" v="6688" actId="403"/>
          <ac:spMkLst>
            <pc:docMk/>
            <pc:sldMk cId="3435539239" sldId="277"/>
            <ac:spMk id="12" creationId="{B13E274F-2538-4F6E-8BD7-A601D344392E}"/>
          </ac:spMkLst>
        </pc:spChg>
        <pc:picChg chg="add mod">
          <ac:chgData name="Oliver Barbaresi" userId="878e3307-01de-4289-ad53-44b9c3912324" providerId="ADAL" clId="{72789F11-C581-4B9A-B64A-8A58E0A85160}" dt="2022-10-14T09:47:50.178" v="4278"/>
          <ac:picMkLst>
            <pc:docMk/>
            <pc:sldMk cId="3435539239" sldId="277"/>
            <ac:picMk id="7" creationId="{3043782C-38A8-4612-A4C8-13DB4E251434}"/>
          </ac:picMkLst>
        </pc:picChg>
        <pc:picChg chg="del">
          <ac:chgData name="Oliver Barbaresi" userId="878e3307-01de-4289-ad53-44b9c3912324" providerId="ADAL" clId="{72789F11-C581-4B9A-B64A-8A58E0A85160}" dt="2022-10-14T09:47:49.923" v="4277" actId="478"/>
          <ac:picMkLst>
            <pc:docMk/>
            <pc:sldMk cId="3435539239" sldId="277"/>
            <ac:picMk id="10" creationId="{D0DD8048-999D-466E-A92E-455E4F0C24AA}"/>
          </ac:picMkLst>
        </pc:picChg>
      </pc:sldChg>
      <pc:sldChg chg="addSp delSp modSp mod modCm">
        <pc:chgData name="Oliver Barbaresi" userId="878e3307-01de-4289-ad53-44b9c3912324" providerId="ADAL" clId="{72789F11-C581-4B9A-B64A-8A58E0A85160}" dt="2022-10-26T19:20:49.497" v="6845" actId="20577"/>
        <pc:sldMkLst>
          <pc:docMk/>
          <pc:sldMk cId="3697875980" sldId="278"/>
        </pc:sldMkLst>
        <pc:spChg chg="add del mod">
          <ac:chgData name="Oliver Barbaresi" userId="878e3307-01de-4289-ad53-44b9c3912324" providerId="ADAL" clId="{72789F11-C581-4B9A-B64A-8A58E0A85160}" dt="2022-10-07T15:43:31.174" v="1217" actId="478"/>
          <ac:spMkLst>
            <pc:docMk/>
            <pc:sldMk cId="3697875980" sldId="278"/>
            <ac:spMk id="2" creationId="{1110B085-7837-4FAE-8360-8B54E2B88F0A}"/>
          </ac:spMkLst>
        </pc:spChg>
        <pc:spChg chg="add del mod">
          <ac:chgData name="Oliver Barbaresi" userId="878e3307-01de-4289-ad53-44b9c3912324" providerId="ADAL" clId="{72789F11-C581-4B9A-B64A-8A58E0A85160}" dt="2022-10-07T15:43:34.517" v="1218" actId="478"/>
          <ac:spMkLst>
            <pc:docMk/>
            <pc:sldMk cId="3697875980" sldId="278"/>
            <ac:spMk id="3" creationId="{7CF4A8B7-6C01-462F-AD4A-51990512173B}"/>
          </ac:spMkLst>
        </pc:spChg>
        <pc:spChg chg="add mod">
          <ac:chgData name="Oliver Barbaresi" userId="878e3307-01de-4289-ad53-44b9c3912324" providerId="ADAL" clId="{72789F11-C581-4B9A-B64A-8A58E0A85160}" dt="2022-10-14T09:29:17.264" v="2802" actId="20577"/>
          <ac:spMkLst>
            <pc:docMk/>
            <pc:sldMk cId="3697875980" sldId="278"/>
            <ac:spMk id="8" creationId="{5D8AF62F-BBBD-4C5F-98FC-AFD76FA001C3}"/>
          </ac:spMkLst>
        </pc:spChg>
        <pc:spChg chg="del mod">
          <ac:chgData name="Oliver Barbaresi" userId="878e3307-01de-4289-ad53-44b9c3912324" providerId="ADAL" clId="{72789F11-C581-4B9A-B64A-8A58E0A85160}" dt="2022-10-14T09:29:11.006" v="2788" actId="478"/>
          <ac:spMkLst>
            <pc:docMk/>
            <pc:sldMk cId="3697875980" sldId="278"/>
            <ac:spMk id="11" creationId="{8CEF8800-9D17-4056-93CE-885CD77F715A}"/>
          </ac:spMkLst>
        </pc:spChg>
        <pc:spChg chg="mod">
          <ac:chgData name="Oliver Barbaresi" userId="878e3307-01de-4289-ad53-44b9c3912324" providerId="ADAL" clId="{72789F11-C581-4B9A-B64A-8A58E0A85160}" dt="2022-10-26T19:20:49.497" v="6845" actId="20577"/>
          <ac:spMkLst>
            <pc:docMk/>
            <pc:sldMk cId="3697875980" sldId="278"/>
            <ac:spMk id="12" creationId="{B13E274F-2538-4F6E-8BD7-A601D344392E}"/>
          </ac:spMkLst>
        </pc:spChg>
        <pc:picChg chg="del">
          <ac:chgData name="Oliver Barbaresi" userId="878e3307-01de-4289-ad53-44b9c3912324" providerId="ADAL" clId="{72789F11-C581-4B9A-B64A-8A58E0A85160}" dt="2022-10-14T09:47:52.611" v="4279" actId="478"/>
          <ac:picMkLst>
            <pc:docMk/>
            <pc:sldMk cId="3697875980" sldId="278"/>
            <ac:picMk id="10" creationId="{D0DD8048-999D-466E-A92E-455E4F0C24AA}"/>
          </ac:picMkLst>
        </pc:picChg>
        <pc:picChg chg="add mod">
          <ac:chgData name="Oliver Barbaresi" userId="878e3307-01de-4289-ad53-44b9c3912324" providerId="ADAL" clId="{72789F11-C581-4B9A-B64A-8A58E0A85160}" dt="2022-10-14T09:47:52.919" v="4280"/>
          <ac:picMkLst>
            <pc:docMk/>
            <pc:sldMk cId="3697875980" sldId="278"/>
            <ac:picMk id="13" creationId="{A35E03AB-B0FF-4436-AC55-2EB37406C5CF}"/>
          </ac:picMkLst>
        </pc:picChg>
      </pc:sldChg>
      <pc:sldChg chg="addSp delSp modSp mod">
        <pc:chgData name="Oliver Barbaresi" userId="878e3307-01de-4289-ad53-44b9c3912324" providerId="ADAL" clId="{72789F11-C581-4B9A-B64A-8A58E0A85160}" dt="2022-10-17T10:43:37.198" v="6556" actId="20577"/>
        <pc:sldMkLst>
          <pc:docMk/>
          <pc:sldMk cId="969891471" sldId="279"/>
        </pc:sldMkLst>
        <pc:spChg chg="add mod">
          <ac:chgData name="Oliver Barbaresi" userId="878e3307-01de-4289-ad53-44b9c3912324" providerId="ADAL" clId="{72789F11-C581-4B9A-B64A-8A58E0A85160}" dt="2022-10-14T09:29:30.470" v="2824" actId="20577"/>
          <ac:spMkLst>
            <pc:docMk/>
            <pc:sldMk cId="969891471" sldId="279"/>
            <ac:spMk id="6" creationId="{DD1FEF08-38E2-49D8-B20E-117B1C673B77}"/>
          </ac:spMkLst>
        </pc:spChg>
        <pc:spChg chg="del">
          <ac:chgData name="Oliver Barbaresi" userId="878e3307-01de-4289-ad53-44b9c3912324" providerId="ADAL" clId="{72789F11-C581-4B9A-B64A-8A58E0A85160}" dt="2022-10-14T09:29:22.964" v="2803" actId="478"/>
          <ac:spMkLst>
            <pc:docMk/>
            <pc:sldMk cId="969891471" sldId="279"/>
            <ac:spMk id="11" creationId="{8CEF8800-9D17-4056-93CE-885CD77F715A}"/>
          </ac:spMkLst>
        </pc:spChg>
        <pc:spChg chg="mod">
          <ac:chgData name="Oliver Barbaresi" userId="878e3307-01de-4289-ad53-44b9c3912324" providerId="ADAL" clId="{72789F11-C581-4B9A-B64A-8A58E0A85160}" dt="2022-10-17T10:43:37.198" v="6556" actId="20577"/>
          <ac:spMkLst>
            <pc:docMk/>
            <pc:sldMk cId="969891471" sldId="279"/>
            <ac:spMk id="12" creationId="{B13E274F-2538-4F6E-8BD7-A601D344392E}"/>
          </ac:spMkLst>
        </pc:spChg>
        <pc:picChg chg="add mod">
          <ac:chgData name="Oliver Barbaresi" userId="878e3307-01de-4289-ad53-44b9c3912324" providerId="ADAL" clId="{72789F11-C581-4B9A-B64A-8A58E0A85160}" dt="2022-10-14T09:47:54.960" v="4282"/>
          <ac:picMkLst>
            <pc:docMk/>
            <pc:sldMk cId="969891471" sldId="279"/>
            <ac:picMk id="7" creationId="{9AD81A85-5AD4-4560-84C5-A09683F166B6}"/>
          </ac:picMkLst>
        </pc:picChg>
        <pc:picChg chg="del">
          <ac:chgData name="Oliver Barbaresi" userId="878e3307-01de-4289-ad53-44b9c3912324" providerId="ADAL" clId="{72789F11-C581-4B9A-B64A-8A58E0A85160}" dt="2022-10-14T09:47:54.706" v="4281" actId="478"/>
          <ac:picMkLst>
            <pc:docMk/>
            <pc:sldMk cId="969891471" sldId="279"/>
            <ac:picMk id="10" creationId="{D0DD8048-999D-466E-A92E-455E4F0C24AA}"/>
          </ac:picMkLst>
        </pc:picChg>
      </pc:sldChg>
      <pc:sldChg chg="addSp delSp modSp mod">
        <pc:chgData name="Oliver Barbaresi" userId="878e3307-01de-4289-ad53-44b9c3912324" providerId="ADAL" clId="{72789F11-C581-4B9A-B64A-8A58E0A85160}" dt="2022-10-26T19:21:31.805" v="6848" actId="20577"/>
        <pc:sldMkLst>
          <pc:docMk/>
          <pc:sldMk cId="804906762" sldId="280"/>
        </pc:sldMkLst>
        <pc:spChg chg="add mod">
          <ac:chgData name="Oliver Barbaresi" userId="878e3307-01de-4289-ad53-44b9c3912324" providerId="ADAL" clId="{72789F11-C581-4B9A-B64A-8A58E0A85160}" dt="2022-10-14T09:29:38.244" v="2835" actId="20577"/>
          <ac:spMkLst>
            <pc:docMk/>
            <pc:sldMk cId="804906762" sldId="280"/>
            <ac:spMk id="6" creationId="{5E69C410-BEB1-45FF-92AE-D75EEB82CF26}"/>
          </ac:spMkLst>
        </pc:spChg>
        <pc:spChg chg="del">
          <ac:chgData name="Oliver Barbaresi" userId="878e3307-01de-4289-ad53-44b9c3912324" providerId="ADAL" clId="{72789F11-C581-4B9A-B64A-8A58E0A85160}" dt="2022-10-14T09:29:34.061" v="2825" actId="478"/>
          <ac:spMkLst>
            <pc:docMk/>
            <pc:sldMk cId="804906762" sldId="280"/>
            <ac:spMk id="11" creationId="{8CEF8800-9D17-4056-93CE-885CD77F715A}"/>
          </ac:spMkLst>
        </pc:spChg>
        <pc:spChg chg="mod">
          <ac:chgData name="Oliver Barbaresi" userId="878e3307-01de-4289-ad53-44b9c3912324" providerId="ADAL" clId="{72789F11-C581-4B9A-B64A-8A58E0A85160}" dt="2022-10-26T19:21:31.805" v="6848" actId="20577"/>
          <ac:spMkLst>
            <pc:docMk/>
            <pc:sldMk cId="804906762" sldId="280"/>
            <ac:spMk id="12" creationId="{B13E274F-2538-4F6E-8BD7-A601D344392E}"/>
          </ac:spMkLst>
        </pc:spChg>
        <pc:picChg chg="add mod">
          <ac:chgData name="Oliver Barbaresi" userId="878e3307-01de-4289-ad53-44b9c3912324" providerId="ADAL" clId="{72789F11-C581-4B9A-B64A-8A58E0A85160}" dt="2022-10-14T09:47:57.244" v="4284"/>
          <ac:picMkLst>
            <pc:docMk/>
            <pc:sldMk cId="804906762" sldId="280"/>
            <ac:picMk id="7" creationId="{8A810F9F-5331-473E-B227-3CC9060A75F3}"/>
          </ac:picMkLst>
        </pc:picChg>
        <pc:picChg chg="del">
          <ac:chgData name="Oliver Barbaresi" userId="878e3307-01de-4289-ad53-44b9c3912324" providerId="ADAL" clId="{72789F11-C581-4B9A-B64A-8A58E0A85160}" dt="2022-10-14T09:47:56.926" v="4283" actId="478"/>
          <ac:picMkLst>
            <pc:docMk/>
            <pc:sldMk cId="804906762" sldId="280"/>
            <ac:picMk id="10" creationId="{D0DD8048-999D-466E-A92E-455E4F0C24AA}"/>
          </ac:picMkLst>
        </pc:picChg>
      </pc:sldChg>
      <pc:sldChg chg="addSp delSp modSp mod">
        <pc:chgData name="Oliver Barbaresi" userId="878e3307-01de-4289-ad53-44b9c3912324" providerId="ADAL" clId="{72789F11-C581-4B9A-B64A-8A58E0A85160}" dt="2022-10-14T09:48:01.058" v="4286"/>
        <pc:sldMkLst>
          <pc:docMk/>
          <pc:sldMk cId="3476099387" sldId="281"/>
        </pc:sldMkLst>
        <pc:spChg chg="add mod">
          <ac:chgData name="Oliver Barbaresi" userId="878e3307-01de-4289-ad53-44b9c3912324" providerId="ADAL" clId="{72789F11-C581-4B9A-B64A-8A58E0A85160}" dt="2022-10-14T09:29:48.592" v="2846" actId="5793"/>
          <ac:spMkLst>
            <pc:docMk/>
            <pc:sldMk cId="3476099387" sldId="281"/>
            <ac:spMk id="6" creationId="{7F93591E-967B-431B-8E30-BFA8E557F03F}"/>
          </ac:spMkLst>
        </pc:spChg>
        <pc:spChg chg="del">
          <ac:chgData name="Oliver Barbaresi" userId="878e3307-01de-4289-ad53-44b9c3912324" providerId="ADAL" clId="{72789F11-C581-4B9A-B64A-8A58E0A85160}" dt="2022-10-14T09:29:44.751" v="2836" actId="478"/>
          <ac:spMkLst>
            <pc:docMk/>
            <pc:sldMk cId="3476099387" sldId="281"/>
            <ac:spMk id="11" creationId="{8CEF8800-9D17-4056-93CE-885CD77F715A}"/>
          </ac:spMkLst>
        </pc:spChg>
        <pc:spChg chg="mod">
          <ac:chgData name="Oliver Barbaresi" userId="878e3307-01de-4289-ad53-44b9c3912324" providerId="ADAL" clId="{72789F11-C581-4B9A-B64A-8A58E0A85160}" dt="2022-10-10T11:09:18.155" v="1449" actId="33524"/>
          <ac:spMkLst>
            <pc:docMk/>
            <pc:sldMk cId="3476099387" sldId="281"/>
            <ac:spMk id="12" creationId="{B13E274F-2538-4F6E-8BD7-A601D344392E}"/>
          </ac:spMkLst>
        </pc:spChg>
        <pc:picChg chg="add mod">
          <ac:chgData name="Oliver Barbaresi" userId="878e3307-01de-4289-ad53-44b9c3912324" providerId="ADAL" clId="{72789F11-C581-4B9A-B64A-8A58E0A85160}" dt="2022-10-14T09:48:01.058" v="4286"/>
          <ac:picMkLst>
            <pc:docMk/>
            <pc:sldMk cId="3476099387" sldId="281"/>
            <ac:picMk id="7" creationId="{6E3B605E-C2D5-468D-9B83-EBC466E4CE5D}"/>
          </ac:picMkLst>
        </pc:picChg>
        <pc:picChg chg="del">
          <ac:chgData name="Oliver Barbaresi" userId="878e3307-01de-4289-ad53-44b9c3912324" providerId="ADAL" clId="{72789F11-C581-4B9A-B64A-8A58E0A85160}" dt="2022-10-14T09:47:59.348" v="4285" actId="478"/>
          <ac:picMkLst>
            <pc:docMk/>
            <pc:sldMk cId="3476099387" sldId="281"/>
            <ac:picMk id="10" creationId="{D0DD8048-999D-466E-A92E-455E4F0C24AA}"/>
          </ac:picMkLst>
        </pc:picChg>
      </pc:sldChg>
      <pc:sldChg chg="addSp delSp modSp mod modCm">
        <pc:chgData name="Oliver Barbaresi" userId="878e3307-01de-4289-ad53-44b9c3912324" providerId="ADAL" clId="{72789F11-C581-4B9A-B64A-8A58E0A85160}" dt="2022-10-27T09:04:47.354" v="8312" actId="313"/>
        <pc:sldMkLst>
          <pc:docMk/>
          <pc:sldMk cId="1467875306" sldId="282"/>
        </pc:sldMkLst>
        <pc:spChg chg="add mod">
          <ac:chgData name="Oliver Barbaresi" userId="878e3307-01de-4289-ad53-44b9c3912324" providerId="ADAL" clId="{72789F11-C581-4B9A-B64A-8A58E0A85160}" dt="2022-10-14T09:30:03.823" v="2885" actId="20577"/>
          <ac:spMkLst>
            <pc:docMk/>
            <pc:sldMk cId="1467875306" sldId="282"/>
            <ac:spMk id="6" creationId="{FA3EDB67-4C73-4DBB-AEEB-6377D067637C}"/>
          </ac:spMkLst>
        </pc:spChg>
        <pc:spChg chg="del">
          <ac:chgData name="Oliver Barbaresi" userId="878e3307-01de-4289-ad53-44b9c3912324" providerId="ADAL" clId="{72789F11-C581-4B9A-B64A-8A58E0A85160}" dt="2022-10-14T09:29:53.275" v="2847" actId="478"/>
          <ac:spMkLst>
            <pc:docMk/>
            <pc:sldMk cId="1467875306" sldId="282"/>
            <ac:spMk id="11" creationId="{8CEF8800-9D17-4056-93CE-885CD77F715A}"/>
          </ac:spMkLst>
        </pc:spChg>
        <pc:spChg chg="mod">
          <ac:chgData name="Oliver Barbaresi" userId="878e3307-01de-4289-ad53-44b9c3912324" providerId="ADAL" clId="{72789F11-C581-4B9A-B64A-8A58E0A85160}" dt="2022-10-27T09:04:47.354" v="8312" actId="313"/>
          <ac:spMkLst>
            <pc:docMk/>
            <pc:sldMk cId="1467875306" sldId="282"/>
            <ac:spMk id="12" creationId="{B13E274F-2538-4F6E-8BD7-A601D344392E}"/>
          </ac:spMkLst>
        </pc:spChg>
        <pc:picChg chg="add mod">
          <ac:chgData name="Oliver Barbaresi" userId="878e3307-01de-4289-ad53-44b9c3912324" providerId="ADAL" clId="{72789F11-C581-4B9A-B64A-8A58E0A85160}" dt="2022-10-14T09:48:04.338" v="4288"/>
          <ac:picMkLst>
            <pc:docMk/>
            <pc:sldMk cId="1467875306" sldId="282"/>
            <ac:picMk id="7" creationId="{2EA2DD86-6C38-44D9-A8DA-B9F7BA941EF3}"/>
          </ac:picMkLst>
        </pc:picChg>
        <pc:picChg chg="del">
          <ac:chgData name="Oliver Barbaresi" userId="878e3307-01de-4289-ad53-44b9c3912324" providerId="ADAL" clId="{72789F11-C581-4B9A-B64A-8A58E0A85160}" dt="2022-10-14T09:48:04.049" v="4287" actId="478"/>
          <ac:picMkLst>
            <pc:docMk/>
            <pc:sldMk cId="1467875306" sldId="282"/>
            <ac:picMk id="10" creationId="{D0DD8048-999D-466E-A92E-455E4F0C24AA}"/>
          </ac:picMkLst>
        </pc:picChg>
      </pc:sldChg>
      <pc:sldChg chg="addSp delSp modSp mod modCm">
        <pc:chgData name="Oliver Barbaresi" userId="878e3307-01de-4289-ad53-44b9c3912324" providerId="ADAL" clId="{72789F11-C581-4B9A-B64A-8A58E0A85160}" dt="2022-10-14T09:48:08.326" v="4290"/>
        <pc:sldMkLst>
          <pc:docMk/>
          <pc:sldMk cId="3223378412" sldId="283"/>
        </pc:sldMkLst>
        <pc:spChg chg="add mod">
          <ac:chgData name="Oliver Barbaresi" userId="878e3307-01de-4289-ad53-44b9c3912324" providerId="ADAL" clId="{72789F11-C581-4B9A-B64A-8A58E0A85160}" dt="2022-10-14T09:30:15.282" v="2897" actId="20577"/>
          <ac:spMkLst>
            <pc:docMk/>
            <pc:sldMk cId="3223378412" sldId="283"/>
            <ac:spMk id="6" creationId="{BB54F7DE-C726-49CC-9EE1-D95692E3BD62}"/>
          </ac:spMkLst>
        </pc:spChg>
        <pc:spChg chg="del">
          <ac:chgData name="Oliver Barbaresi" userId="878e3307-01de-4289-ad53-44b9c3912324" providerId="ADAL" clId="{72789F11-C581-4B9A-B64A-8A58E0A85160}" dt="2022-10-14T09:30:09.638" v="2886" actId="478"/>
          <ac:spMkLst>
            <pc:docMk/>
            <pc:sldMk cId="3223378412" sldId="283"/>
            <ac:spMk id="11" creationId="{8CEF8800-9D17-4056-93CE-885CD77F715A}"/>
          </ac:spMkLst>
        </pc:spChg>
        <pc:spChg chg="mod">
          <ac:chgData name="Oliver Barbaresi" userId="878e3307-01de-4289-ad53-44b9c3912324" providerId="ADAL" clId="{72789F11-C581-4B9A-B64A-8A58E0A85160}" dt="2022-10-11T11:14:52.139" v="1698" actId="20577"/>
          <ac:spMkLst>
            <pc:docMk/>
            <pc:sldMk cId="3223378412" sldId="283"/>
            <ac:spMk id="12" creationId="{B13E274F-2538-4F6E-8BD7-A601D344392E}"/>
          </ac:spMkLst>
        </pc:spChg>
        <pc:picChg chg="add mod">
          <ac:chgData name="Oliver Barbaresi" userId="878e3307-01de-4289-ad53-44b9c3912324" providerId="ADAL" clId="{72789F11-C581-4B9A-B64A-8A58E0A85160}" dt="2022-10-14T09:48:08.326" v="4290"/>
          <ac:picMkLst>
            <pc:docMk/>
            <pc:sldMk cId="3223378412" sldId="283"/>
            <ac:picMk id="7" creationId="{7DB0BC92-E35B-4E4B-BCC1-EDA876C0CBFA}"/>
          </ac:picMkLst>
        </pc:picChg>
        <pc:picChg chg="del">
          <ac:chgData name="Oliver Barbaresi" userId="878e3307-01de-4289-ad53-44b9c3912324" providerId="ADAL" clId="{72789F11-C581-4B9A-B64A-8A58E0A85160}" dt="2022-10-14T09:48:08.057" v="4289" actId="478"/>
          <ac:picMkLst>
            <pc:docMk/>
            <pc:sldMk cId="3223378412" sldId="283"/>
            <ac:picMk id="10" creationId="{D0DD8048-999D-466E-A92E-455E4F0C24AA}"/>
          </ac:picMkLst>
        </pc:picChg>
      </pc:sldChg>
      <pc:sldChg chg="addSp delSp modSp mod modCm">
        <pc:chgData name="Oliver Barbaresi" userId="878e3307-01de-4289-ad53-44b9c3912324" providerId="ADAL" clId="{72789F11-C581-4B9A-B64A-8A58E0A85160}" dt="2022-10-17T10:44:12.200" v="6563" actId="404"/>
        <pc:sldMkLst>
          <pc:docMk/>
          <pc:sldMk cId="3756397909" sldId="284"/>
        </pc:sldMkLst>
        <pc:spChg chg="add mod">
          <ac:chgData name="Oliver Barbaresi" userId="878e3307-01de-4289-ad53-44b9c3912324" providerId="ADAL" clId="{72789F11-C581-4B9A-B64A-8A58E0A85160}" dt="2022-10-14T09:30:29.894" v="2927" actId="20577"/>
          <ac:spMkLst>
            <pc:docMk/>
            <pc:sldMk cId="3756397909" sldId="284"/>
            <ac:spMk id="6" creationId="{DAF35642-7809-4BEF-A784-516F4DA47B66}"/>
          </ac:spMkLst>
        </pc:spChg>
        <pc:spChg chg="del">
          <ac:chgData name="Oliver Barbaresi" userId="878e3307-01de-4289-ad53-44b9c3912324" providerId="ADAL" clId="{72789F11-C581-4B9A-B64A-8A58E0A85160}" dt="2022-10-14T09:30:20.036" v="2898" actId="478"/>
          <ac:spMkLst>
            <pc:docMk/>
            <pc:sldMk cId="3756397909" sldId="284"/>
            <ac:spMk id="11" creationId="{8CEF8800-9D17-4056-93CE-885CD77F715A}"/>
          </ac:spMkLst>
        </pc:spChg>
        <pc:spChg chg="mod">
          <ac:chgData name="Oliver Barbaresi" userId="878e3307-01de-4289-ad53-44b9c3912324" providerId="ADAL" clId="{72789F11-C581-4B9A-B64A-8A58E0A85160}" dt="2022-10-17T10:44:12.200" v="6563" actId="404"/>
          <ac:spMkLst>
            <pc:docMk/>
            <pc:sldMk cId="3756397909" sldId="284"/>
            <ac:spMk id="12" creationId="{B13E274F-2538-4F6E-8BD7-A601D344392E}"/>
          </ac:spMkLst>
        </pc:spChg>
        <pc:picChg chg="add mod">
          <ac:chgData name="Oliver Barbaresi" userId="878e3307-01de-4289-ad53-44b9c3912324" providerId="ADAL" clId="{72789F11-C581-4B9A-B64A-8A58E0A85160}" dt="2022-10-14T09:48:12.298" v="4292"/>
          <ac:picMkLst>
            <pc:docMk/>
            <pc:sldMk cId="3756397909" sldId="284"/>
            <ac:picMk id="7" creationId="{C6A3D30C-CED0-4F4C-9610-65C0A6A6925C}"/>
          </ac:picMkLst>
        </pc:picChg>
        <pc:picChg chg="del">
          <ac:chgData name="Oliver Barbaresi" userId="878e3307-01de-4289-ad53-44b9c3912324" providerId="ADAL" clId="{72789F11-C581-4B9A-B64A-8A58E0A85160}" dt="2022-10-14T09:48:12.003" v="4291" actId="478"/>
          <ac:picMkLst>
            <pc:docMk/>
            <pc:sldMk cId="3756397909" sldId="284"/>
            <ac:picMk id="10" creationId="{D0DD8048-999D-466E-A92E-455E4F0C24AA}"/>
          </ac:picMkLst>
        </pc:picChg>
      </pc:sldChg>
      <pc:sldChg chg="addSp delSp modSp mod">
        <pc:chgData name="Oliver Barbaresi" userId="878e3307-01de-4289-ad53-44b9c3912324" providerId="ADAL" clId="{72789F11-C581-4B9A-B64A-8A58E0A85160}" dt="2022-10-14T09:48:14.621" v="4294"/>
        <pc:sldMkLst>
          <pc:docMk/>
          <pc:sldMk cId="3343699033" sldId="285"/>
        </pc:sldMkLst>
        <pc:spChg chg="add mod">
          <ac:chgData name="Oliver Barbaresi" userId="878e3307-01de-4289-ad53-44b9c3912324" providerId="ADAL" clId="{72789F11-C581-4B9A-B64A-8A58E0A85160}" dt="2022-10-14T09:30:47.295" v="2952" actId="20577"/>
          <ac:spMkLst>
            <pc:docMk/>
            <pc:sldMk cId="3343699033" sldId="285"/>
            <ac:spMk id="6" creationId="{7D4BFE17-3D68-4E63-B906-E2FB18A296E0}"/>
          </ac:spMkLst>
        </pc:spChg>
        <pc:spChg chg="del">
          <ac:chgData name="Oliver Barbaresi" userId="878e3307-01de-4289-ad53-44b9c3912324" providerId="ADAL" clId="{72789F11-C581-4B9A-B64A-8A58E0A85160}" dt="2022-10-14T09:30:36.097" v="2928" actId="478"/>
          <ac:spMkLst>
            <pc:docMk/>
            <pc:sldMk cId="3343699033" sldId="285"/>
            <ac:spMk id="11" creationId="{8CEF8800-9D17-4056-93CE-885CD77F715A}"/>
          </ac:spMkLst>
        </pc:spChg>
        <pc:spChg chg="mod">
          <ac:chgData name="Oliver Barbaresi" userId="878e3307-01de-4289-ad53-44b9c3912324" providerId="ADAL" clId="{72789F11-C581-4B9A-B64A-8A58E0A85160}" dt="2022-10-10T11:13:18.361" v="1484" actId="404"/>
          <ac:spMkLst>
            <pc:docMk/>
            <pc:sldMk cId="3343699033" sldId="285"/>
            <ac:spMk id="12" creationId="{B13E274F-2538-4F6E-8BD7-A601D344392E}"/>
          </ac:spMkLst>
        </pc:spChg>
        <pc:picChg chg="add mod">
          <ac:chgData name="Oliver Barbaresi" userId="878e3307-01de-4289-ad53-44b9c3912324" providerId="ADAL" clId="{72789F11-C581-4B9A-B64A-8A58E0A85160}" dt="2022-10-14T09:48:14.621" v="4294"/>
          <ac:picMkLst>
            <pc:docMk/>
            <pc:sldMk cId="3343699033" sldId="285"/>
            <ac:picMk id="7" creationId="{1049E39A-E1B2-455F-934A-43C04AF8E125}"/>
          </ac:picMkLst>
        </pc:picChg>
        <pc:picChg chg="del">
          <ac:chgData name="Oliver Barbaresi" userId="878e3307-01de-4289-ad53-44b9c3912324" providerId="ADAL" clId="{72789F11-C581-4B9A-B64A-8A58E0A85160}" dt="2022-10-14T09:48:14.381" v="4293" actId="478"/>
          <ac:picMkLst>
            <pc:docMk/>
            <pc:sldMk cId="3343699033" sldId="285"/>
            <ac:picMk id="10" creationId="{D0DD8048-999D-466E-A92E-455E4F0C24AA}"/>
          </ac:picMkLst>
        </pc:picChg>
      </pc:sldChg>
      <pc:sldChg chg="addSp delSp modSp mod">
        <pc:chgData name="Oliver Barbaresi" userId="878e3307-01de-4289-ad53-44b9c3912324" providerId="ADAL" clId="{72789F11-C581-4B9A-B64A-8A58E0A85160}" dt="2022-10-14T11:06:21.079" v="4538" actId="20577"/>
        <pc:sldMkLst>
          <pc:docMk/>
          <pc:sldMk cId="3542023999" sldId="286"/>
        </pc:sldMkLst>
        <pc:spChg chg="add mod">
          <ac:chgData name="Oliver Barbaresi" userId="878e3307-01de-4289-ad53-44b9c3912324" providerId="ADAL" clId="{72789F11-C581-4B9A-B64A-8A58E0A85160}" dt="2022-10-14T09:30:58.438" v="2980" actId="20577"/>
          <ac:spMkLst>
            <pc:docMk/>
            <pc:sldMk cId="3542023999" sldId="286"/>
            <ac:spMk id="6" creationId="{F69E3904-8B86-413D-824D-EFFECF3D9452}"/>
          </ac:spMkLst>
        </pc:spChg>
        <pc:spChg chg="del">
          <ac:chgData name="Oliver Barbaresi" userId="878e3307-01de-4289-ad53-44b9c3912324" providerId="ADAL" clId="{72789F11-C581-4B9A-B64A-8A58E0A85160}" dt="2022-10-14T09:30:50.820" v="2953" actId="478"/>
          <ac:spMkLst>
            <pc:docMk/>
            <pc:sldMk cId="3542023999" sldId="286"/>
            <ac:spMk id="11" creationId="{8CEF8800-9D17-4056-93CE-885CD77F715A}"/>
          </ac:spMkLst>
        </pc:spChg>
        <pc:spChg chg="mod">
          <ac:chgData name="Oliver Barbaresi" userId="878e3307-01de-4289-ad53-44b9c3912324" providerId="ADAL" clId="{72789F11-C581-4B9A-B64A-8A58E0A85160}" dt="2022-10-14T11:06:21.079" v="4538" actId="20577"/>
          <ac:spMkLst>
            <pc:docMk/>
            <pc:sldMk cId="3542023999" sldId="286"/>
            <ac:spMk id="12" creationId="{B13E274F-2538-4F6E-8BD7-A601D344392E}"/>
          </ac:spMkLst>
        </pc:spChg>
        <pc:picChg chg="add mod">
          <ac:chgData name="Oliver Barbaresi" userId="878e3307-01de-4289-ad53-44b9c3912324" providerId="ADAL" clId="{72789F11-C581-4B9A-B64A-8A58E0A85160}" dt="2022-10-14T09:48:16.861" v="4296"/>
          <ac:picMkLst>
            <pc:docMk/>
            <pc:sldMk cId="3542023999" sldId="286"/>
            <ac:picMk id="7" creationId="{150D6E00-6FAD-4D8E-AE2F-671D4D7300B4}"/>
          </ac:picMkLst>
        </pc:picChg>
        <pc:picChg chg="del">
          <ac:chgData name="Oliver Barbaresi" userId="878e3307-01de-4289-ad53-44b9c3912324" providerId="ADAL" clId="{72789F11-C581-4B9A-B64A-8A58E0A85160}" dt="2022-10-14T09:48:16.611" v="4295" actId="478"/>
          <ac:picMkLst>
            <pc:docMk/>
            <pc:sldMk cId="3542023999" sldId="286"/>
            <ac:picMk id="10" creationId="{D0DD8048-999D-466E-A92E-455E4F0C24AA}"/>
          </ac:picMkLst>
        </pc:picChg>
      </pc:sldChg>
      <pc:sldChg chg="addSp delSp modSp mod">
        <pc:chgData name="Oliver Barbaresi" userId="878e3307-01de-4289-ad53-44b9c3912324" providerId="ADAL" clId="{72789F11-C581-4B9A-B64A-8A58E0A85160}" dt="2022-10-20T15:30:49.135" v="6689" actId="20577"/>
        <pc:sldMkLst>
          <pc:docMk/>
          <pc:sldMk cId="271166696" sldId="287"/>
        </pc:sldMkLst>
        <pc:spChg chg="add mod">
          <ac:chgData name="Oliver Barbaresi" userId="878e3307-01de-4289-ad53-44b9c3912324" providerId="ADAL" clId="{72789F11-C581-4B9A-B64A-8A58E0A85160}" dt="2022-10-14T09:31:04.358" v="2990" actId="20577"/>
          <ac:spMkLst>
            <pc:docMk/>
            <pc:sldMk cId="271166696" sldId="287"/>
            <ac:spMk id="6" creationId="{88132425-40ED-45EA-AD0B-E249480558C2}"/>
          </ac:spMkLst>
        </pc:spChg>
        <pc:spChg chg="del">
          <ac:chgData name="Oliver Barbaresi" userId="878e3307-01de-4289-ad53-44b9c3912324" providerId="ADAL" clId="{72789F11-C581-4B9A-B64A-8A58E0A85160}" dt="2022-10-14T09:31:01.611" v="2981" actId="478"/>
          <ac:spMkLst>
            <pc:docMk/>
            <pc:sldMk cId="271166696" sldId="287"/>
            <ac:spMk id="11" creationId="{8CEF8800-9D17-4056-93CE-885CD77F715A}"/>
          </ac:spMkLst>
        </pc:spChg>
        <pc:spChg chg="mod">
          <ac:chgData name="Oliver Barbaresi" userId="878e3307-01de-4289-ad53-44b9c3912324" providerId="ADAL" clId="{72789F11-C581-4B9A-B64A-8A58E0A85160}" dt="2022-10-20T15:30:49.135" v="6689" actId="20577"/>
          <ac:spMkLst>
            <pc:docMk/>
            <pc:sldMk cId="271166696" sldId="287"/>
            <ac:spMk id="12" creationId="{B13E274F-2538-4F6E-8BD7-A601D344392E}"/>
          </ac:spMkLst>
        </pc:spChg>
        <pc:picChg chg="add mod">
          <ac:chgData name="Oliver Barbaresi" userId="878e3307-01de-4289-ad53-44b9c3912324" providerId="ADAL" clId="{72789F11-C581-4B9A-B64A-8A58E0A85160}" dt="2022-10-14T09:48:18.992" v="4298"/>
          <ac:picMkLst>
            <pc:docMk/>
            <pc:sldMk cId="271166696" sldId="287"/>
            <ac:picMk id="7" creationId="{263A2893-757F-418F-9BF5-7F4439062F30}"/>
          </ac:picMkLst>
        </pc:picChg>
        <pc:picChg chg="del">
          <ac:chgData name="Oliver Barbaresi" userId="878e3307-01de-4289-ad53-44b9c3912324" providerId="ADAL" clId="{72789F11-C581-4B9A-B64A-8A58E0A85160}" dt="2022-10-14T09:48:18.733" v="4297" actId="478"/>
          <ac:picMkLst>
            <pc:docMk/>
            <pc:sldMk cId="271166696" sldId="287"/>
            <ac:picMk id="10" creationId="{D0DD8048-999D-466E-A92E-455E4F0C24AA}"/>
          </ac:picMkLst>
        </pc:picChg>
      </pc:sldChg>
      <pc:sldChg chg="addSp delSp modSp mod modCm">
        <pc:chgData name="Oliver Barbaresi" userId="878e3307-01de-4289-ad53-44b9c3912324" providerId="ADAL" clId="{72789F11-C581-4B9A-B64A-8A58E0A85160}" dt="2022-10-14T09:48:23.580" v="4302"/>
        <pc:sldMkLst>
          <pc:docMk/>
          <pc:sldMk cId="70927519" sldId="288"/>
        </pc:sldMkLst>
        <pc:spChg chg="add mod">
          <ac:chgData name="Oliver Barbaresi" userId="878e3307-01de-4289-ad53-44b9c3912324" providerId="ADAL" clId="{72789F11-C581-4B9A-B64A-8A58E0A85160}" dt="2022-10-14T09:32:04.591" v="3021" actId="20577"/>
          <ac:spMkLst>
            <pc:docMk/>
            <pc:sldMk cId="70927519" sldId="288"/>
            <ac:spMk id="6" creationId="{55E134BB-9F51-4848-9134-43C634DF6528}"/>
          </ac:spMkLst>
        </pc:spChg>
        <pc:spChg chg="del">
          <ac:chgData name="Oliver Barbaresi" userId="878e3307-01de-4289-ad53-44b9c3912324" providerId="ADAL" clId="{72789F11-C581-4B9A-B64A-8A58E0A85160}" dt="2022-10-14T09:32:00.563" v="3013" actId="478"/>
          <ac:spMkLst>
            <pc:docMk/>
            <pc:sldMk cId="70927519" sldId="288"/>
            <ac:spMk id="11" creationId="{8CEF8800-9D17-4056-93CE-885CD77F715A}"/>
          </ac:spMkLst>
        </pc:spChg>
        <pc:spChg chg="mod">
          <ac:chgData name="Oliver Barbaresi" userId="878e3307-01de-4289-ad53-44b9c3912324" providerId="ADAL" clId="{72789F11-C581-4B9A-B64A-8A58E0A85160}" dt="2022-10-10T11:14:56.756" v="1503" actId="20577"/>
          <ac:spMkLst>
            <pc:docMk/>
            <pc:sldMk cId="70927519" sldId="288"/>
            <ac:spMk id="12" creationId="{B13E274F-2538-4F6E-8BD7-A601D344392E}"/>
          </ac:spMkLst>
        </pc:spChg>
        <pc:picChg chg="add mod">
          <ac:chgData name="Oliver Barbaresi" userId="878e3307-01de-4289-ad53-44b9c3912324" providerId="ADAL" clId="{72789F11-C581-4B9A-B64A-8A58E0A85160}" dt="2022-10-14T09:48:23.580" v="4302"/>
          <ac:picMkLst>
            <pc:docMk/>
            <pc:sldMk cId="70927519" sldId="288"/>
            <ac:picMk id="7" creationId="{B861496A-1488-4163-A554-113342C64736}"/>
          </ac:picMkLst>
        </pc:picChg>
        <pc:picChg chg="del">
          <ac:chgData name="Oliver Barbaresi" userId="878e3307-01de-4289-ad53-44b9c3912324" providerId="ADAL" clId="{72789F11-C581-4B9A-B64A-8A58E0A85160}" dt="2022-10-14T09:48:23.316" v="4301" actId="478"/>
          <ac:picMkLst>
            <pc:docMk/>
            <pc:sldMk cId="70927519" sldId="288"/>
            <ac:picMk id="10" creationId="{D0DD8048-999D-466E-A92E-455E4F0C24AA}"/>
          </ac:picMkLst>
        </pc:picChg>
      </pc:sldChg>
      <pc:sldChg chg="addSp delSp modSp mod">
        <pc:chgData name="Oliver Barbaresi" userId="878e3307-01de-4289-ad53-44b9c3912324" providerId="ADAL" clId="{72789F11-C581-4B9A-B64A-8A58E0A85160}" dt="2022-10-14T09:48:25.924" v="4304"/>
        <pc:sldMkLst>
          <pc:docMk/>
          <pc:sldMk cId="4215166259" sldId="289"/>
        </pc:sldMkLst>
        <pc:spChg chg="add mod">
          <ac:chgData name="Oliver Barbaresi" userId="878e3307-01de-4289-ad53-44b9c3912324" providerId="ADAL" clId="{72789F11-C581-4B9A-B64A-8A58E0A85160}" dt="2022-10-14T09:32:11.551" v="3030" actId="20577"/>
          <ac:spMkLst>
            <pc:docMk/>
            <pc:sldMk cId="4215166259" sldId="289"/>
            <ac:spMk id="6" creationId="{676F87EB-7DD9-4CEE-ADBA-585B2DE5AEBF}"/>
          </ac:spMkLst>
        </pc:spChg>
        <pc:spChg chg="del">
          <ac:chgData name="Oliver Barbaresi" userId="878e3307-01de-4289-ad53-44b9c3912324" providerId="ADAL" clId="{72789F11-C581-4B9A-B64A-8A58E0A85160}" dt="2022-10-14T09:32:07.794" v="3022" actId="478"/>
          <ac:spMkLst>
            <pc:docMk/>
            <pc:sldMk cId="4215166259" sldId="289"/>
            <ac:spMk id="11" creationId="{8CEF8800-9D17-4056-93CE-885CD77F715A}"/>
          </ac:spMkLst>
        </pc:spChg>
        <pc:spChg chg="mod">
          <ac:chgData name="Oliver Barbaresi" userId="878e3307-01de-4289-ad53-44b9c3912324" providerId="ADAL" clId="{72789F11-C581-4B9A-B64A-8A58E0A85160}" dt="2022-10-11T11:27:24.341" v="1803" actId="20577"/>
          <ac:spMkLst>
            <pc:docMk/>
            <pc:sldMk cId="4215166259" sldId="289"/>
            <ac:spMk id="12" creationId="{B13E274F-2538-4F6E-8BD7-A601D344392E}"/>
          </ac:spMkLst>
        </pc:spChg>
        <pc:picChg chg="add mod">
          <ac:chgData name="Oliver Barbaresi" userId="878e3307-01de-4289-ad53-44b9c3912324" providerId="ADAL" clId="{72789F11-C581-4B9A-B64A-8A58E0A85160}" dt="2022-10-14T09:48:25.924" v="4304"/>
          <ac:picMkLst>
            <pc:docMk/>
            <pc:sldMk cId="4215166259" sldId="289"/>
            <ac:picMk id="7" creationId="{B1B7101B-D9C7-480D-B10C-726CF6A72AFF}"/>
          </ac:picMkLst>
        </pc:picChg>
        <pc:picChg chg="del">
          <ac:chgData name="Oliver Barbaresi" userId="878e3307-01de-4289-ad53-44b9c3912324" providerId="ADAL" clId="{72789F11-C581-4B9A-B64A-8A58E0A85160}" dt="2022-10-14T09:48:25.676" v="4303" actId="478"/>
          <ac:picMkLst>
            <pc:docMk/>
            <pc:sldMk cId="4215166259" sldId="289"/>
            <ac:picMk id="10" creationId="{D0DD8048-999D-466E-A92E-455E4F0C24AA}"/>
          </ac:picMkLst>
        </pc:picChg>
      </pc:sldChg>
      <pc:sldChg chg="addSp delSp modSp mod">
        <pc:chgData name="Oliver Barbaresi" userId="878e3307-01de-4289-ad53-44b9c3912324" providerId="ADAL" clId="{72789F11-C581-4B9A-B64A-8A58E0A85160}" dt="2022-10-14T09:48:29.422" v="4306"/>
        <pc:sldMkLst>
          <pc:docMk/>
          <pc:sldMk cId="2458809681" sldId="290"/>
        </pc:sldMkLst>
        <pc:spChg chg="add mod">
          <ac:chgData name="Oliver Barbaresi" userId="878e3307-01de-4289-ad53-44b9c3912324" providerId="ADAL" clId="{72789F11-C581-4B9A-B64A-8A58E0A85160}" dt="2022-10-14T09:32:20.083" v="3048" actId="20577"/>
          <ac:spMkLst>
            <pc:docMk/>
            <pc:sldMk cId="2458809681" sldId="290"/>
            <ac:spMk id="6" creationId="{4EB44481-7BEC-49DB-8AAA-6B67EB7B7AAE}"/>
          </ac:spMkLst>
        </pc:spChg>
        <pc:spChg chg="del">
          <ac:chgData name="Oliver Barbaresi" userId="878e3307-01de-4289-ad53-44b9c3912324" providerId="ADAL" clId="{72789F11-C581-4B9A-B64A-8A58E0A85160}" dt="2022-10-14T09:32:14.723" v="3031" actId="478"/>
          <ac:spMkLst>
            <pc:docMk/>
            <pc:sldMk cId="2458809681" sldId="290"/>
            <ac:spMk id="11" creationId="{8CEF8800-9D17-4056-93CE-885CD77F715A}"/>
          </ac:spMkLst>
        </pc:spChg>
        <pc:picChg chg="add mod">
          <ac:chgData name="Oliver Barbaresi" userId="878e3307-01de-4289-ad53-44b9c3912324" providerId="ADAL" clId="{72789F11-C581-4B9A-B64A-8A58E0A85160}" dt="2022-10-14T09:48:29.422" v="4306"/>
          <ac:picMkLst>
            <pc:docMk/>
            <pc:sldMk cId="2458809681" sldId="290"/>
            <ac:picMk id="7" creationId="{E3A80CCF-C03C-46F8-A822-1613DE62B49C}"/>
          </ac:picMkLst>
        </pc:picChg>
        <pc:picChg chg="del">
          <ac:chgData name="Oliver Barbaresi" userId="878e3307-01de-4289-ad53-44b9c3912324" providerId="ADAL" clId="{72789F11-C581-4B9A-B64A-8A58E0A85160}" dt="2022-10-14T09:48:29.151" v="4305" actId="478"/>
          <ac:picMkLst>
            <pc:docMk/>
            <pc:sldMk cId="2458809681" sldId="290"/>
            <ac:picMk id="10" creationId="{D0DD8048-999D-466E-A92E-455E4F0C24AA}"/>
          </ac:picMkLst>
        </pc:picChg>
      </pc:sldChg>
      <pc:sldChg chg="addSp delSp modSp mod">
        <pc:chgData name="Oliver Barbaresi" userId="878e3307-01de-4289-ad53-44b9c3912324" providerId="ADAL" clId="{72789F11-C581-4B9A-B64A-8A58E0A85160}" dt="2022-10-26T20:21:23.429" v="8184" actId="404"/>
        <pc:sldMkLst>
          <pc:docMk/>
          <pc:sldMk cId="1392126057" sldId="291"/>
        </pc:sldMkLst>
        <pc:spChg chg="add mod">
          <ac:chgData name="Oliver Barbaresi" userId="878e3307-01de-4289-ad53-44b9c3912324" providerId="ADAL" clId="{72789F11-C581-4B9A-B64A-8A58E0A85160}" dt="2022-10-14T09:32:27.555" v="3055" actId="20577"/>
          <ac:spMkLst>
            <pc:docMk/>
            <pc:sldMk cId="1392126057" sldId="291"/>
            <ac:spMk id="6" creationId="{5E0C1972-2C9E-44A7-86CA-24AEF6BED1BE}"/>
          </ac:spMkLst>
        </pc:spChg>
        <pc:spChg chg="del">
          <ac:chgData name="Oliver Barbaresi" userId="878e3307-01de-4289-ad53-44b9c3912324" providerId="ADAL" clId="{72789F11-C581-4B9A-B64A-8A58E0A85160}" dt="2022-10-14T09:32:24.370" v="3049" actId="478"/>
          <ac:spMkLst>
            <pc:docMk/>
            <pc:sldMk cId="1392126057" sldId="291"/>
            <ac:spMk id="11" creationId="{8CEF8800-9D17-4056-93CE-885CD77F715A}"/>
          </ac:spMkLst>
        </pc:spChg>
        <pc:spChg chg="mod">
          <ac:chgData name="Oliver Barbaresi" userId="878e3307-01de-4289-ad53-44b9c3912324" providerId="ADAL" clId="{72789F11-C581-4B9A-B64A-8A58E0A85160}" dt="2022-10-26T20:21:23.429" v="8184" actId="404"/>
          <ac:spMkLst>
            <pc:docMk/>
            <pc:sldMk cId="1392126057" sldId="291"/>
            <ac:spMk id="12" creationId="{B13E274F-2538-4F6E-8BD7-A601D344392E}"/>
          </ac:spMkLst>
        </pc:spChg>
        <pc:picChg chg="add mod">
          <ac:chgData name="Oliver Barbaresi" userId="878e3307-01de-4289-ad53-44b9c3912324" providerId="ADAL" clId="{72789F11-C581-4B9A-B64A-8A58E0A85160}" dt="2022-10-14T09:48:31.535" v="4308"/>
          <ac:picMkLst>
            <pc:docMk/>
            <pc:sldMk cId="1392126057" sldId="291"/>
            <ac:picMk id="7" creationId="{1C4C4D05-E802-4B29-8A57-BA5CA5298D77}"/>
          </ac:picMkLst>
        </pc:picChg>
        <pc:picChg chg="del">
          <ac:chgData name="Oliver Barbaresi" userId="878e3307-01de-4289-ad53-44b9c3912324" providerId="ADAL" clId="{72789F11-C581-4B9A-B64A-8A58E0A85160}" dt="2022-10-14T09:48:31.279" v="4307" actId="478"/>
          <ac:picMkLst>
            <pc:docMk/>
            <pc:sldMk cId="1392126057" sldId="291"/>
            <ac:picMk id="10" creationId="{D0DD8048-999D-466E-A92E-455E4F0C24AA}"/>
          </ac:picMkLst>
        </pc:picChg>
      </pc:sldChg>
      <pc:sldChg chg="addSp delSp modSp mod">
        <pc:chgData name="Oliver Barbaresi" userId="878e3307-01de-4289-ad53-44b9c3912324" providerId="ADAL" clId="{72789F11-C581-4B9A-B64A-8A58E0A85160}" dt="2022-10-14T09:48:33.608" v="4310"/>
        <pc:sldMkLst>
          <pc:docMk/>
          <pc:sldMk cId="1387889452" sldId="292"/>
        </pc:sldMkLst>
        <pc:spChg chg="add mod">
          <ac:chgData name="Oliver Barbaresi" userId="878e3307-01de-4289-ad53-44b9c3912324" providerId="ADAL" clId="{72789F11-C581-4B9A-B64A-8A58E0A85160}" dt="2022-10-14T09:32:42.643" v="3097" actId="20577"/>
          <ac:spMkLst>
            <pc:docMk/>
            <pc:sldMk cId="1387889452" sldId="292"/>
            <ac:spMk id="6" creationId="{D66291D9-7B45-445F-9758-102B5388DE00}"/>
          </ac:spMkLst>
        </pc:spChg>
        <pc:spChg chg="del">
          <ac:chgData name="Oliver Barbaresi" userId="878e3307-01de-4289-ad53-44b9c3912324" providerId="ADAL" clId="{72789F11-C581-4B9A-B64A-8A58E0A85160}" dt="2022-10-14T09:32:30.643" v="3056" actId="478"/>
          <ac:spMkLst>
            <pc:docMk/>
            <pc:sldMk cId="1387889452" sldId="292"/>
            <ac:spMk id="11" creationId="{8CEF8800-9D17-4056-93CE-885CD77F715A}"/>
          </ac:spMkLst>
        </pc:spChg>
        <pc:spChg chg="mod">
          <ac:chgData name="Oliver Barbaresi" userId="878e3307-01de-4289-ad53-44b9c3912324" providerId="ADAL" clId="{72789F11-C581-4B9A-B64A-8A58E0A85160}" dt="2022-10-10T11:18:29.678" v="1541" actId="113"/>
          <ac:spMkLst>
            <pc:docMk/>
            <pc:sldMk cId="1387889452" sldId="292"/>
            <ac:spMk id="12" creationId="{B13E274F-2538-4F6E-8BD7-A601D344392E}"/>
          </ac:spMkLst>
        </pc:spChg>
        <pc:picChg chg="add mod">
          <ac:chgData name="Oliver Barbaresi" userId="878e3307-01de-4289-ad53-44b9c3912324" providerId="ADAL" clId="{72789F11-C581-4B9A-B64A-8A58E0A85160}" dt="2022-10-14T09:48:33.608" v="4310"/>
          <ac:picMkLst>
            <pc:docMk/>
            <pc:sldMk cId="1387889452" sldId="292"/>
            <ac:picMk id="7" creationId="{92DEBD83-028E-49BC-8DA8-D5675F2EDCFD}"/>
          </ac:picMkLst>
        </pc:picChg>
        <pc:picChg chg="del">
          <ac:chgData name="Oliver Barbaresi" userId="878e3307-01de-4289-ad53-44b9c3912324" providerId="ADAL" clId="{72789F11-C581-4B9A-B64A-8A58E0A85160}" dt="2022-10-14T09:48:33.328" v="4309" actId="478"/>
          <ac:picMkLst>
            <pc:docMk/>
            <pc:sldMk cId="1387889452" sldId="292"/>
            <ac:picMk id="10" creationId="{D0DD8048-999D-466E-A92E-455E4F0C24AA}"/>
          </ac:picMkLst>
        </pc:picChg>
      </pc:sldChg>
      <pc:sldChg chg="addSp delSp modSp mod">
        <pc:chgData name="Oliver Barbaresi" userId="878e3307-01de-4289-ad53-44b9c3912324" providerId="ADAL" clId="{72789F11-C581-4B9A-B64A-8A58E0A85160}" dt="2022-10-14T09:48:35.657" v="4312"/>
        <pc:sldMkLst>
          <pc:docMk/>
          <pc:sldMk cId="1778991326" sldId="293"/>
        </pc:sldMkLst>
        <pc:spChg chg="add mod">
          <ac:chgData name="Oliver Barbaresi" userId="878e3307-01de-4289-ad53-44b9c3912324" providerId="ADAL" clId="{72789F11-C581-4B9A-B64A-8A58E0A85160}" dt="2022-10-14T09:32:53.576" v="3124" actId="20577"/>
          <ac:spMkLst>
            <pc:docMk/>
            <pc:sldMk cId="1778991326" sldId="293"/>
            <ac:spMk id="6" creationId="{63D1E738-4214-4A65-BA65-0B3157F9C922}"/>
          </ac:spMkLst>
        </pc:spChg>
        <pc:spChg chg="del">
          <ac:chgData name="Oliver Barbaresi" userId="878e3307-01de-4289-ad53-44b9c3912324" providerId="ADAL" clId="{72789F11-C581-4B9A-B64A-8A58E0A85160}" dt="2022-10-14T09:32:45.514" v="3098" actId="478"/>
          <ac:spMkLst>
            <pc:docMk/>
            <pc:sldMk cId="1778991326" sldId="293"/>
            <ac:spMk id="11" creationId="{8CEF8800-9D17-4056-93CE-885CD77F715A}"/>
          </ac:spMkLst>
        </pc:spChg>
        <pc:spChg chg="mod">
          <ac:chgData name="Oliver Barbaresi" userId="878e3307-01de-4289-ad53-44b9c3912324" providerId="ADAL" clId="{72789F11-C581-4B9A-B64A-8A58E0A85160}" dt="2022-10-10T11:18:22.592" v="1540" actId="113"/>
          <ac:spMkLst>
            <pc:docMk/>
            <pc:sldMk cId="1778991326" sldId="293"/>
            <ac:spMk id="12" creationId="{B13E274F-2538-4F6E-8BD7-A601D344392E}"/>
          </ac:spMkLst>
        </pc:spChg>
        <pc:picChg chg="add mod">
          <ac:chgData name="Oliver Barbaresi" userId="878e3307-01de-4289-ad53-44b9c3912324" providerId="ADAL" clId="{72789F11-C581-4B9A-B64A-8A58E0A85160}" dt="2022-10-14T09:48:35.657" v="4312"/>
          <ac:picMkLst>
            <pc:docMk/>
            <pc:sldMk cId="1778991326" sldId="293"/>
            <ac:picMk id="7" creationId="{F244DADC-AAB9-4385-B0EF-59ADABE3B0F9}"/>
          </ac:picMkLst>
        </pc:picChg>
        <pc:picChg chg="del">
          <ac:chgData name="Oliver Barbaresi" userId="878e3307-01de-4289-ad53-44b9c3912324" providerId="ADAL" clId="{72789F11-C581-4B9A-B64A-8A58E0A85160}" dt="2022-10-14T09:48:35.363" v="4311" actId="478"/>
          <ac:picMkLst>
            <pc:docMk/>
            <pc:sldMk cId="1778991326" sldId="293"/>
            <ac:picMk id="10" creationId="{D0DD8048-999D-466E-A92E-455E4F0C24AA}"/>
          </ac:picMkLst>
        </pc:picChg>
      </pc:sldChg>
      <pc:sldChg chg="addSp delSp modSp mod">
        <pc:chgData name="Oliver Barbaresi" userId="878e3307-01de-4289-ad53-44b9c3912324" providerId="ADAL" clId="{72789F11-C581-4B9A-B64A-8A58E0A85160}" dt="2022-10-14T09:48:37.830" v="4314"/>
        <pc:sldMkLst>
          <pc:docMk/>
          <pc:sldMk cId="3010670626" sldId="294"/>
        </pc:sldMkLst>
        <pc:spChg chg="add mod">
          <ac:chgData name="Oliver Barbaresi" userId="878e3307-01de-4289-ad53-44b9c3912324" providerId="ADAL" clId="{72789F11-C581-4B9A-B64A-8A58E0A85160}" dt="2022-10-14T09:33:02.257" v="3146" actId="20577"/>
          <ac:spMkLst>
            <pc:docMk/>
            <pc:sldMk cId="3010670626" sldId="294"/>
            <ac:spMk id="6" creationId="{A35D05F3-9427-4B13-B57A-5CB47D2B91E1}"/>
          </ac:spMkLst>
        </pc:spChg>
        <pc:spChg chg="del">
          <ac:chgData name="Oliver Barbaresi" userId="878e3307-01de-4289-ad53-44b9c3912324" providerId="ADAL" clId="{72789F11-C581-4B9A-B64A-8A58E0A85160}" dt="2022-10-14T09:32:57.075" v="3125" actId="478"/>
          <ac:spMkLst>
            <pc:docMk/>
            <pc:sldMk cId="3010670626" sldId="294"/>
            <ac:spMk id="11" creationId="{8CEF8800-9D17-4056-93CE-885CD77F715A}"/>
          </ac:spMkLst>
        </pc:spChg>
        <pc:spChg chg="mod">
          <ac:chgData name="Oliver Barbaresi" userId="878e3307-01de-4289-ad53-44b9c3912324" providerId="ADAL" clId="{72789F11-C581-4B9A-B64A-8A58E0A85160}" dt="2022-10-10T11:18:18.609" v="1539" actId="113"/>
          <ac:spMkLst>
            <pc:docMk/>
            <pc:sldMk cId="3010670626" sldId="294"/>
            <ac:spMk id="12" creationId="{B13E274F-2538-4F6E-8BD7-A601D344392E}"/>
          </ac:spMkLst>
        </pc:spChg>
        <pc:picChg chg="add mod">
          <ac:chgData name="Oliver Barbaresi" userId="878e3307-01de-4289-ad53-44b9c3912324" providerId="ADAL" clId="{72789F11-C581-4B9A-B64A-8A58E0A85160}" dt="2022-10-14T09:48:37.830" v="4314"/>
          <ac:picMkLst>
            <pc:docMk/>
            <pc:sldMk cId="3010670626" sldId="294"/>
            <ac:picMk id="7" creationId="{74311233-C448-454D-A0AD-066BC5B7E26A}"/>
          </ac:picMkLst>
        </pc:picChg>
        <pc:picChg chg="del">
          <ac:chgData name="Oliver Barbaresi" userId="878e3307-01de-4289-ad53-44b9c3912324" providerId="ADAL" clId="{72789F11-C581-4B9A-B64A-8A58E0A85160}" dt="2022-10-14T09:48:37.560" v="4313" actId="478"/>
          <ac:picMkLst>
            <pc:docMk/>
            <pc:sldMk cId="3010670626" sldId="294"/>
            <ac:picMk id="10" creationId="{D0DD8048-999D-466E-A92E-455E4F0C24AA}"/>
          </ac:picMkLst>
        </pc:picChg>
      </pc:sldChg>
      <pc:sldChg chg="addSp delSp modSp mod">
        <pc:chgData name="Oliver Barbaresi" userId="878e3307-01de-4289-ad53-44b9c3912324" providerId="ADAL" clId="{72789F11-C581-4B9A-B64A-8A58E0A85160}" dt="2022-10-14T09:48:39.973" v="4316"/>
        <pc:sldMkLst>
          <pc:docMk/>
          <pc:sldMk cId="3731748216" sldId="295"/>
        </pc:sldMkLst>
        <pc:spChg chg="add mod">
          <ac:chgData name="Oliver Barbaresi" userId="878e3307-01de-4289-ad53-44b9c3912324" providerId="ADAL" clId="{72789F11-C581-4B9A-B64A-8A58E0A85160}" dt="2022-10-14T09:33:17.283" v="3189" actId="20577"/>
          <ac:spMkLst>
            <pc:docMk/>
            <pc:sldMk cId="3731748216" sldId="295"/>
            <ac:spMk id="6" creationId="{20BBBB71-0037-494F-BFDD-5EEC7CF87405}"/>
          </ac:spMkLst>
        </pc:spChg>
        <pc:spChg chg="del">
          <ac:chgData name="Oliver Barbaresi" userId="878e3307-01de-4289-ad53-44b9c3912324" providerId="ADAL" clId="{72789F11-C581-4B9A-B64A-8A58E0A85160}" dt="2022-10-14T09:33:06.580" v="3147" actId="478"/>
          <ac:spMkLst>
            <pc:docMk/>
            <pc:sldMk cId="3731748216" sldId="295"/>
            <ac:spMk id="11" creationId="{8CEF8800-9D17-4056-93CE-885CD77F715A}"/>
          </ac:spMkLst>
        </pc:spChg>
        <pc:spChg chg="mod">
          <ac:chgData name="Oliver Barbaresi" userId="878e3307-01de-4289-ad53-44b9c3912324" providerId="ADAL" clId="{72789F11-C581-4B9A-B64A-8A58E0A85160}" dt="2022-10-10T11:18:55.095" v="1543" actId="113"/>
          <ac:spMkLst>
            <pc:docMk/>
            <pc:sldMk cId="3731748216" sldId="295"/>
            <ac:spMk id="12" creationId="{B13E274F-2538-4F6E-8BD7-A601D344392E}"/>
          </ac:spMkLst>
        </pc:spChg>
        <pc:picChg chg="add mod">
          <ac:chgData name="Oliver Barbaresi" userId="878e3307-01de-4289-ad53-44b9c3912324" providerId="ADAL" clId="{72789F11-C581-4B9A-B64A-8A58E0A85160}" dt="2022-10-14T09:48:39.973" v="4316"/>
          <ac:picMkLst>
            <pc:docMk/>
            <pc:sldMk cId="3731748216" sldId="295"/>
            <ac:picMk id="7" creationId="{814462E4-7714-4E9D-8876-9415E67513D1}"/>
          </ac:picMkLst>
        </pc:picChg>
        <pc:picChg chg="del">
          <ac:chgData name="Oliver Barbaresi" userId="878e3307-01de-4289-ad53-44b9c3912324" providerId="ADAL" clId="{72789F11-C581-4B9A-B64A-8A58E0A85160}" dt="2022-10-14T09:48:39.634" v="4315" actId="478"/>
          <ac:picMkLst>
            <pc:docMk/>
            <pc:sldMk cId="3731748216" sldId="295"/>
            <ac:picMk id="10" creationId="{D0DD8048-999D-466E-A92E-455E4F0C24AA}"/>
          </ac:picMkLst>
        </pc:picChg>
      </pc:sldChg>
      <pc:sldChg chg="addSp delSp modSp mod">
        <pc:chgData name="Oliver Barbaresi" userId="878e3307-01de-4289-ad53-44b9c3912324" providerId="ADAL" clId="{72789F11-C581-4B9A-B64A-8A58E0A85160}" dt="2022-10-14T09:48:41.945" v="4318"/>
        <pc:sldMkLst>
          <pc:docMk/>
          <pc:sldMk cId="2753130063" sldId="296"/>
        </pc:sldMkLst>
        <pc:spChg chg="add mod">
          <ac:chgData name="Oliver Barbaresi" userId="878e3307-01de-4289-ad53-44b9c3912324" providerId="ADAL" clId="{72789F11-C581-4B9A-B64A-8A58E0A85160}" dt="2022-10-14T09:33:25.940" v="3210" actId="20577"/>
          <ac:spMkLst>
            <pc:docMk/>
            <pc:sldMk cId="2753130063" sldId="296"/>
            <ac:spMk id="6" creationId="{FD85BDB9-20EC-4F4A-890F-27DCF3ED2E98}"/>
          </ac:spMkLst>
        </pc:spChg>
        <pc:spChg chg="add del mod">
          <ac:chgData name="Oliver Barbaresi" userId="878e3307-01de-4289-ad53-44b9c3912324" providerId="ADAL" clId="{72789F11-C581-4B9A-B64A-8A58E0A85160}" dt="2022-10-14T09:33:35.812" v="3212"/>
          <ac:spMkLst>
            <pc:docMk/>
            <pc:sldMk cId="2753130063" sldId="296"/>
            <ac:spMk id="7" creationId="{B8665C9D-1CA6-4286-A52C-80017457E89B}"/>
          </ac:spMkLst>
        </pc:spChg>
        <pc:spChg chg="del">
          <ac:chgData name="Oliver Barbaresi" userId="878e3307-01de-4289-ad53-44b9c3912324" providerId="ADAL" clId="{72789F11-C581-4B9A-B64A-8A58E0A85160}" dt="2022-10-14T09:33:19.739" v="3190" actId="478"/>
          <ac:spMkLst>
            <pc:docMk/>
            <pc:sldMk cId="2753130063" sldId="296"/>
            <ac:spMk id="11" creationId="{8CEF8800-9D17-4056-93CE-885CD77F715A}"/>
          </ac:spMkLst>
        </pc:spChg>
        <pc:spChg chg="mod">
          <ac:chgData name="Oliver Barbaresi" userId="878e3307-01de-4289-ad53-44b9c3912324" providerId="ADAL" clId="{72789F11-C581-4B9A-B64A-8A58E0A85160}" dt="2022-10-10T11:19:00.815" v="1544" actId="113"/>
          <ac:spMkLst>
            <pc:docMk/>
            <pc:sldMk cId="2753130063" sldId="296"/>
            <ac:spMk id="12" creationId="{B13E274F-2538-4F6E-8BD7-A601D344392E}"/>
          </ac:spMkLst>
        </pc:spChg>
        <pc:picChg chg="add mod">
          <ac:chgData name="Oliver Barbaresi" userId="878e3307-01de-4289-ad53-44b9c3912324" providerId="ADAL" clId="{72789F11-C581-4B9A-B64A-8A58E0A85160}" dt="2022-10-14T09:48:41.945" v="4318"/>
          <ac:picMkLst>
            <pc:docMk/>
            <pc:sldMk cId="2753130063" sldId="296"/>
            <ac:picMk id="8" creationId="{319FF0AC-F963-4849-B7E7-B487AC86BEC5}"/>
          </ac:picMkLst>
        </pc:picChg>
        <pc:picChg chg="del">
          <ac:chgData name="Oliver Barbaresi" userId="878e3307-01de-4289-ad53-44b9c3912324" providerId="ADAL" clId="{72789F11-C581-4B9A-B64A-8A58E0A85160}" dt="2022-10-14T09:48:41.677" v="4317" actId="478"/>
          <ac:picMkLst>
            <pc:docMk/>
            <pc:sldMk cId="2753130063" sldId="296"/>
            <ac:picMk id="10" creationId="{D0DD8048-999D-466E-A92E-455E4F0C24AA}"/>
          </ac:picMkLst>
        </pc:picChg>
      </pc:sldChg>
      <pc:sldChg chg="addSp delSp modSp mod">
        <pc:chgData name="Oliver Barbaresi" userId="878e3307-01de-4289-ad53-44b9c3912324" providerId="ADAL" clId="{72789F11-C581-4B9A-B64A-8A58E0A85160}" dt="2022-10-26T19:26:50.378" v="6879" actId="20577"/>
        <pc:sldMkLst>
          <pc:docMk/>
          <pc:sldMk cId="1820434534" sldId="297"/>
        </pc:sldMkLst>
        <pc:spChg chg="add del mod">
          <ac:chgData name="Oliver Barbaresi" userId="878e3307-01de-4289-ad53-44b9c3912324" providerId="ADAL" clId="{72789F11-C581-4B9A-B64A-8A58E0A85160}" dt="2022-10-14T09:33:44.274" v="3217"/>
          <ac:spMkLst>
            <pc:docMk/>
            <pc:sldMk cId="1820434534" sldId="297"/>
            <ac:spMk id="6" creationId="{CE10BD8D-D7EF-4681-B8FD-F9FA25D5A51E}"/>
          </ac:spMkLst>
        </pc:spChg>
        <pc:spChg chg="add mod">
          <ac:chgData name="Oliver Barbaresi" userId="878e3307-01de-4289-ad53-44b9c3912324" providerId="ADAL" clId="{72789F11-C581-4B9A-B64A-8A58E0A85160}" dt="2022-10-14T09:33:47.459" v="3218"/>
          <ac:spMkLst>
            <pc:docMk/>
            <pc:sldMk cId="1820434534" sldId="297"/>
            <ac:spMk id="7" creationId="{F568ECC1-32D8-46ED-9692-0B268D3D03C2}"/>
          </ac:spMkLst>
        </pc:spChg>
        <pc:spChg chg="del">
          <ac:chgData name="Oliver Barbaresi" userId="878e3307-01de-4289-ad53-44b9c3912324" providerId="ADAL" clId="{72789F11-C581-4B9A-B64A-8A58E0A85160}" dt="2022-10-14T09:33:39.297" v="3213" actId="478"/>
          <ac:spMkLst>
            <pc:docMk/>
            <pc:sldMk cId="1820434534" sldId="297"/>
            <ac:spMk id="11" creationId="{8CEF8800-9D17-4056-93CE-885CD77F715A}"/>
          </ac:spMkLst>
        </pc:spChg>
        <pc:spChg chg="mod">
          <ac:chgData name="Oliver Barbaresi" userId="878e3307-01de-4289-ad53-44b9c3912324" providerId="ADAL" clId="{72789F11-C581-4B9A-B64A-8A58E0A85160}" dt="2022-10-26T19:26:50.378" v="6879" actId="20577"/>
          <ac:spMkLst>
            <pc:docMk/>
            <pc:sldMk cId="1820434534" sldId="297"/>
            <ac:spMk id="12" creationId="{B13E274F-2538-4F6E-8BD7-A601D344392E}"/>
          </ac:spMkLst>
        </pc:spChg>
        <pc:picChg chg="add mod">
          <ac:chgData name="Oliver Barbaresi" userId="878e3307-01de-4289-ad53-44b9c3912324" providerId="ADAL" clId="{72789F11-C581-4B9A-B64A-8A58E0A85160}" dt="2022-10-14T09:48:43.984" v="4320"/>
          <ac:picMkLst>
            <pc:docMk/>
            <pc:sldMk cId="1820434534" sldId="297"/>
            <ac:picMk id="8" creationId="{5BB22704-68DD-402A-815E-05CF42C98A9B}"/>
          </ac:picMkLst>
        </pc:picChg>
        <pc:picChg chg="del">
          <ac:chgData name="Oliver Barbaresi" userId="878e3307-01de-4289-ad53-44b9c3912324" providerId="ADAL" clId="{72789F11-C581-4B9A-B64A-8A58E0A85160}" dt="2022-10-14T09:48:43.662" v="4319" actId="478"/>
          <ac:picMkLst>
            <pc:docMk/>
            <pc:sldMk cId="1820434534" sldId="297"/>
            <ac:picMk id="10" creationId="{D0DD8048-999D-466E-A92E-455E4F0C24AA}"/>
          </ac:picMkLst>
        </pc:picChg>
      </pc:sldChg>
      <pc:sldChg chg="addSp delSp modSp mod">
        <pc:chgData name="Oliver Barbaresi" userId="878e3307-01de-4289-ad53-44b9c3912324" providerId="ADAL" clId="{72789F11-C581-4B9A-B64A-8A58E0A85160}" dt="2022-10-14T09:34:08.923" v="3246" actId="20577"/>
        <pc:sldMkLst>
          <pc:docMk/>
          <pc:sldMk cId="1390509133" sldId="298"/>
        </pc:sldMkLst>
        <pc:spChg chg="add mod">
          <ac:chgData name="Oliver Barbaresi" userId="878e3307-01de-4289-ad53-44b9c3912324" providerId="ADAL" clId="{72789F11-C581-4B9A-B64A-8A58E0A85160}" dt="2022-10-14T09:34:08.923" v="3246" actId="20577"/>
          <ac:spMkLst>
            <pc:docMk/>
            <pc:sldMk cId="1390509133" sldId="298"/>
            <ac:spMk id="6" creationId="{78361ED5-338B-4C34-8928-82F7D239475E}"/>
          </ac:spMkLst>
        </pc:spChg>
        <pc:spChg chg="del">
          <ac:chgData name="Oliver Barbaresi" userId="878e3307-01de-4289-ad53-44b9c3912324" providerId="ADAL" clId="{72789F11-C581-4B9A-B64A-8A58E0A85160}" dt="2022-10-14T09:34:01.715" v="3223" actId="478"/>
          <ac:spMkLst>
            <pc:docMk/>
            <pc:sldMk cId="1390509133" sldId="298"/>
            <ac:spMk id="11" creationId="{8CEF8800-9D17-4056-93CE-885CD77F715A}"/>
          </ac:spMkLst>
        </pc:spChg>
        <pc:spChg chg="mod">
          <ac:chgData name="Oliver Barbaresi" userId="878e3307-01de-4289-ad53-44b9c3912324" providerId="ADAL" clId="{72789F11-C581-4B9A-B64A-8A58E0A85160}" dt="2022-10-10T11:19:51.984" v="1549" actId="20577"/>
          <ac:spMkLst>
            <pc:docMk/>
            <pc:sldMk cId="1390509133" sldId="298"/>
            <ac:spMk id="12" creationId="{B13E274F-2538-4F6E-8BD7-A601D344392E}"/>
          </ac:spMkLst>
        </pc:spChg>
      </pc:sldChg>
      <pc:sldChg chg="addSp delSp modSp mod ord">
        <pc:chgData name="Oliver Barbaresi" userId="878e3307-01de-4289-ad53-44b9c3912324" providerId="ADAL" clId="{72789F11-C581-4B9A-B64A-8A58E0A85160}" dt="2022-10-20T15:34:44.988" v="6700" actId="403"/>
        <pc:sldMkLst>
          <pc:docMk/>
          <pc:sldMk cId="3083016247" sldId="299"/>
        </pc:sldMkLst>
        <pc:spChg chg="add mod">
          <ac:chgData name="Oliver Barbaresi" userId="878e3307-01de-4289-ad53-44b9c3912324" providerId="ADAL" clId="{72789F11-C581-4B9A-B64A-8A58E0A85160}" dt="2022-10-14T09:34:27.031" v="3285" actId="20577"/>
          <ac:spMkLst>
            <pc:docMk/>
            <pc:sldMk cId="3083016247" sldId="299"/>
            <ac:spMk id="6" creationId="{9FF151E7-DECB-4017-BABD-DF52C59BB887}"/>
          </ac:spMkLst>
        </pc:spChg>
        <pc:spChg chg="del">
          <ac:chgData name="Oliver Barbaresi" userId="878e3307-01de-4289-ad53-44b9c3912324" providerId="ADAL" clId="{72789F11-C581-4B9A-B64A-8A58E0A85160}" dt="2022-10-14T09:34:14.048" v="3247" actId="478"/>
          <ac:spMkLst>
            <pc:docMk/>
            <pc:sldMk cId="3083016247" sldId="299"/>
            <ac:spMk id="11" creationId="{8CEF8800-9D17-4056-93CE-885CD77F715A}"/>
          </ac:spMkLst>
        </pc:spChg>
        <pc:spChg chg="mod">
          <ac:chgData name="Oliver Barbaresi" userId="878e3307-01de-4289-ad53-44b9c3912324" providerId="ADAL" clId="{72789F11-C581-4B9A-B64A-8A58E0A85160}" dt="2022-10-20T15:34:44.988" v="6700" actId="403"/>
          <ac:spMkLst>
            <pc:docMk/>
            <pc:sldMk cId="3083016247" sldId="299"/>
            <ac:spMk id="12" creationId="{B13E274F-2538-4F6E-8BD7-A601D344392E}"/>
          </ac:spMkLst>
        </pc:spChg>
        <pc:picChg chg="add mod">
          <ac:chgData name="Oliver Barbaresi" userId="878e3307-01de-4289-ad53-44b9c3912324" providerId="ADAL" clId="{72789F11-C581-4B9A-B64A-8A58E0A85160}" dt="2022-10-14T09:48:48.178" v="4324"/>
          <ac:picMkLst>
            <pc:docMk/>
            <pc:sldMk cId="3083016247" sldId="299"/>
            <ac:picMk id="7" creationId="{E0403C56-2039-4B39-B20D-A6D5CA93ED37}"/>
          </ac:picMkLst>
        </pc:picChg>
        <pc:picChg chg="del">
          <ac:chgData name="Oliver Barbaresi" userId="878e3307-01de-4289-ad53-44b9c3912324" providerId="ADAL" clId="{72789F11-C581-4B9A-B64A-8A58E0A85160}" dt="2022-10-14T09:48:47.921" v="4323" actId="478"/>
          <ac:picMkLst>
            <pc:docMk/>
            <pc:sldMk cId="3083016247" sldId="299"/>
            <ac:picMk id="10" creationId="{D0DD8048-999D-466E-A92E-455E4F0C24AA}"/>
          </ac:picMkLst>
        </pc:picChg>
      </pc:sldChg>
      <pc:sldChg chg="addSp delSp modSp mod">
        <pc:chgData name="Oliver Barbaresi" userId="878e3307-01de-4289-ad53-44b9c3912324" providerId="ADAL" clId="{72789F11-C581-4B9A-B64A-8A58E0A85160}" dt="2022-10-20T15:34:55.943" v="6701" actId="404"/>
        <pc:sldMkLst>
          <pc:docMk/>
          <pc:sldMk cId="3490437621" sldId="300"/>
        </pc:sldMkLst>
        <pc:spChg chg="add mod">
          <ac:chgData name="Oliver Barbaresi" userId="878e3307-01de-4289-ad53-44b9c3912324" providerId="ADAL" clId="{72789F11-C581-4B9A-B64A-8A58E0A85160}" dt="2022-10-14T09:35:56.111" v="3304" actId="20577"/>
          <ac:spMkLst>
            <pc:docMk/>
            <pc:sldMk cId="3490437621" sldId="300"/>
            <ac:spMk id="6" creationId="{C9ED3517-A9DB-4377-9828-DD2B7FF19225}"/>
          </ac:spMkLst>
        </pc:spChg>
        <pc:spChg chg="del">
          <ac:chgData name="Oliver Barbaresi" userId="878e3307-01de-4289-ad53-44b9c3912324" providerId="ADAL" clId="{72789F11-C581-4B9A-B64A-8A58E0A85160}" dt="2022-10-14T09:35:47.940" v="3286" actId="478"/>
          <ac:spMkLst>
            <pc:docMk/>
            <pc:sldMk cId="3490437621" sldId="300"/>
            <ac:spMk id="11" creationId="{8CEF8800-9D17-4056-93CE-885CD77F715A}"/>
          </ac:spMkLst>
        </pc:spChg>
        <pc:spChg chg="mod">
          <ac:chgData name="Oliver Barbaresi" userId="878e3307-01de-4289-ad53-44b9c3912324" providerId="ADAL" clId="{72789F11-C581-4B9A-B64A-8A58E0A85160}" dt="2022-10-20T15:34:55.943" v="6701" actId="404"/>
          <ac:spMkLst>
            <pc:docMk/>
            <pc:sldMk cId="3490437621" sldId="300"/>
            <ac:spMk id="12" creationId="{B13E274F-2538-4F6E-8BD7-A601D344392E}"/>
          </ac:spMkLst>
        </pc:spChg>
        <pc:picChg chg="add mod">
          <ac:chgData name="Oliver Barbaresi" userId="878e3307-01de-4289-ad53-44b9c3912324" providerId="ADAL" clId="{72789F11-C581-4B9A-B64A-8A58E0A85160}" dt="2022-10-14T09:48:50.036" v="4326"/>
          <ac:picMkLst>
            <pc:docMk/>
            <pc:sldMk cId="3490437621" sldId="300"/>
            <ac:picMk id="7" creationId="{B8E5345B-A652-43F5-96EB-2717305B7308}"/>
          </ac:picMkLst>
        </pc:picChg>
        <pc:picChg chg="del">
          <ac:chgData name="Oliver Barbaresi" userId="878e3307-01de-4289-ad53-44b9c3912324" providerId="ADAL" clId="{72789F11-C581-4B9A-B64A-8A58E0A85160}" dt="2022-10-14T09:48:49.791" v="4325" actId="478"/>
          <ac:picMkLst>
            <pc:docMk/>
            <pc:sldMk cId="3490437621" sldId="300"/>
            <ac:picMk id="10" creationId="{D0DD8048-999D-466E-A92E-455E4F0C24AA}"/>
          </ac:picMkLst>
        </pc:picChg>
      </pc:sldChg>
      <pc:sldChg chg="addSp delSp modSp mod">
        <pc:chgData name="Oliver Barbaresi" userId="878e3307-01de-4289-ad53-44b9c3912324" providerId="ADAL" clId="{72789F11-C581-4B9A-B64A-8A58E0A85160}" dt="2022-10-26T20:23:00.124" v="8255" actId="20577"/>
        <pc:sldMkLst>
          <pc:docMk/>
          <pc:sldMk cId="1700879634" sldId="301"/>
        </pc:sldMkLst>
        <pc:spChg chg="add mod">
          <ac:chgData name="Oliver Barbaresi" userId="878e3307-01de-4289-ad53-44b9c3912324" providerId="ADAL" clId="{72789F11-C581-4B9A-B64A-8A58E0A85160}" dt="2022-10-14T09:36:04.941" v="3318" actId="20577"/>
          <ac:spMkLst>
            <pc:docMk/>
            <pc:sldMk cId="1700879634" sldId="301"/>
            <ac:spMk id="6" creationId="{046CA1D8-9B3C-40F0-ADDB-673BFD4F7BE4}"/>
          </ac:spMkLst>
        </pc:spChg>
        <pc:spChg chg="del">
          <ac:chgData name="Oliver Barbaresi" userId="878e3307-01de-4289-ad53-44b9c3912324" providerId="ADAL" clId="{72789F11-C581-4B9A-B64A-8A58E0A85160}" dt="2022-10-14T09:36:00.507" v="3305" actId="478"/>
          <ac:spMkLst>
            <pc:docMk/>
            <pc:sldMk cId="1700879634" sldId="301"/>
            <ac:spMk id="11" creationId="{8CEF8800-9D17-4056-93CE-885CD77F715A}"/>
          </ac:spMkLst>
        </pc:spChg>
        <pc:spChg chg="mod">
          <ac:chgData name="Oliver Barbaresi" userId="878e3307-01de-4289-ad53-44b9c3912324" providerId="ADAL" clId="{72789F11-C581-4B9A-B64A-8A58E0A85160}" dt="2022-10-26T20:23:00.124" v="8255" actId="20577"/>
          <ac:spMkLst>
            <pc:docMk/>
            <pc:sldMk cId="1700879634" sldId="301"/>
            <ac:spMk id="12" creationId="{B13E274F-2538-4F6E-8BD7-A601D344392E}"/>
          </ac:spMkLst>
        </pc:spChg>
        <pc:picChg chg="add mod">
          <ac:chgData name="Oliver Barbaresi" userId="878e3307-01de-4289-ad53-44b9c3912324" providerId="ADAL" clId="{72789F11-C581-4B9A-B64A-8A58E0A85160}" dt="2022-10-14T09:48:52.103" v="4328"/>
          <ac:picMkLst>
            <pc:docMk/>
            <pc:sldMk cId="1700879634" sldId="301"/>
            <ac:picMk id="7" creationId="{05ED685C-BF7A-4281-8E25-6907F9A07D35}"/>
          </ac:picMkLst>
        </pc:picChg>
        <pc:picChg chg="del">
          <ac:chgData name="Oliver Barbaresi" userId="878e3307-01de-4289-ad53-44b9c3912324" providerId="ADAL" clId="{72789F11-C581-4B9A-B64A-8A58E0A85160}" dt="2022-10-14T09:48:51.874" v="4327" actId="478"/>
          <ac:picMkLst>
            <pc:docMk/>
            <pc:sldMk cId="1700879634" sldId="301"/>
            <ac:picMk id="10" creationId="{D0DD8048-999D-466E-A92E-455E4F0C24AA}"/>
          </ac:picMkLst>
        </pc:picChg>
      </pc:sldChg>
      <pc:sldChg chg="addSp delSp modSp mod">
        <pc:chgData name="Oliver Barbaresi" userId="878e3307-01de-4289-ad53-44b9c3912324" providerId="ADAL" clId="{72789F11-C581-4B9A-B64A-8A58E0A85160}" dt="2022-10-14T09:48:54.093" v="4330"/>
        <pc:sldMkLst>
          <pc:docMk/>
          <pc:sldMk cId="1436691287" sldId="302"/>
        </pc:sldMkLst>
        <pc:spChg chg="add del mod">
          <ac:chgData name="Oliver Barbaresi" userId="878e3307-01de-4289-ad53-44b9c3912324" providerId="ADAL" clId="{72789F11-C581-4B9A-B64A-8A58E0A85160}" dt="2022-10-14T09:36:24.715" v="3353" actId="20577"/>
          <ac:spMkLst>
            <pc:docMk/>
            <pc:sldMk cId="1436691287" sldId="302"/>
            <ac:spMk id="6" creationId="{69EB86B5-953F-4498-9B04-C7210F96D296}"/>
          </ac:spMkLst>
        </pc:spChg>
        <pc:spChg chg="add del">
          <ac:chgData name="Oliver Barbaresi" userId="878e3307-01de-4289-ad53-44b9c3912324" providerId="ADAL" clId="{72789F11-C581-4B9A-B64A-8A58E0A85160}" dt="2022-10-14T09:36:18.156" v="3323" actId="478"/>
          <ac:spMkLst>
            <pc:docMk/>
            <pc:sldMk cId="1436691287" sldId="302"/>
            <ac:spMk id="11" creationId="{8CEF8800-9D17-4056-93CE-885CD77F715A}"/>
          </ac:spMkLst>
        </pc:spChg>
        <pc:spChg chg="mod">
          <ac:chgData name="Oliver Barbaresi" userId="878e3307-01de-4289-ad53-44b9c3912324" providerId="ADAL" clId="{72789F11-C581-4B9A-B64A-8A58E0A85160}" dt="2022-10-10T11:21:17.082" v="1564" actId="403"/>
          <ac:spMkLst>
            <pc:docMk/>
            <pc:sldMk cId="1436691287" sldId="302"/>
            <ac:spMk id="12" creationId="{B13E274F-2538-4F6E-8BD7-A601D344392E}"/>
          </ac:spMkLst>
        </pc:spChg>
        <pc:picChg chg="add mod">
          <ac:chgData name="Oliver Barbaresi" userId="878e3307-01de-4289-ad53-44b9c3912324" providerId="ADAL" clId="{72789F11-C581-4B9A-B64A-8A58E0A85160}" dt="2022-10-14T09:48:54.093" v="4330"/>
          <ac:picMkLst>
            <pc:docMk/>
            <pc:sldMk cId="1436691287" sldId="302"/>
            <ac:picMk id="7" creationId="{4743CFA9-17E2-4185-BF41-6FD44C686B53}"/>
          </ac:picMkLst>
        </pc:picChg>
        <pc:picChg chg="del">
          <ac:chgData name="Oliver Barbaresi" userId="878e3307-01de-4289-ad53-44b9c3912324" providerId="ADAL" clId="{72789F11-C581-4B9A-B64A-8A58E0A85160}" dt="2022-10-14T09:48:53.851" v="4329" actId="478"/>
          <ac:picMkLst>
            <pc:docMk/>
            <pc:sldMk cId="1436691287" sldId="302"/>
            <ac:picMk id="10" creationId="{D0DD8048-999D-466E-A92E-455E4F0C24AA}"/>
          </ac:picMkLst>
        </pc:picChg>
      </pc:sldChg>
      <pc:sldChg chg="addSp delSp modSp mod">
        <pc:chgData name="Oliver Barbaresi" userId="878e3307-01de-4289-ad53-44b9c3912324" providerId="ADAL" clId="{72789F11-C581-4B9A-B64A-8A58E0A85160}" dt="2022-10-14T09:48:55.950" v="4332"/>
        <pc:sldMkLst>
          <pc:docMk/>
          <pc:sldMk cId="2860856917" sldId="303"/>
        </pc:sldMkLst>
        <pc:spChg chg="add mod">
          <ac:chgData name="Oliver Barbaresi" userId="878e3307-01de-4289-ad53-44b9c3912324" providerId="ADAL" clId="{72789F11-C581-4B9A-B64A-8A58E0A85160}" dt="2022-10-14T09:36:36.968" v="3369" actId="20577"/>
          <ac:spMkLst>
            <pc:docMk/>
            <pc:sldMk cId="2860856917" sldId="303"/>
            <ac:spMk id="6" creationId="{1318079B-00A6-41C9-9246-C0DFAE87CDDA}"/>
          </ac:spMkLst>
        </pc:spChg>
        <pc:spChg chg="del">
          <ac:chgData name="Oliver Barbaresi" userId="878e3307-01de-4289-ad53-44b9c3912324" providerId="ADAL" clId="{72789F11-C581-4B9A-B64A-8A58E0A85160}" dt="2022-10-14T09:36:31.686" v="3354" actId="478"/>
          <ac:spMkLst>
            <pc:docMk/>
            <pc:sldMk cId="2860856917" sldId="303"/>
            <ac:spMk id="11" creationId="{8CEF8800-9D17-4056-93CE-885CD77F715A}"/>
          </ac:spMkLst>
        </pc:spChg>
        <pc:spChg chg="mod">
          <ac:chgData name="Oliver Barbaresi" userId="878e3307-01de-4289-ad53-44b9c3912324" providerId="ADAL" clId="{72789F11-C581-4B9A-B64A-8A58E0A85160}" dt="2022-10-10T11:21:23.665" v="1565" actId="113"/>
          <ac:spMkLst>
            <pc:docMk/>
            <pc:sldMk cId="2860856917" sldId="303"/>
            <ac:spMk id="12" creationId="{B13E274F-2538-4F6E-8BD7-A601D344392E}"/>
          </ac:spMkLst>
        </pc:spChg>
        <pc:picChg chg="add mod">
          <ac:chgData name="Oliver Barbaresi" userId="878e3307-01de-4289-ad53-44b9c3912324" providerId="ADAL" clId="{72789F11-C581-4B9A-B64A-8A58E0A85160}" dt="2022-10-14T09:48:55.950" v="4332"/>
          <ac:picMkLst>
            <pc:docMk/>
            <pc:sldMk cId="2860856917" sldId="303"/>
            <ac:picMk id="7" creationId="{8687DAA7-F99A-42B9-A134-5DDD297D45C2}"/>
          </ac:picMkLst>
        </pc:picChg>
        <pc:picChg chg="del">
          <ac:chgData name="Oliver Barbaresi" userId="878e3307-01de-4289-ad53-44b9c3912324" providerId="ADAL" clId="{72789F11-C581-4B9A-B64A-8A58E0A85160}" dt="2022-10-14T09:48:55.709" v="4331" actId="478"/>
          <ac:picMkLst>
            <pc:docMk/>
            <pc:sldMk cId="2860856917" sldId="303"/>
            <ac:picMk id="10" creationId="{D0DD8048-999D-466E-A92E-455E4F0C24AA}"/>
          </ac:picMkLst>
        </pc:picChg>
      </pc:sldChg>
      <pc:sldChg chg="addSp delSp modSp mod">
        <pc:chgData name="Oliver Barbaresi" userId="878e3307-01de-4289-ad53-44b9c3912324" providerId="ADAL" clId="{72789F11-C581-4B9A-B64A-8A58E0A85160}" dt="2022-10-26T19:29:07.181" v="6971" actId="113"/>
        <pc:sldMkLst>
          <pc:docMk/>
          <pc:sldMk cId="3390879507" sldId="304"/>
        </pc:sldMkLst>
        <pc:spChg chg="add mod">
          <ac:chgData name="Oliver Barbaresi" userId="878e3307-01de-4289-ad53-44b9c3912324" providerId="ADAL" clId="{72789F11-C581-4B9A-B64A-8A58E0A85160}" dt="2022-10-14T09:36:47.125" v="3390" actId="20577"/>
          <ac:spMkLst>
            <pc:docMk/>
            <pc:sldMk cId="3390879507" sldId="304"/>
            <ac:spMk id="6" creationId="{52B10235-9CEE-42E4-878D-F4F7107AF3B3}"/>
          </ac:spMkLst>
        </pc:spChg>
        <pc:spChg chg="del">
          <ac:chgData name="Oliver Barbaresi" userId="878e3307-01de-4289-ad53-44b9c3912324" providerId="ADAL" clId="{72789F11-C581-4B9A-B64A-8A58E0A85160}" dt="2022-10-14T09:36:41.508" v="3370" actId="478"/>
          <ac:spMkLst>
            <pc:docMk/>
            <pc:sldMk cId="3390879507" sldId="304"/>
            <ac:spMk id="11" creationId="{8CEF8800-9D17-4056-93CE-885CD77F715A}"/>
          </ac:spMkLst>
        </pc:spChg>
        <pc:spChg chg="mod">
          <ac:chgData name="Oliver Barbaresi" userId="878e3307-01de-4289-ad53-44b9c3912324" providerId="ADAL" clId="{72789F11-C581-4B9A-B64A-8A58E0A85160}" dt="2022-10-26T19:29:07.181" v="6971" actId="113"/>
          <ac:spMkLst>
            <pc:docMk/>
            <pc:sldMk cId="3390879507" sldId="304"/>
            <ac:spMk id="12" creationId="{B13E274F-2538-4F6E-8BD7-A601D344392E}"/>
          </ac:spMkLst>
        </pc:spChg>
        <pc:picChg chg="add mod">
          <ac:chgData name="Oliver Barbaresi" userId="878e3307-01de-4289-ad53-44b9c3912324" providerId="ADAL" clId="{72789F11-C581-4B9A-B64A-8A58E0A85160}" dt="2022-10-14T09:48:57.859" v="4334"/>
          <ac:picMkLst>
            <pc:docMk/>
            <pc:sldMk cId="3390879507" sldId="304"/>
            <ac:picMk id="7" creationId="{6CE81050-9F1E-4320-96F0-9C44F3A7FA19}"/>
          </ac:picMkLst>
        </pc:picChg>
        <pc:picChg chg="del">
          <ac:chgData name="Oliver Barbaresi" userId="878e3307-01de-4289-ad53-44b9c3912324" providerId="ADAL" clId="{72789F11-C581-4B9A-B64A-8A58E0A85160}" dt="2022-10-14T09:48:57.610" v="4333" actId="478"/>
          <ac:picMkLst>
            <pc:docMk/>
            <pc:sldMk cId="3390879507" sldId="304"/>
            <ac:picMk id="10" creationId="{D0DD8048-999D-466E-A92E-455E4F0C24AA}"/>
          </ac:picMkLst>
        </pc:picChg>
      </pc:sldChg>
      <pc:sldChg chg="addSp delSp modSp mod">
        <pc:chgData name="Oliver Barbaresi" userId="878e3307-01de-4289-ad53-44b9c3912324" providerId="ADAL" clId="{72789F11-C581-4B9A-B64A-8A58E0A85160}" dt="2022-10-14T09:49:00.213" v="4337" actId="1076"/>
        <pc:sldMkLst>
          <pc:docMk/>
          <pc:sldMk cId="3219081927" sldId="305"/>
        </pc:sldMkLst>
        <pc:spChg chg="add mod">
          <ac:chgData name="Oliver Barbaresi" userId="878e3307-01de-4289-ad53-44b9c3912324" providerId="ADAL" clId="{72789F11-C581-4B9A-B64A-8A58E0A85160}" dt="2022-10-14T09:36:54.306" v="3398" actId="20577"/>
          <ac:spMkLst>
            <pc:docMk/>
            <pc:sldMk cId="3219081927" sldId="305"/>
            <ac:spMk id="6" creationId="{9DFF9ED6-30BF-49B6-BCB1-438BE91AF0D3}"/>
          </ac:spMkLst>
        </pc:spChg>
        <pc:spChg chg="del">
          <ac:chgData name="Oliver Barbaresi" userId="878e3307-01de-4289-ad53-44b9c3912324" providerId="ADAL" clId="{72789F11-C581-4B9A-B64A-8A58E0A85160}" dt="2022-10-14T09:36:51.047" v="3391" actId="478"/>
          <ac:spMkLst>
            <pc:docMk/>
            <pc:sldMk cId="3219081927" sldId="305"/>
            <ac:spMk id="11" creationId="{8CEF8800-9D17-4056-93CE-885CD77F715A}"/>
          </ac:spMkLst>
        </pc:spChg>
        <pc:spChg chg="mod">
          <ac:chgData name="Oliver Barbaresi" userId="878e3307-01de-4289-ad53-44b9c3912324" providerId="ADAL" clId="{72789F11-C581-4B9A-B64A-8A58E0A85160}" dt="2022-10-10T11:21:48.244" v="1567" actId="113"/>
          <ac:spMkLst>
            <pc:docMk/>
            <pc:sldMk cId="3219081927" sldId="305"/>
            <ac:spMk id="12" creationId="{B13E274F-2538-4F6E-8BD7-A601D344392E}"/>
          </ac:spMkLst>
        </pc:spChg>
        <pc:picChg chg="add mod">
          <ac:chgData name="Oliver Barbaresi" userId="878e3307-01de-4289-ad53-44b9c3912324" providerId="ADAL" clId="{72789F11-C581-4B9A-B64A-8A58E0A85160}" dt="2022-10-14T09:49:00.213" v="4337" actId="1076"/>
          <ac:picMkLst>
            <pc:docMk/>
            <pc:sldMk cId="3219081927" sldId="305"/>
            <ac:picMk id="7" creationId="{0B3218BB-CD9A-4F21-B64E-8AAC9DBEAFD4}"/>
          </ac:picMkLst>
        </pc:picChg>
        <pc:picChg chg="del">
          <ac:chgData name="Oliver Barbaresi" userId="878e3307-01de-4289-ad53-44b9c3912324" providerId="ADAL" clId="{72789F11-C581-4B9A-B64A-8A58E0A85160}" dt="2022-10-14T09:48:59.612" v="4335" actId="478"/>
          <ac:picMkLst>
            <pc:docMk/>
            <pc:sldMk cId="3219081927" sldId="305"/>
            <ac:picMk id="10" creationId="{D0DD8048-999D-466E-A92E-455E4F0C24AA}"/>
          </ac:picMkLst>
        </pc:picChg>
      </pc:sldChg>
      <pc:sldChg chg="addSp delSp modSp mod">
        <pc:chgData name="Oliver Barbaresi" userId="878e3307-01de-4289-ad53-44b9c3912324" providerId="ADAL" clId="{72789F11-C581-4B9A-B64A-8A58E0A85160}" dt="2022-10-14T09:49:01.840" v="4339"/>
        <pc:sldMkLst>
          <pc:docMk/>
          <pc:sldMk cId="1720756844" sldId="306"/>
        </pc:sldMkLst>
        <pc:spChg chg="add mod">
          <ac:chgData name="Oliver Barbaresi" userId="878e3307-01de-4289-ad53-44b9c3912324" providerId="ADAL" clId="{72789F11-C581-4B9A-B64A-8A58E0A85160}" dt="2022-10-14T09:37:01.874" v="3410" actId="20577"/>
          <ac:spMkLst>
            <pc:docMk/>
            <pc:sldMk cId="1720756844" sldId="306"/>
            <ac:spMk id="6" creationId="{C5E94A10-6FAE-42BA-ACAE-FDDD1809A523}"/>
          </ac:spMkLst>
        </pc:spChg>
        <pc:spChg chg="del">
          <ac:chgData name="Oliver Barbaresi" userId="878e3307-01de-4289-ad53-44b9c3912324" providerId="ADAL" clId="{72789F11-C581-4B9A-B64A-8A58E0A85160}" dt="2022-10-14T09:36:57.062" v="3399" actId="478"/>
          <ac:spMkLst>
            <pc:docMk/>
            <pc:sldMk cId="1720756844" sldId="306"/>
            <ac:spMk id="11" creationId="{8CEF8800-9D17-4056-93CE-885CD77F715A}"/>
          </ac:spMkLst>
        </pc:spChg>
        <pc:spChg chg="mod">
          <ac:chgData name="Oliver Barbaresi" userId="878e3307-01de-4289-ad53-44b9c3912324" providerId="ADAL" clId="{72789F11-C581-4B9A-B64A-8A58E0A85160}" dt="2022-10-10T11:22:36.524" v="1569" actId="113"/>
          <ac:spMkLst>
            <pc:docMk/>
            <pc:sldMk cId="1720756844" sldId="306"/>
            <ac:spMk id="12" creationId="{B13E274F-2538-4F6E-8BD7-A601D344392E}"/>
          </ac:spMkLst>
        </pc:spChg>
        <pc:picChg chg="add mod">
          <ac:chgData name="Oliver Barbaresi" userId="878e3307-01de-4289-ad53-44b9c3912324" providerId="ADAL" clId="{72789F11-C581-4B9A-B64A-8A58E0A85160}" dt="2022-10-14T09:49:01.840" v="4339"/>
          <ac:picMkLst>
            <pc:docMk/>
            <pc:sldMk cId="1720756844" sldId="306"/>
            <ac:picMk id="7" creationId="{DA479A19-DCBB-4B5E-849E-14890A88F931}"/>
          </ac:picMkLst>
        </pc:picChg>
        <pc:picChg chg="del">
          <ac:chgData name="Oliver Barbaresi" userId="878e3307-01de-4289-ad53-44b9c3912324" providerId="ADAL" clId="{72789F11-C581-4B9A-B64A-8A58E0A85160}" dt="2022-10-14T09:49:01.624" v="4338" actId="478"/>
          <ac:picMkLst>
            <pc:docMk/>
            <pc:sldMk cId="1720756844" sldId="306"/>
            <ac:picMk id="10" creationId="{D0DD8048-999D-466E-A92E-455E4F0C24AA}"/>
          </ac:picMkLst>
        </pc:picChg>
      </pc:sldChg>
      <pc:sldChg chg="addSp delSp modSp mod">
        <pc:chgData name="Oliver Barbaresi" userId="878e3307-01de-4289-ad53-44b9c3912324" providerId="ADAL" clId="{72789F11-C581-4B9A-B64A-8A58E0A85160}" dt="2022-10-26T19:30:05.411" v="6973" actId="20577"/>
        <pc:sldMkLst>
          <pc:docMk/>
          <pc:sldMk cId="2340460409" sldId="307"/>
        </pc:sldMkLst>
        <pc:spChg chg="add mod">
          <ac:chgData name="Oliver Barbaresi" userId="878e3307-01de-4289-ad53-44b9c3912324" providerId="ADAL" clId="{72789F11-C581-4B9A-B64A-8A58E0A85160}" dt="2022-10-14T09:37:10.900" v="3418" actId="20577"/>
          <ac:spMkLst>
            <pc:docMk/>
            <pc:sldMk cId="2340460409" sldId="307"/>
            <ac:spMk id="6" creationId="{3CFC1C00-0860-4683-9857-B89D49CB0806}"/>
          </ac:spMkLst>
        </pc:spChg>
        <pc:spChg chg="del">
          <ac:chgData name="Oliver Barbaresi" userId="878e3307-01de-4289-ad53-44b9c3912324" providerId="ADAL" clId="{72789F11-C581-4B9A-B64A-8A58E0A85160}" dt="2022-10-14T09:37:07.084" v="3411" actId="478"/>
          <ac:spMkLst>
            <pc:docMk/>
            <pc:sldMk cId="2340460409" sldId="307"/>
            <ac:spMk id="11" creationId="{8CEF8800-9D17-4056-93CE-885CD77F715A}"/>
          </ac:spMkLst>
        </pc:spChg>
        <pc:spChg chg="mod">
          <ac:chgData name="Oliver Barbaresi" userId="878e3307-01de-4289-ad53-44b9c3912324" providerId="ADAL" clId="{72789F11-C581-4B9A-B64A-8A58E0A85160}" dt="2022-10-26T19:30:05.411" v="6973" actId="20577"/>
          <ac:spMkLst>
            <pc:docMk/>
            <pc:sldMk cId="2340460409" sldId="307"/>
            <ac:spMk id="12" creationId="{B13E274F-2538-4F6E-8BD7-A601D344392E}"/>
          </ac:spMkLst>
        </pc:spChg>
        <pc:picChg chg="add mod">
          <ac:chgData name="Oliver Barbaresi" userId="878e3307-01de-4289-ad53-44b9c3912324" providerId="ADAL" clId="{72789F11-C581-4B9A-B64A-8A58E0A85160}" dt="2022-10-14T09:49:05.031" v="4341"/>
          <ac:picMkLst>
            <pc:docMk/>
            <pc:sldMk cId="2340460409" sldId="307"/>
            <ac:picMk id="7" creationId="{71E76AD3-363F-40D7-A4DC-94391B548C53}"/>
          </ac:picMkLst>
        </pc:picChg>
        <pc:picChg chg="del">
          <ac:chgData name="Oliver Barbaresi" userId="878e3307-01de-4289-ad53-44b9c3912324" providerId="ADAL" clId="{72789F11-C581-4B9A-B64A-8A58E0A85160}" dt="2022-10-14T09:49:04.741" v="4340" actId="478"/>
          <ac:picMkLst>
            <pc:docMk/>
            <pc:sldMk cId="2340460409" sldId="307"/>
            <ac:picMk id="10" creationId="{D0DD8048-999D-466E-A92E-455E4F0C24AA}"/>
          </ac:picMkLst>
        </pc:picChg>
      </pc:sldChg>
      <pc:sldChg chg="addSp delSp modSp mod">
        <pc:chgData name="Oliver Barbaresi" userId="878e3307-01de-4289-ad53-44b9c3912324" providerId="ADAL" clId="{72789F11-C581-4B9A-B64A-8A58E0A85160}" dt="2022-10-26T19:31:41.202" v="7037" actId="14"/>
        <pc:sldMkLst>
          <pc:docMk/>
          <pc:sldMk cId="213679880" sldId="308"/>
        </pc:sldMkLst>
        <pc:spChg chg="add mod">
          <ac:chgData name="Oliver Barbaresi" userId="878e3307-01de-4289-ad53-44b9c3912324" providerId="ADAL" clId="{72789F11-C581-4B9A-B64A-8A58E0A85160}" dt="2022-10-14T09:37:21.370" v="3440" actId="20577"/>
          <ac:spMkLst>
            <pc:docMk/>
            <pc:sldMk cId="213679880" sldId="308"/>
            <ac:spMk id="6" creationId="{F3B83538-DD6D-40ED-9B89-C260EBDD6447}"/>
          </ac:spMkLst>
        </pc:spChg>
        <pc:spChg chg="del">
          <ac:chgData name="Oliver Barbaresi" userId="878e3307-01de-4289-ad53-44b9c3912324" providerId="ADAL" clId="{72789F11-C581-4B9A-B64A-8A58E0A85160}" dt="2022-10-14T09:37:14.869" v="3419" actId="478"/>
          <ac:spMkLst>
            <pc:docMk/>
            <pc:sldMk cId="213679880" sldId="308"/>
            <ac:spMk id="11" creationId="{8CEF8800-9D17-4056-93CE-885CD77F715A}"/>
          </ac:spMkLst>
        </pc:spChg>
        <pc:spChg chg="mod">
          <ac:chgData name="Oliver Barbaresi" userId="878e3307-01de-4289-ad53-44b9c3912324" providerId="ADAL" clId="{72789F11-C581-4B9A-B64A-8A58E0A85160}" dt="2022-10-26T19:31:41.202" v="7037" actId="14"/>
          <ac:spMkLst>
            <pc:docMk/>
            <pc:sldMk cId="213679880" sldId="308"/>
            <ac:spMk id="12" creationId="{B13E274F-2538-4F6E-8BD7-A601D344392E}"/>
          </ac:spMkLst>
        </pc:spChg>
        <pc:picChg chg="add mod">
          <ac:chgData name="Oliver Barbaresi" userId="878e3307-01de-4289-ad53-44b9c3912324" providerId="ADAL" clId="{72789F11-C581-4B9A-B64A-8A58E0A85160}" dt="2022-10-14T09:49:07.234" v="4343"/>
          <ac:picMkLst>
            <pc:docMk/>
            <pc:sldMk cId="213679880" sldId="308"/>
            <ac:picMk id="7" creationId="{FB9E192A-E2B6-4890-A2E6-C39205303888}"/>
          </ac:picMkLst>
        </pc:picChg>
        <pc:picChg chg="del">
          <ac:chgData name="Oliver Barbaresi" userId="878e3307-01de-4289-ad53-44b9c3912324" providerId="ADAL" clId="{72789F11-C581-4B9A-B64A-8A58E0A85160}" dt="2022-10-14T09:49:06.974" v="4342" actId="478"/>
          <ac:picMkLst>
            <pc:docMk/>
            <pc:sldMk cId="213679880" sldId="308"/>
            <ac:picMk id="10" creationId="{D0DD8048-999D-466E-A92E-455E4F0C24AA}"/>
          </ac:picMkLst>
        </pc:picChg>
      </pc:sldChg>
      <pc:sldChg chg="addSp delSp modSp mod modCm">
        <pc:chgData name="Oliver Barbaresi" userId="878e3307-01de-4289-ad53-44b9c3912324" providerId="ADAL" clId="{72789F11-C581-4B9A-B64A-8A58E0A85160}" dt="2022-10-14T09:49:10.348" v="4345"/>
        <pc:sldMkLst>
          <pc:docMk/>
          <pc:sldMk cId="2829238287" sldId="309"/>
        </pc:sldMkLst>
        <pc:spChg chg="add mod">
          <ac:chgData name="Oliver Barbaresi" userId="878e3307-01de-4289-ad53-44b9c3912324" providerId="ADAL" clId="{72789F11-C581-4B9A-B64A-8A58E0A85160}" dt="2022-10-14T09:37:39.441" v="3476" actId="20577"/>
          <ac:spMkLst>
            <pc:docMk/>
            <pc:sldMk cId="2829238287" sldId="309"/>
            <ac:spMk id="6" creationId="{24E7D08A-E299-45D4-A66B-1818688523BC}"/>
          </ac:spMkLst>
        </pc:spChg>
        <pc:spChg chg="del">
          <ac:chgData name="Oliver Barbaresi" userId="878e3307-01de-4289-ad53-44b9c3912324" providerId="ADAL" clId="{72789F11-C581-4B9A-B64A-8A58E0A85160}" dt="2022-10-14T09:37:27.742" v="3441" actId="478"/>
          <ac:spMkLst>
            <pc:docMk/>
            <pc:sldMk cId="2829238287" sldId="309"/>
            <ac:spMk id="11" creationId="{8CEF8800-9D17-4056-93CE-885CD77F715A}"/>
          </ac:spMkLst>
        </pc:spChg>
        <pc:spChg chg="mod">
          <ac:chgData name="Oliver Barbaresi" userId="878e3307-01de-4289-ad53-44b9c3912324" providerId="ADAL" clId="{72789F11-C581-4B9A-B64A-8A58E0A85160}" dt="2022-10-10T11:30:17.182" v="1670" actId="14"/>
          <ac:spMkLst>
            <pc:docMk/>
            <pc:sldMk cId="2829238287" sldId="309"/>
            <ac:spMk id="12" creationId="{B13E274F-2538-4F6E-8BD7-A601D344392E}"/>
          </ac:spMkLst>
        </pc:spChg>
        <pc:picChg chg="add mod">
          <ac:chgData name="Oliver Barbaresi" userId="878e3307-01de-4289-ad53-44b9c3912324" providerId="ADAL" clId="{72789F11-C581-4B9A-B64A-8A58E0A85160}" dt="2022-10-14T09:49:10.348" v="4345"/>
          <ac:picMkLst>
            <pc:docMk/>
            <pc:sldMk cId="2829238287" sldId="309"/>
            <ac:picMk id="7" creationId="{4184942A-2E4C-4D6A-8A89-716986CBDCFB}"/>
          </ac:picMkLst>
        </pc:picChg>
        <pc:picChg chg="del">
          <ac:chgData name="Oliver Barbaresi" userId="878e3307-01de-4289-ad53-44b9c3912324" providerId="ADAL" clId="{72789F11-C581-4B9A-B64A-8A58E0A85160}" dt="2022-10-14T09:49:10.099" v="4344" actId="478"/>
          <ac:picMkLst>
            <pc:docMk/>
            <pc:sldMk cId="2829238287" sldId="309"/>
            <ac:picMk id="10" creationId="{D0DD8048-999D-466E-A92E-455E4F0C24AA}"/>
          </ac:picMkLst>
        </pc:picChg>
      </pc:sldChg>
      <pc:sldChg chg="addSp delSp modSp mod">
        <pc:chgData name="Oliver Barbaresi" userId="878e3307-01de-4289-ad53-44b9c3912324" providerId="ADAL" clId="{72789F11-C581-4B9A-B64A-8A58E0A85160}" dt="2022-10-14T09:48:21.272" v="4300"/>
        <pc:sldMkLst>
          <pc:docMk/>
          <pc:sldMk cId="2733261535" sldId="311"/>
        </pc:sldMkLst>
        <pc:spChg chg="add del mod">
          <ac:chgData name="Oliver Barbaresi" userId="878e3307-01de-4289-ad53-44b9c3912324" providerId="ADAL" clId="{72789F11-C581-4B9A-B64A-8A58E0A85160}" dt="2022-10-14T09:31:51.136" v="3004" actId="478"/>
          <ac:spMkLst>
            <pc:docMk/>
            <pc:sldMk cId="2733261535" sldId="311"/>
            <ac:spMk id="3" creationId="{7158B1B3-24E5-4AAD-8937-FAD7DD53FB67}"/>
          </ac:spMkLst>
        </pc:spChg>
        <pc:spChg chg="add del mod">
          <ac:chgData name="Oliver Barbaresi" userId="878e3307-01de-4289-ad53-44b9c3912324" providerId="ADAL" clId="{72789F11-C581-4B9A-B64A-8A58E0A85160}" dt="2022-10-14T09:31:55.850" v="3012" actId="20577"/>
          <ac:spMkLst>
            <pc:docMk/>
            <pc:sldMk cId="2733261535" sldId="311"/>
            <ac:spMk id="6" creationId="{25DCB2FC-0407-4B9D-99BA-AA88B611E162}"/>
          </ac:spMkLst>
        </pc:spChg>
        <pc:spChg chg="del">
          <ac:chgData name="Oliver Barbaresi" userId="878e3307-01de-4289-ad53-44b9c3912324" providerId="ADAL" clId="{72789F11-C581-4B9A-B64A-8A58E0A85160}" dt="2022-10-14T09:31:07.832" v="2991" actId="478"/>
          <ac:spMkLst>
            <pc:docMk/>
            <pc:sldMk cId="2733261535" sldId="311"/>
            <ac:spMk id="11" creationId="{8CEF8800-9D17-4056-93CE-885CD77F715A}"/>
          </ac:spMkLst>
        </pc:spChg>
        <pc:spChg chg="mod">
          <ac:chgData name="Oliver Barbaresi" userId="878e3307-01de-4289-ad53-44b9c3912324" providerId="ADAL" clId="{72789F11-C581-4B9A-B64A-8A58E0A85160}" dt="2022-10-07T14:30:22.917" v="399" actId="15"/>
          <ac:spMkLst>
            <pc:docMk/>
            <pc:sldMk cId="2733261535" sldId="311"/>
            <ac:spMk id="12" creationId="{B13E274F-2538-4F6E-8BD7-A601D344392E}"/>
          </ac:spMkLst>
        </pc:spChg>
        <pc:spChg chg="add del mod">
          <ac:chgData name="Oliver Barbaresi" userId="878e3307-01de-4289-ad53-44b9c3912324" providerId="ADAL" clId="{72789F11-C581-4B9A-B64A-8A58E0A85160}" dt="2022-10-14T09:31:50.456" v="3003"/>
          <ac:spMkLst>
            <pc:docMk/>
            <pc:sldMk cId="2733261535" sldId="311"/>
            <ac:spMk id="13" creationId="{E775C6B4-D7B1-41DE-BEEB-526C43054FC3}"/>
          </ac:spMkLst>
        </pc:spChg>
        <pc:picChg chg="del">
          <ac:chgData name="Oliver Barbaresi" userId="878e3307-01de-4289-ad53-44b9c3912324" providerId="ADAL" clId="{72789F11-C581-4B9A-B64A-8A58E0A85160}" dt="2022-10-14T09:48:21.047" v="4299" actId="478"/>
          <ac:picMkLst>
            <pc:docMk/>
            <pc:sldMk cId="2733261535" sldId="311"/>
            <ac:picMk id="10" creationId="{D0DD8048-999D-466E-A92E-455E4F0C24AA}"/>
          </ac:picMkLst>
        </pc:picChg>
        <pc:picChg chg="add mod">
          <ac:chgData name="Oliver Barbaresi" userId="878e3307-01de-4289-ad53-44b9c3912324" providerId="ADAL" clId="{72789F11-C581-4B9A-B64A-8A58E0A85160}" dt="2022-10-14T09:48:21.272" v="4300"/>
          <ac:picMkLst>
            <pc:docMk/>
            <pc:sldMk cId="2733261535" sldId="311"/>
            <ac:picMk id="14" creationId="{FD785868-EB68-4400-897E-B46DA3E01A1A}"/>
          </ac:picMkLst>
        </pc:picChg>
      </pc:sldChg>
      <pc:sldChg chg="addSp delSp modSp mod modCm">
        <pc:chgData name="Oliver Barbaresi" userId="878e3307-01de-4289-ad53-44b9c3912324" providerId="ADAL" clId="{72789F11-C581-4B9A-B64A-8A58E0A85160}" dt="2022-10-20T15:34:00.444" v="6699" actId="313"/>
        <pc:sldMkLst>
          <pc:docMk/>
          <pc:sldMk cId="3989958120" sldId="312"/>
        </pc:sldMkLst>
        <pc:spChg chg="add del mod">
          <ac:chgData name="Oliver Barbaresi" userId="878e3307-01de-4289-ad53-44b9c3912324" providerId="ADAL" clId="{72789F11-C581-4B9A-B64A-8A58E0A85160}" dt="2022-10-14T09:33:43.952" v="3216"/>
          <ac:spMkLst>
            <pc:docMk/>
            <pc:sldMk cId="3989958120" sldId="312"/>
            <ac:spMk id="6" creationId="{06CA3BA0-D3A2-4248-8416-E16D94790F91}"/>
          </ac:spMkLst>
        </pc:spChg>
        <pc:spChg chg="del mod">
          <ac:chgData name="Oliver Barbaresi" userId="878e3307-01de-4289-ad53-44b9c3912324" providerId="ADAL" clId="{72789F11-C581-4B9A-B64A-8A58E0A85160}" dt="2022-10-14T09:33:52.205" v="3219" actId="478"/>
          <ac:spMkLst>
            <pc:docMk/>
            <pc:sldMk cId="3989958120" sldId="312"/>
            <ac:spMk id="11" creationId="{8CEF8800-9D17-4056-93CE-885CD77F715A}"/>
          </ac:spMkLst>
        </pc:spChg>
        <pc:spChg chg="mod">
          <ac:chgData name="Oliver Barbaresi" userId="878e3307-01de-4289-ad53-44b9c3912324" providerId="ADAL" clId="{72789F11-C581-4B9A-B64A-8A58E0A85160}" dt="2022-10-20T15:34:00.444" v="6699" actId="313"/>
          <ac:spMkLst>
            <pc:docMk/>
            <pc:sldMk cId="3989958120" sldId="312"/>
            <ac:spMk id="12" creationId="{B13E274F-2538-4F6E-8BD7-A601D344392E}"/>
          </ac:spMkLst>
        </pc:spChg>
        <pc:spChg chg="add mod">
          <ac:chgData name="Oliver Barbaresi" userId="878e3307-01de-4289-ad53-44b9c3912324" providerId="ADAL" clId="{72789F11-C581-4B9A-B64A-8A58E0A85160}" dt="2022-10-14T09:33:59.029" v="3222"/>
          <ac:spMkLst>
            <pc:docMk/>
            <pc:sldMk cId="3989958120" sldId="312"/>
            <ac:spMk id="13" creationId="{E58763C4-9846-422D-9EAA-8295FBDE4D42}"/>
          </ac:spMkLst>
        </pc:spChg>
        <pc:picChg chg="add del">
          <ac:chgData name="Oliver Barbaresi" userId="878e3307-01de-4289-ad53-44b9c3912324" providerId="ADAL" clId="{72789F11-C581-4B9A-B64A-8A58E0A85160}" dt="2022-10-14T09:33:54.087" v="3221" actId="22"/>
          <ac:picMkLst>
            <pc:docMk/>
            <pc:sldMk cId="3989958120" sldId="312"/>
            <ac:picMk id="3" creationId="{D1E6753C-1515-493B-827A-22429FC0CAB8}"/>
          </ac:picMkLst>
        </pc:picChg>
        <pc:picChg chg="del">
          <ac:chgData name="Oliver Barbaresi" userId="878e3307-01de-4289-ad53-44b9c3912324" providerId="ADAL" clId="{72789F11-C581-4B9A-B64A-8A58E0A85160}" dt="2022-10-14T09:48:45.941" v="4321" actId="478"/>
          <ac:picMkLst>
            <pc:docMk/>
            <pc:sldMk cId="3989958120" sldId="312"/>
            <ac:picMk id="10" creationId="{D0DD8048-999D-466E-A92E-455E4F0C24AA}"/>
          </ac:picMkLst>
        </pc:picChg>
        <pc:picChg chg="add mod">
          <ac:chgData name="Oliver Barbaresi" userId="878e3307-01de-4289-ad53-44b9c3912324" providerId="ADAL" clId="{72789F11-C581-4B9A-B64A-8A58E0A85160}" dt="2022-10-14T09:48:46.207" v="4322"/>
          <ac:picMkLst>
            <pc:docMk/>
            <pc:sldMk cId="3989958120" sldId="312"/>
            <ac:picMk id="14" creationId="{D97505E7-B2DA-4873-AEC7-6E90BA796E33}"/>
          </ac:picMkLst>
        </pc:picChg>
      </pc:sldChg>
      <pc:sldChg chg="addSp delSp modSp mod">
        <pc:chgData name="Oliver Barbaresi" userId="878e3307-01de-4289-ad53-44b9c3912324" providerId="ADAL" clId="{72789F11-C581-4B9A-B64A-8A58E0A85160}" dt="2022-10-26T19:33:49.116" v="7041" actId="207"/>
        <pc:sldMkLst>
          <pc:docMk/>
          <pc:sldMk cId="1260624011" sldId="313"/>
        </pc:sldMkLst>
        <pc:spChg chg="add mod">
          <ac:chgData name="Oliver Barbaresi" userId="878e3307-01de-4289-ad53-44b9c3912324" providerId="ADAL" clId="{72789F11-C581-4B9A-B64A-8A58E0A85160}" dt="2022-10-14T09:37:46.044" v="3482" actId="20577"/>
          <ac:spMkLst>
            <pc:docMk/>
            <pc:sldMk cId="1260624011" sldId="313"/>
            <ac:spMk id="6" creationId="{0238EADE-2E2A-4ABA-A049-BC95DACDD89B}"/>
          </ac:spMkLst>
        </pc:spChg>
        <pc:spChg chg="del">
          <ac:chgData name="Oliver Barbaresi" userId="878e3307-01de-4289-ad53-44b9c3912324" providerId="ADAL" clId="{72789F11-C581-4B9A-B64A-8A58E0A85160}" dt="2022-10-14T09:37:42.947" v="3477" actId="478"/>
          <ac:spMkLst>
            <pc:docMk/>
            <pc:sldMk cId="1260624011" sldId="313"/>
            <ac:spMk id="11" creationId="{8CEF8800-9D17-4056-93CE-885CD77F715A}"/>
          </ac:spMkLst>
        </pc:spChg>
        <pc:spChg chg="mod">
          <ac:chgData name="Oliver Barbaresi" userId="878e3307-01de-4289-ad53-44b9c3912324" providerId="ADAL" clId="{72789F11-C581-4B9A-B64A-8A58E0A85160}" dt="2022-10-26T19:33:49.116" v="7041" actId="207"/>
          <ac:spMkLst>
            <pc:docMk/>
            <pc:sldMk cId="1260624011" sldId="313"/>
            <ac:spMk id="12" creationId="{B13E274F-2538-4F6E-8BD7-A601D344392E}"/>
          </ac:spMkLst>
        </pc:spChg>
        <pc:picChg chg="add del mod">
          <ac:chgData name="Oliver Barbaresi" userId="878e3307-01de-4289-ad53-44b9c3912324" providerId="ADAL" clId="{72789F11-C581-4B9A-B64A-8A58E0A85160}" dt="2022-10-14T09:49:15.273" v="4348"/>
          <ac:picMkLst>
            <pc:docMk/>
            <pc:sldMk cId="1260624011" sldId="313"/>
            <ac:picMk id="7" creationId="{5D048E09-95EF-4CB9-967A-D42593BBC417}"/>
          </ac:picMkLst>
        </pc:picChg>
        <pc:picChg chg="add mod">
          <ac:chgData name="Oliver Barbaresi" userId="878e3307-01de-4289-ad53-44b9c3912324" providerId="ADAL" clId="{72789F11-C581-4B9A-B64A-8A58E0A85160}" dt="2022-10-14T09:49:17.132" v="4351"/>
          <ac:picMkLst>
            <pc:docMk/>
            <pc:sldMk cId="1260624011" sldId="313"/>
            <ac:picMk id="8" creationId="{FEE35E03-1C62-433B-8E21-B359C5CDFECD}"/>
          </ac:picMkLst>
        </pc:picChg>
        <pc:picChg chg="del mod">
          <ac:chgData name="Oliver Barbaresi" userId="878e3307-01de-4289-ad53-44b9c3912324" providerId="ADAL" clId="{72789F11-C581-4B9A-B64A-8A58E0A85160}" dt="2022-10-14T09:49:16.701" v="4350" actId="478"/>
          <ac:picMkLst>
            <pc:docMk/>
            <pc:sldMk cId="1260624011" sldId="313"/>
            <ac:picMk id="10" creationId="{D0DD8048-999D-466E-A92E-455E4F0C24AA}"/>
          </ac:picMkLst>
        </pc:picChg>
      </pc:sldChg>
      <pc:sldChg chg="addSp delSp modSp mod">
        <pc:chgData name="Oliver Barbaresi" userId="878e3307-01de-4289-ad53-44b9c3912324" providerId="ADAL" clId="{72789F11-C581-4B9A-B64A-8A58E0A85160}" dt="2022-10-14T11:31:28.210" v="5334" actId="2711"/>
        <pc:sldMkLst>
          <pc:docMk/>
          <pc:sldMk cId="1502425176" sldId="314"/>
        </pc:sldMkLst>
        <pc:spChg chg="add mod">
          <ac:chgData name="Oliver Barbaresi" userId="878e3307-01de-4289-ad53-44b9c3912324" providerId="ADAL" clId="{72789F11-C581-4B9A-B64A-8A58E0A85160}" dt="2022-10-14T09:37:53.592" v="3487" actId="20577"/>
          <ac:spMkLst>
            <pc:docMk/>
            <pc:sldMk cId="1502425176" sldId="314"/>
            <ac:spMk id="6" creationId="{C3EE7E46-656C-4C04-87A9-063F448FE278}"/>
          </ac:spMkLst>
        </pc:spChg>
        <pc:spChg chg="del mod">
          <ac:chgData name="Oliver Barbaresi" userId="878e3307-01de-4289-ad53-44b9c3912324" providerId="ADAL" clId="{72789F11-C581-4B9A-B64A-8A58E0A85160}" dt="2022-10-14T09:37:51.127" v="3484" actId="478"/>
          <ac:spMkLst>
            <pc:docMk/>
            <pc:sldMk cId="1502425176" sldId="314"/>
            <ac:spMk id="11" creationId="{8CEF8800-9D17-4056-93CE-885CD77F715A}"/>
          </ac:spMkLst>
        </pc:spChg>
        <pc:spChg chg="mod">
          <ac:chgData name="Oliver Barbaresi" userId="878e3307-01de-4289-ad53-44b9c3912324" providerId="ADAL" clId="{72789F11-C581-4B9A-B64A-8A58E0A85160}" dt="2022-10-14T11:31:28.210" v="5334" actId="2711"/>
          <ac:spMkLst>
            <pc:docMk/>
            <pc:sldMk cId="1502425176" sldId="314"/>
            <ac:spMk id="12" creationId="{B13E274F-2538-4F6E-8BD7-A601D344392E}"/>
          </ac:spMkLst>
        </pc:spChg>
        <pc:picChg chg="add mod">
          <ac:chgData name="Oliver Barbaresi" userId="878e3307-01de-4289-ad53-44b9c3912324" providerId="ADAL" clId="{72789F11-C581-4B9A-B64A-8A58E0A85160}" dt="2022-10-14T09:49:19.376" v="4353"/>
          <ac:picMkLst>
            <pc:docMk/>
            <pc:sldMk cId="1502425176" sldId="314"/>
            <ac:picMk id="7" creationId="{1391E9E0-482D-4FB3-9E90-563EE4F7BFBF}"/>
          </ac:picMkLst>
        </pc:picChg>
        <pc:picChg chg="del">
          <ac:chgData name="Oliver Barbaresi" userId="878e3307-01de-4289-ad53-44b9c3912324" providerId="ADAL" clId="{72789F11-C581-4B9A-B64A-8A58E0A85160}" dt="2022-10-14T09:49:19.132" v="4352" actId="478"/>
          <ac:picMkLst>
            <pc:docMk/>
            <pc:sldMk cId="1502425176" sldId="314"/>
            <ac:picMk id="10" creationId="{D0DD8048-999D-466E-A92E-455E4F0C24AA}"/>
          </ac:picMkLst>
        </pc:picChg>
      </pc:sldChg>
      <pc:sldChg chg="addSp delSp modSp mod">
        <pc:chgData name="Oliver Barbaresi" userId="878e3307-01de-4289-ad53-44b9c3912324" providerId="ADAL" clId="{72789F11-C581-4B9A-B64A-8A58E0A85160}" dt="2022-10-14T11:27:43.955" v="5330" actId="207"/>
        <pc:sldMkLst>
          <pc:docMk/>
          <pc:sldMk cId="4066379017" sldId="315"/>
        </pc:sldMkLst>
        <pc:spChg chg="add mod">
          <ac:chgData name="Oliver Barbaresi" userId="878e3307-01de-4289-ad53-44b9c3912324" providerId="ADAL" clId="{72789F11-C581-4B9A-B64A-8A58E0A85160}" dt="2022-10-14T09:38:01.361" v="3493" actId="20577"/>
          <ac:spMkLst>
            <pc:docMk/>
            <pc:sldMk cId="4066379017" sldId="315"/>
            <ac:spMk id="6" creationId="{8B8C3AF3-40C5-49E9-9682-A1CE9DCA76F7}"/>
          </ac:spMkLst>
        </pc:spChg>
        <pc:spChg chg="del">
          <ac:chgData name="Oliver Barbaresi" userId="878e3307-01de-4289-ad53-44b9c3912324" providerId="ADAL" clId="{72789F11-C581-4B9A-B64A-8A58E0A85160}" dt="2022-10-14T09:37:57.640" v="3488" actId="478"/>
          <ac:spMkLst>
            <pc:docMk/>
            <pc:sldMk cId="4066379017" sldId="315"/>
            <ac:spMk id="11" creationId="{8CEF8800-9D17-4056-93CE-885CD77F715A}"/>
          </ac:spMkLst>
        </pc:spChg>
        <pc:spChg chg="mod">
          <ac:chgData name="Oliver Barbaresi" userId="878e3307-01de-4289-ad53-44b9c3912324" providerId="ADAL" clId="{72789F11-C581-4B9A-B64A-8A58E0A85160}" dt="2022-10-14T11:27:43.955" v="5330" actId="207"/>
          <ac:spMkLst>
            <pc:docMk/>
            <pc:sldMk cId="4066379017" sldId="315"/>
            <ac:spMk id="12" creationId="{B13E274F-2538-4F6E-8BD7-A601D344392E}"/>
          </ac:spMkLst>
        </pc:spChg>
        <pc:picChg chg="add mod">
          <ac:chgData name="Oliver Barbaresi" userId="878e3307-01de-4289-ad53-44b9c3912324" providerId="ADAL" clId="{72789F11-C581-4B9A-B64A-8A58E0A85160}" dt="2022-10-14T09:49:21.467" v="4355"/>
          <ac:picMkLst>
            <pc:docMk/>
            <pc:sldMk cId="4066379017" sldId="315"/>
            <ac:picMk id="7" creationId="{245F88BD-CECA-42A5-B57F-E0D98CC6D574}"/>
          </ac:picMkLst>
        </pc:picChg>
        <pc:picChg chg="del">
          <ac:chgData name="Oliver Barbaresi" userId="878e3307-01de-4289-ad53-44b9c3912324" providerId="ADAL" clId="{72789F11-C581-4B9A-B64A-8A58E0A85160}" dt="2022-10-14T09:49:21.207" v="4354" actId="478"/>
          <ac:picMkLst>
            <pc:docMk/>
            <pc:sldMk cId="4066379017" sldId="315"/>
            <ac:picMk id="10" creationId="{D0DD8048-999D-466E-A92E-455E4F0C24AA}"/>
          </ac:picMkLst>
        </pc:picChg>
      </pc:sldChg>
      <pc:sldChg chg="addSp delSp modSp mod">
        <pc:chgData name="Oliver Barbaresi" userId="878e3307-01de-4289-ad53-44b9c3912324" providerId="ADAL" clId="{72789F11-C581-4B9A-B64A-8A58E0A85160}" dt="2022-10-20T15:37:42.717" v="6708" actId="404"/>
        <pc:sldMkLst>
          <pc:docMk/>
          <pc:sldMk cId="85611253" sldId="316"/>
        </pc:sldMkLst>
        <pc:spChg chg="add mod">
          <ac:chgData name="Oliver Barbaresi" userId="878e3307-01de-4289-ad53-44b9c3912324" providerId="ADAL" clId="{72789F11-C581-4B9A-B64A-8A58E0A85160}" dt="2022-10-14T09:38:06.869" v="3500" actId="20577"/>
          <ac:spMkLst>
            <pc:docMk/>
            <pc:sldMk cId="85611253" sldId="316"/>
            <ac:spMk id="6" creationId="{4943747A-3DFA-4E58-8304-3A035983D741}"/>
          </ac:spMkLst>
        </pc:spChg>
        <pc:spChg chg="del">
          <ac:chgData name="Oliver Barbaresi" userId="878e3307-01de-4289-ad53-44b9c3912324" providerId="ADAL" clId="{72789F11-C581-4B9A-B64A-8A58E0A85160}" dt="2022-10-14T09:38:03.864" v="3494" actId="478"/>
          <ac:spMkLst>
            <pc:docMk/>
            <pc:sldMk cId="85611253" sldId="316"/>
            <ac:spMk id="11" creationId="{8CEF8800-9D17-4056-93CE-885CD77F715A}"/>
          </ac:spMkLst>
        </pc:spChg>
        <pc:spChg chg="mod">
          <ac:chgData name="Oliver Barbaresi" userId="878e3307-01de-4289-ad53-44b9c3912324" providerId="ADAL" clId="{72789F11-C581-4B9A-B64A-8A58E0A85160}" dt="2022-10-20T15:37:42.717" v="6708" actId="404"/>
          <ac:spMkLst>
            <pc:docMk/>
            <pc:sldMk cId="85611253" sldId="316"/>
            <ac:spMk id="12" creationId="{B13E274F-2538-4F6E-8BD7-A601D344392E}"/>
          </ac:spMkLst>
        </pc:spChg>
        <pc:picChg chg="add mod">
          <ac:chgData name="Oliver Barbaresi" userId="878e3307-01de-4289-ad53-44b9c3912324" providerId="ADAL" clId="{72789F11-C581-4B9A-B64A-8A58E0A85160}" dt="2022-10-14T09:49:23.850" v="4357"/>
          <ac:picMkLst>
            <pc:docMk/>
            <pc:sldMk cId="85611253" sldId="316"/>
            <ac:picMk id="7" creationId="{8E714682-ACAD-4501-A2D3-349B57AEF28A}"/>
          </ac:picMkLst>
        </pc:picChg>
        <pc:picChg chg="del">
          <ac:chgData name="Oliver Barbaresi" userId="878e3307-01de-4289-ad53-44b9c3912324" providerId="ADAL" clId="{72789F11-C581-4B9A-B64A-8A58E0A85160}" dt="2022-10-14T09:49:23.565" v="4356" actId="478"/>
          <ac:picMkLst>
            <pc:docMk/>
            <pc:sldMk cId="85611253" sldId="316"/>
            <ac:picMk id="10" creationId="{D0DD8048-999D-466E-A92E-455E4F0C24AA}"/>
          </ac:picMkLst>
        </pc:picChg>
      </pc:sldChg>
      <pc:sldChg chg="addSp delSp modSp mod">
        <pc:chgData name="Oliver Barbaresi" userId="878e3307-01de-4289-ad53-44b9c3912324" providerId="ADAL" clId="{72789F11-C581-4B9A-B64A-8A58E0A85160}" dt="2022-10-14T11:27:57.668" v="5333" actId="113"/>
        <pc:sldMkLst>
          <pc:docMk/>
          <pc:sldMk cId="668614651" sldId="317"/>
        </pc:sldMkLst>
        <pc:spChg chg="add mod">
          <ac:chgData name="Oliver Barbaresi" userId="878e3307-01de-4289-ad53-44b9c3912324" providerId="ADAL" clId="{72789F11-C581-4B9A-B64A-8A58E0A85160}" dt="2022-10-14T09:38:14.445" v="3514" actId="20577"/>
          <ac:spMkLst>
            <pc:docMk/>
            <pc:sldMk cId="668614651" sldId="317"/>
            <ac:spMk id="6" creationId="{7A0E05FE-35C5-4A3A-A0B7-A33688DA3795}"/>
          </ac:spMkLst>
        </pc:spChg>
        <pc:spChg chg="del">
          <ac:chgData name="Oliver Barbaresi" userId="878e3307-01de-4289-ad53-44b9c3912324" providerId="ADAL" clId="{72789F11-C581-4B9A-B64A-8A58E0A85160}" dt="2022-10-14T09:38:09.883" v="3501" actId="478"/>
          <ac:spMkLst>
            <pc:docMk/>
            <pc:sldMk cId="668614651" sldId="317"/>
            <ac:spMk id="11" creationId="{8CEF8800-9D17-4056-93CE-885CD77F715A}"/>
          </ac:spMkLst>
        </pc:spChg>
        <pc:spChg chg="mod">
          <ac:chgData name="Oliver Barbaresi" userId="878e3307-01de-4289-ad53-44b9c3912324" providerId="ADAL" clId="{72789F11-C581-4B9A-B64A-8A58E0A85160}" dt="2022-10-14T11:27:57.668" v="5333" actId="113"/>
          <ac:spMkLst>
            <pc:docMk/>
            <pc:sldMk cId="668614651" sldId="317"/>
            <ac:spMk id="12" creationId="{B13E274F-2538-4F6E-8BD7-A601D344392E}"/>
          </ac:spMkLst>
        </pc:spChg>
        <pc:picChg chg="add mod">
          <ac:chgData name="Oliver Barbaresi" userId="878e3307-01de-4289-ad53-44b9c3912324" providerId="ADAL" clId="{72789F11-C581-4B9A-B64A-8A58E0A85160}" dt="2022-10-14T09:49:26.734" v="4359"/>
          <ac:picMkLst>
            <pc:docMk/>
            <pc:sldMk cId="668614651" sldId="317"/>
            <ac:picMk id="7" creationId="{B8D8DDC1-BDB8-471E-B9A6-4067313F2212}"/>
          </ac:picMkLst>
        </pc:picChg>
        <pc:picChg chg="del">
          <ac:chgData name="Oliver Barbaresi" userId="878e3307-01de-4289-ad53-44b9c3912324" providerId="ADAL" clId="{72789F11-C581-4B9A-B64A-8A58E0A85160}" dt="2022-10-14T09:49:26.446" v="4358" actId="478"/>
          <ac:picMkLst>
            <pc:docMk/>
            <pc:sldMk cId="668614651" sldId="317"/>
            <ac:picMk id="10" creationId="{D0DD8048-999D-466E-A92E-455E4F0C24AA}"/>
          </ac:picMkLst>
        </pc:picChg>
      </pc:sldChg>
      <pc:sldChg chg="addSp delSp modSp mod">
        <pc:chgData name="Oliver Barbaresi" userId="878e3307-01de-4289-ad53-44b9c3912324" providerId="ADAL" clId="{72789F11-C581-4B9A-B64A-8A58E0A85160}" dt="2022-10-26T19:34:48.885" v="7053" actId="20577"/>
        <pc:sldMkLst>
          <pc:docMk/>
          <pc:sldMk cId="3142272990" sldId="318"/>
        </pc:sldMkLst>
        <pc:spChg chg="del mod">
          <ac:chgData name="Oliver Barbaresi" userId="878e3307-01de-4289-ad53-44b9c3912324" providerId="ADAL" clId="{72789F11-C581-4B9A-B64A-8A58E0A85160}" dt="2022-10-14T12:28:31.866" v="6223"/>
          <ac:spMkLst>
            <pc:docMk/>
            <pc:sldMk cId="3142272990" sldId="318"/>
            <ac:spMk id="5" creationId="{5456396F-280A-46C4-9C5F-3F84AE08F20B}"/>
          </ac:spMkLst>
        </pc:spChg>
        <pc:spChg chg="add mod">
          <ac:chgData name="Oliver Barbaresi" userId="878e3307-01de-4289-ad53-44b9c3912324" providerId="ADAL" clId="{72789F11-C581-4B9A-B64A-8A58E0A85160}" dt="2022-10-14T09:38:24.297" v="3535" actId="20577"/>
          <ac:spMkLst>
            <pc:docMk/>
            <pc:sldMk cId="3142272990" sldId="318"/>
            <ac:spMk id="8" creationId="{95469738-D732-4D1C-96BE-0CDE26D9C9B4}"/>
          </ac:spMkLst>
        </pc:spChg>
        <pc:spChg chg="add mod">
          <ac:chgData name="Oliver Barbaresi" userId="878e3307-01de-4289-ad53-44b9c3912324" providerId="ADAL" clId="{72789F11-C581-4B9A-B64A-8A58E0A85160}" dt="2022-10-26T19:34:48.885" v="7053" actId="20577"/>
          <ac:spMkLst>
            <pc:docMk/>
            <pc:sldMk cId="3142272990" sldId="318"/>
            <ac:spMk id="10" creationId="{ABE55530-0483-4658-B3BE-A7F752A5EFCD}"/>
          </ac:spMkLst>
        </pc:spChg>
        <pc:spChg chg="del">
          <ac:chgData name="Oliver Barbaresi" userId="878e3307-01de-4289-ad53-44b9c3912324" providerId="ADAL" clId="{72789F11-C581-4B9A-B64A-8A58E0A85160}" dt="2022-10-14T09:38:18.183" v="3515" actId="478"/>
          <ac:spMkLst>
            <pc:docMk/>
            <pc:sldMk cId="3142272990" sldId="318"/>
            <ac:spMk id="11" creationId="{8CEF8800-9D17-4056-93CE-885CD77F715A}"/>
          </ac:spMkLst>
        </pc:spChg>
        <pc:spChg chg="mod">
          <ac:chgData name="Oliver Barbaresi" userId="878e3307-01de-4289-ad53-44b9c3912324" providerId="ADAL" clId="{72789F11-C581-4B9A-B64A-8A58E0A85160}" dt="2022-10-14T12:35:43.349" v="6463" actId="20577"/>
          <ac:spMkLst>
            <pc:docMk/>
            <pc:sldMk cId="3142272990" sldId="318"/>
            <ac:spMk id="12" creationId="{B13E274F-2538-4F6E-8BD7-A601D344392E}"/>
          </ac:spMkLst>
        </pc:spChg>
        <pc:spChg chg="del mod">
          <ac:chgData name="Oliver Barbaresi" userId="878e3307-01de-4289-ad53-44b9c3912324" providerId="ADAL" clId="{72789F11-C581-4B9A-B64A-8A58E0A85160}" dt="2022-10-14T12:28:31.865" v="6221" actId="478"/>
          <ac:spMkLst>
            <pc:docMk/>
            <pc:sldMk cId="3142272990" sldId="318"/>
            <ac:spMk id="13" creationId="{4B41A2E0-FD79-4A49-8F15-1AF8149B1265}"/>
          </ac:spMkLst>
        </pc:spChg>
        <pc:picChg chg="del">
          <ac:chgData name="Oliver Barbaresi" userId="878e3307-01de-4289-ad53-44b9c3912324" providerId="ADAL" clId="{72789F11-C581-4B9A-B64A-8A58E0A85160}" dt="2022-10-14T09:49:30.181" v="4360" actId="478"/>
          <ac:picMkLst>
            <pc:docMk/>
            <pc:sldMk cId="3142272990" sldId="318"/>
            <ac:picMk id="10" creationId="{D0DD8048-999D-466E-A92E-455E4F0C24AA}"/>
          </ac:picMkLst>
        </pc:picChg>
        <pc:picChg chg="add mod">
          <ac:chgData name="Oliver Barbaresi" userId="878e3307-01de-4289-ad53-44b9c3912324" providerId="ADAL" clId="{72789F11-C581-4B9A-B64A-8A58E0A85160}" dt="2022-10-14T09:49:30.498" v="4361"/>
          <ac:picMkLst>
            <pc:docMk/>
            <pc:sldMk cId="3142272990" sldId="318"/>
            <ac:picMk id="14" creationId="{8D374B5E-92AB-41AB-A707-B3053E8078FD}"/>
          </ac:picMkLst>
        </pc:picChg>
      </pc:sldChg>
      <pc:sldChg chg="addSp delSp modSp mod">
        <pc:chgData name="Oliver Barbaresi" userId="878e3307-01de-4289-ad53-44b9c3912324" providerId="ADAL" clId="{72789F11-C581-4B9A-B64A-8A58E0A85160}" dt="2022-10-14T12:36:36.958" v="6464" actId="403"/>
        <pc:sldMkLst>
          <pc:docMk/>
          <pc:sldMk cId="2956835825" sldId="319"/>
        </pc:sldMkLst>
        <pc:spChg chg="add mod">
          <ac:chgData name="Oliver Barbaresi" userId="878e3307-01de-4289-ad53-44b9c3912324" providerId="ADAL" clId="{72789F11-C581-4B9A-B64A-8A58E0A85160}" dt="2022-10-14T09:38:35.190" v="3544" actId="20577"/>
          <ac:spMkLst>
            <pc:docMk/>
            <pc:sldMk cId="2956835825" sldId="319"/>
            <ac:spMk id="6" creationId="{9ACBC932-B876-4CA5-9CDF-3276723508C1}"/>
          </ac:spMkLst>
        </pc:spChg>
        <pc:spChg chg="del">
          <ac:chgData name="Oliver Barbaresi" userId="878e3307-01de-4289-ad53-44b9c3912324" providerId="ADAL" clId="{72789F11-C581-4B9A-B64A-8A58E0A85160}" dt="2022-10-14T09:38:31.638" v="3536" actId="478"/>
          <ac:spMkLst>
            <pc:docMk/>
            <pc:sldMk cId="2956835825" sldId="319"/>
            <ac:spMk id="11" creationId="{8CEF8800-9D17-4056-93CE-885CD77F715A}"/>
          </ac:spMkLst>
        </pc:spChg>
        <pc:spChg chg="mod">
          <ac:chgData name="Oliver Barbaresi" userId="878e3307-01de-4289-ad53-44b9c3912324" providerId="ADAL" clId="{72789F11-C581-4B9A-B64A-8A58E0A85160}" dt="2022-10-14T12:36:36.958" v="6464" actId="403"/>
          <ac:spMkLst>
            <pc:docMk/>
            <pc:sldMk cId="2956835825" sldId="319"/>
            <ac:spMk id="12" creationId="{B13E274F-2538-4F6E-8BD7-A601D344392E}"/>
          </ac:spMkLst>
        </pc:spChg>
        <pc:picChg chg="add mod">
          <ac:chgData name="Oliver Barbaresi" userId="878e3307-01de-4289-ad53-44b9c3912324" providerId="ADAL" clId="{72789F11-C581-4B9A-B64A-8A58E0A85160}" dt="2022-10-14T09:49:32.615" v="4363"/>
          <ac:picMkLst>
            <pc:docMk/>
            <pc:sldMk cId="2956835825" sldId="319"/>
            <ac:picMk id="7" creationId="{E53ED214-6AD1-4D04-9B85-E06222C17702}"/>
          </ac:picMkLst>
        </pc:picChg>
        <pc:picChg chg="del">
          <ac:chgData name="Oliver Barbaresi" userId="878e3307-01de-4289-ad53-44b9c3912324" providerId="ADAL" clId="{72789F11-C581-4B9A-B64A-8A58E0A85160}" dt="2022-10-14T09:49:32.358" v="4362" actId="478"/>
          <ac:picMkLst>
            <pc:docMk/>
            <pc:sldMk cId="2956835825" sldId="319"/>
            <ac:picMk id="10" creationId="{D0DD8048-999D-466E-A92E-455E4F0C24AA}"/>
          </ac:picMkLst>
        </pc:picChg>
      </pc:sldChg>
      <pc:sldChg chg="addSp delSp modSp mod">
        <pc:chgData name="Oliver Barbaresi" userId="878e3307-01de-4289-ad53-44b9c3912324" providerId="ADAL" clId="{72789F11-C581-4B9A-B64A-8A58E0A85160}" dt="2022-10-14T12:30:06.548" v="6276" actId="15"/>
        <pc:sldMkLst>
          <pc:docMk/>
          <pc:sldMk cId="1827029321" sldId="320"/>
        </pc:sldMkLst>
        <pc:spChg chg="add mod">
          <ac:chgData name="Oliver Barbaresi" userId="878e3307-01de-4289-ad53-44b9c3912324" providerId="ADAL" clId="{72789F11-C581-4B9A-B64A-8A58E0A85160}" dt="2022-10-14T09:38:45.329" v="3568" actId="20577"/>
          <ac:spMkLst>
            <pc:docMk/>
            <pc:sldMk cId="1827029321" sldId="320"/>
            <ac:spMk id="6" creationId="{CFFD396B-AB1A-49B1-AD43-3D9AA36382B5}"/>
          </ac:spMkLst>
        </pc:spChg>
        <pc:spChg chg="del">
          <ac:chgData name="Oliver Barbaresi" userId="878e3307-01de-4289-ad53-44b9c3912324" providerId="ADAL" clId="{72789F11-C581-4B9A-B64A-8A58E0A85160}" dt="2022-10-14T09:38:38.009" v="3545" actId="478"/>
          <ac:spMkLst>
            <pc:docMk/>
            <pc:sldMk cId="1827029321" sldId="320"/>
            <ac:spMk id="11" creationId="{8CEF8800-9D17-4056-93CE-885CD77F715A}"/>
          </ac:spMkLst>
        </pc:spChg>
        <pc:spChg chg="mod">
          <ac:chgData name="Oliver Barbaresi" userId="878e3307-01de-4289-ad53-44b9c3912324" providerId="ADAL" clId="{72789F11-C581-4B9A-B64A-8A58E0A85160}" dt="2022-10-14T12:30:06.548" v="6276" actId="15"/>
          <ac:spMkLst>
            <pc:docMk/>
            <pc:sldMk cId="1827029321" sldId="320"/>
            <ac:spMk id="12" creationId="{B13E274F-2538-4F6E-8BD7-A601D344392E}"/>
          </ac:spMkLst>
        </pc:spChg>
        <pc:picChg chg="add mod">
          <ac:chgData name="Oliver Barbaresi" userId="878e3307-01de-4289-ad53-44b9c3912324" providerId="ADAL" clId="{72789F11-C581-4B9A-B64A-8A58E0A85160}" dt="2022-10-14T09:49:34.926" v="4365"/>
          <ac:picMkLst>
            <pc:docMk/>
            <pc:sldMk cId="1827029321" sldId="320"/>
            <ac:picMk id="7" creationId="{2741B0D3-5C29-4906-9D03-0ABEDC9A94D9}"/>
          </ac:picMkLst>
        </pc:picChg>
        <pc:picChg chg="del">
          <ac:chgData name="Oliver Barbaresi" userId="878e3307-01de-4289-ad53-44b9c3912324" providerId="ADAL" clId="{72789F11-C581-4B9A-B64A-8A58E0A85160}" dt="2022-10-14T09:49:34.661" v="4364" actId="478"/>
          <ac:picMkLst>
            <pc:docMk/>
            <pc:sldMk cId="1827029321" sldId="320"/>
            <ac:picMk id="10" creationId="{D0DD8048-999D-466E-A92E-455E4F0C24AA}"/>
          </ac:picMkLst>
        </pc:picChg>
      </pc:sldChg>
      <pc:sldChg chg="addSp delSp modSp mod">
        <pc:chgData name="Oliver Barbaresi" userId="878e3307-01de-4289-ad53-44b9c3912324" providerId="ADAL" clId="{72789F11-C581-4B9A-B64A-8A58E0A85160}" dt="2022-10-14T12:37:14.008" v="6465" actId="1076"/>
        <pc:sldMkLst>
          <pc:docMk/>
          <pc:sldMk cId="2082796020" sldId="321"/>
        </pc:sldMkLst>
        <pc:spChg chg="add mod">
          <ac:chgData name="Oliver Barbaresi" userId="878e3307-01de-4289-ad53-44b9c3912324" providerId="ADAL" clId="{72789F11-C581-4B9A-B64A-8A58E0A85160}" dt="2022-10-14T09:38:53.627" v="3577" actId="20577"/>
          <ac:spMkLst>
            <pc:docMk/>
            <pc:sldMk cId="2082796020" sldId="321"/>
            <ac:spMk id="6" creationId="{3159B8A9-75E5-4175-AE70-A114CB0CCA16}"/>
          </ac:spMkLst>
        </pc:spChg>
        <pc:spChg chg="del">
          <ac:chgData name="Oliver Barbaresi" userId="878e3307-01de-4289-ad53-44b9c3912324" providerId="ADAL" clId="{72789F11-C581-4B9A-B64A-8A58E0A85160}" dt="2022-10-14T09:38:49.298" v="3569" actId="478"/>
          <ac:spMkLst>
            <pc:docMk/>
            <pc:sldMk cId="2082796020" sldId="321"/>
            <ac:spMk id="11" creationId="{8CEF8800-9D17-4056-93CE-885CD77F715A}"/>
          </ac:spMkLst>
        </pc:spChg>
        <pc:spChg chg="mod">
          <ac:chgData name="Oliver Barbaresi" userId="878e3307-01de-4289-ad53-44b9c3912324" providerId="ADAL" clId="{72789F11-C581-4B9A-B64A-8A58E0A85160}" dt="2022-10-14T12:37:14.008" v="6465" actId="1076"/>
          <ac:spMkLst>
            <pc:docMk/>
            <pc:sldMk cId="2082796020" sldId="321"/>
            <ac:spMk id="12" creationId="{B13E274F-2538-4F6E-8BD7-A601D344392E}"/>
          </ac:spMkLst>
        </pc:spChg>
        <pc:picChg chg="add mod">
          <ac:chgData name="Oliver Barbaresi" userId="878e3307-01de-4289-ad53-44b9c3912324" providerId="ADAL" clId="{72789F11-C581-4B9A-B64A-8A58E0A85160}" dt="2022-10-14T09:49:36.919" v="4367"/>
          <ac:picMkLst>
            <pc:docMk/>
            <pc:sldMk cId="2082796020" sldId="321"/>
            <ac:picMk id="7" creationId="{713584B5-D57A-49FF-9AAF-9CB114406B80}"/>
          </ac:picMkLst>
        </pc:picChg>
        <pc:picChg chg="del">
          <ac:chgData name="Oliver Barbaresi" userId="878e3307-01de-4289-ad53-44b9c3912324" providerId="ADAL" clId="{72789F11-C581-4B9A-B64A-8A58E0A85160}" dt="2022-10-14T09:49:36.669" v="4366" actId="478"/>
          <ac:picMkLst>
            <pc:docMk/>
            <pc:sldMk cId="2082796020" sldId="321"/>
            <ac:picMk id="10" creationId="{D0DD8048-999D-466E-A92E-455E4F0C24AA}"/>
          </ac:picMkLst>
        </pc:picChg>
      </pc:sldChg>
      <pc:sldChg chg="addSp delSp modSp mod">
        <pc:chgData name="Oliver Barbaresi" userId="878e3307-01de-4289-ad53-44b9c3912324" providerId="ADAL" clId="{72789F11-C581-4B9A-B64A-8A58E0A85160}" dt="2022-10-26T19:35:31.551" v="7056" actId="20577"/>
        <pc:sldMkLst>
          <pc:docMk/>
          <pc:sldMk cId="662892852" sldId="323"/>
        </pc:sldMkLst>
        <pc:spChg chg="add mod">
          <ac:chgData name="Oliver Barbaresi" userId="878e3307-01de-4289-ad53-44b9c3912324" providerId="ADAL" clId="{72789F11-C581-4B9A-B64A-8A58E0A85160}" dt="2022-10-14T09:39:08.791" v="3597" actId="20577"/>
          <ac:spMkLst>
            <pc:docMk/>
            <pc:sldMk cId="662892852" sldId="323"/>
            <ac:spMk id="6" creationId="{99B9ACD3-A84D-4E4E-B99F-D69171E2489C}"/>
          </ac:spMkLst>
        </pc:spChg>
        <pc:spChg chg="del">
          <ac:chgData name="Oliver Barbaresi" userId="878e3307-01de-4289-ad53-44b9c3912324" providerId="ADAL" clId="{72789F11-C581-4B9A-B64A-8A58E0A85160}" dt="2022-10-14T09:39:05.054" v="3580" actId="478"/>
          <ac:spMkLst>
            <pc:docMk/>
            <pc:sldMk cId="662892852" sldId="323"/>
            <ac:spMk id="11" creationId="{8CEF8800-9D17-4056-93CE-885CD77F715A}"/>
          </ac:spMkLst>
        </pc:spChg>
        <pc:spChg chg="mod">
          <ac:chgData name="Oliver Barbaresi" userId="878e3307-01de-4289-ad53-44b9c3912324" providerId="ADAL" clId="{72789F11-C581-4B9A-B64A-8A58E0A85160}" dt="2022-10-26T19:35:31.551" v="7056" actId="20577"/>
          <ac:spMkLst>
            <pc:docMk/>
            <pc:sldMk cId="662892852" sldId="323"/>
            <ac:spMk id="12" creationId="{B13E274F-2538-4F6E-8BD7-A601D344392E}"/>
          </ac:spMkLst>
        </pc:spChg>
        <pc:picChg chg="add mod">
          <ac:chgData name="Oliver Barbaresi" userId="878e3307-01de-4289-ad53-44b9c3912324" providerId="ADAL" clId="{72789F11-C581-4B9A-B64A-8A58E0A85160}" dt="2022-10-14T09:49:40.926" v="4371"/>
          <ac:picMkLst>
            <pc:docMk/>
            <pc:sldMk cId="662892852" sldId="323"/>
            <ac:picMk id="7" creationId="{E6987F49-59FA-4883-B8AD-677C0021122E}"/>
          </ac:picMkLst>
        </pc:picChg>
        <pc:picChg chg="del">
          <ac:chgData name="Oliver Barbaresi" userId="878e3307-01de-4289-ad53-44b9c3912324" providerId="ADAL" clId="{72789F11-C581-4B9A-B64A-8A58E0A85160}" dt="2022-10-14T09:49:40.714" v="4370" actId="478"/>
          <ac:picMkLst>
            <pc:docMk/>
            <pc:sldMk cId="662892852" sldId="323"/>
            <ac:picMk id="10" creationId="{D0DD8048-999D-466E-A92E-455E4F0C24AA}"/>
          </ac:picMkLst>
        </pc:picChg>
      </pc:sldChg>
      <pc:sldChg chg="addSp delSp modSp mod">
        <pc:chgData name="Oliver Barbaresi" userId="878e3307-01de-4289-ad53-44b9c3912324" providerId="ADAL" clId="{72789F11-C581-4B9A-B64A-8A58E0A85160}" dt="2022-10-14T12:16:02.008" v="6169" actId="20577"/>
        <pc:sldMkLst>
          <pc:docMk/>
          <pc:sldMk cId="307763055" sldId="324"/>
        </pc:sldMkLst>
        <pc:spChg chg="add mod">
          <ac:chgData name="Oliver Barbaresi" userId="878e3307-01de-4289-ad53-44b9c3912324" providerId="ADAL" clId="{72789F11-C581-4B9A-B64A-8A58E0A85160}" dt="2022-10-14T09:39:24.241" v="3625" actId="313"/>
          <ac:spMkLst>
            <pc:docMk/>
            <pc:sldMk cId="307763055" sldId="324"/>
            <ac:spMk id="7" creationId="{696C0501-7CF0-4F82-8F5E-45E33B2B21F3}"/>
          </ac:spMkLst>
        </pc:spChg>
        <pc:spChg chg="del">
          <ac:chgData name="Oliver Barbaresi" userId="878e3307-01de-4289-ad53-44b9c3912324" providerId="ADAL" clId="{72789F11-C581-4B9A-B64A-8A58E0A85160}" dt="2022-10-14T09:39:12.594" v="3598" actId="478"/>
          <ac:spMkLst>
            <pc:docMk/>
            <pc:sldMk cId="307763055" sldId="324"/>
            <ac:spMk id="11" creationId="{8CEF8800-9D17-4056-93CE-885CD77F715A}"/>
          </ac:spMkLst>
        </pc:spChg>
        <pc:spChg chg="mod">
          <ac:chgData name="Oliver Barbaresi" userId="878e3307-01de-4289-ad53-44b9c3912324" providerId="ADAL" clId="{72789F11-C581-4B9A-B64A-8A58E0A85160}" dt="2022-10-14T12:16:02.008" v="6169" actId="20577"/>
          <ac:spMkLst>
            <pc:docMk/>
            <pc:sldMk cId="307763055" sldId="324"/>
            <ac:spMk id="12" creationId="{B13E274F-2538-4F6E-8BD7-A601D344392E}"/>
          </ac:spMkLst>
        </pc:spChg>
        <pc:picChg chg="add mod">
          <ac:chgData name="Oliver Barbaresi" userId="878e3307-01de-4289-ad53-44b9c3912324" providerId="ADAL" clId="{72789F11-C581-4B9A-B64A-8A58E0A85160}" dt="2022-10-14T09:49:42.864" v="4373"/>
          <ac:picMkLst>
            <pc:docMk/>
            <pc:sldMk cId="307763055" sldId="324"/>
            <ac:picMk id="8" creationId="{EFA289FB-FEB5-4E44-A706-6FB499ECF0A8}"/>
          </ac:picMkLst>
        </pc:picChg>
        <pc:picChg chg="del">
          <ac:chgData name="Oliver Barbaresi" userId="878e3307-01de-4289-ad53-44b9c3912324" providerId="ADAL" clId="{72789F11-C581-4B9A-B64A-8A58E0A85160}" dt="2022-10-14T09:49:42.599" v="4372" actId="478"/>
          <ac:picMkLst>
            <pc:docMk/>
            <pc:sldMk cId="307763055" sldId="324"/>
            <ac:picMk id="10" creationId="{D0DD8048-999D-466E-A92E-455E4F0C24AA}"/>
          </ac:picMkLst>
        </pc:picChg>
      </pc:sldChg>
      <pc:sldChg chg="addSp delSp modSp mod">
        <pc:chgData name="Oliver Barbaresi" userId="878e3307-01de-4289-ad53-44b9c3912324" providerId="ADAL" clId="{72789F11-C581-4B9A-B64A-8A58E0A85160}" dt="2022-10-14T12:37:34.349" v="6467" actId="20577"/>
        <pc:sldMkLst>
          <pc:docMk/>
          <pc:sldMk cId="3046003149" sldId="325"/>
        </pc:sldMkLst>
        <pc:spChg chg="add mod">
          <ac:chgData name="Oliver Barbaresi" userId="878e3307-01de-4289-ad53-44b9c3912324" providerId="ADAL" clId="{72789F11-C581-4B9A-B64A-8A58E0A85160}" dt="2022-10-14T09:39:30.025" v="3636" actId="20577"/>
          <ac:spMkLst>
            <pc:docMk/>
            <pc:sldMk cId="3046003149" sldId="325"/>
            <ac:spMk id="6" creationId="{06080146-1D9D-4741-AFD2-D3FFB98EC1B8}"/>
          </ac:spMkLst>
        </pc:spChg>
        <pc:spChg chg="del">
          <ac:chgData name="Oliver Barbaresi" userId="878e3307-01de-4289-ad53-44b9c3912324" providerId="ADAL" clId="{72789F11-C581-4B9A-B64A-8A58E0A85160}" dt="2022-10-14T09:39:26.845" v="3626" actId="478"/>
          <ac:spMkLst>
            <pc:docMk/>
            <pc:sldMk cId="3046003149" sldId="325"/>
            <ac:spMk id="11" creationId="{8CEF8800-9D17-4056-93CE-885CD77F715A}"/>
          </ac:spMkLst>
        </pc:spChg>
        <pc:spChg chg="mod">
          <ac:chgData name="Oliver Barbaresi" userId="878e3307-01de-4289-ad53-44b9c3912324" providerId="ADAL" clId="{72789F11-C581-4B9A-B64A-8A58E0A85160}" dt="2022-10-14T12:37:34.349" v="6467" actId="20577"/>
          <ac:spMkLst>
            <pc:docMk/>
            <pc:sldMk cId="3046003149" sldId="325"/>
            <ac:spMk id="12" creationId="{B13E274F-2538-4F6E-8BD7-A601D344392E}"/>
          </ac:spMkLst>
        </pc:spChg>
        <pc:picChg chg="add mod">
          <ac:chgData name="Oliver Barbaresi" userId="878e3307-01de-4289-ad53-44b9c3912324" providerId="ADAL" clId="{72789F11-C581-4B9A-B64A-8A58E0A85160}" dt="2022-10-14T09:49:44.832" v="4375"/>
          <ac:picMkLst>
            <pc:docMk/>
            <pc:sldMk cId="3046003149" sldId="325"/>
            <ac:picMk id="7" creationId="{87F8883D-6B80-4399-9DD5-B93CB8684855}"/>
          </ac:picMkLst>
        </pc:picChg>
        <pc:picChg chg="del">
          <ac:chgData name="Oliver Barbaresi" userId="878e3307-01de-4289-ad53-44b9c3912324" providerId="ADAL" clId="{72789F11-C581-4B9A-B64A-8A58E0A85160}" dt="2022-10-14T09:49:44.598" v="4374" actId="478"/>
          <ac:picMkLst>
            <pc:docMk/>
            <pc:sldMk cId="3046003149" sldId="325"/>
            <ac:picMk id="10" creationId="{D0DD8048-999D-466E-A92E-455E4F0C24AA}"/>
          </ac:picMkLst>
        </pc:picChg>
      </pc:sldChg>
      <pc:sldChg chg="addSp delSp modSp mod">
        <pc:chgData name="Oliver Barbaresi" userId="878e3307-01de-4289-ad53-44b9c3912324" providerId="ADAL" clId="{72789F11-C581-4B9A-B64A-8A58E0A85160}" dt="2022-10-26T19:36:20.679" v="7060" actId="207"/>
        <pc:sldMkLst>
          <pc:docMk/>
          <pc:sldMk cId="3758121867" sldId="327"/>
        </pc:sldMkLst>
        <pc:spChg chg="add mod">
          <ac:chgData name="Oliver Barbaresi" userId="878e3307-01de-4289-ad53-44b9c3912324" providerId="ADAL" clId="{72789F11-C581-4B9A-B64A-8A58E0A85160}" dt="2022-10-14T09:39:39.362" v="3659" actId="20577"/>
          <ac:spMkLst>
            <pc:docMk/>
            <pc:sldMk cId="3758121867" sldId="327"/>
            <ac:spMk id="6" creationId="{8A8B0A53-4ECF-42E8-8A53-79C69086EEDF}"/>
          </ac:spMkLst>
        </pc:spChg>
        <pc:spChg chg="del">
          <ac:chgData name="Oliver Barbaresi" userId="878e3307-01de-4289-ad53-44b9c3912324" providerId="ADAL" clId="{72789F11-C581-4B9A-B64A-8A58E0A85160}" dt="2022-10-14T09:39:32.485" v="3637" actId="478"/>
          <ac:spMkLst>
            <pc:docMk/>
            <pc:sldMk cId="3758121867" sldId="327"/>
            <ac:spMk id="11" creationId="{8CEF8800-9D17-4056-93CE-885CD77F715A}"/>
          </ac:spMkLst>
        </pc:spChg>
        <pc:spChg chg="mod">
          <ac:chgData name="Oliver Barbaresi" userId="878e3307-01de-4289-ad53-44b9c3912324" providerId="ADAL" clId="{72789F11-C581-4B9A-B64A-8A58E0A85160}" dt="2022-10-26T19:36:20.679" v="7060" actId="207"/>
          <ac:spMkLst>
            <pc:docMk/>
            <pc:sldMk cId="3758121867" sldId="327"/>
            <ac:spMk id="12" creationId="{B13E274F-2538-4F6E-8BD7-A601D344392E}"/>
          </ac:spMkLst>
        </pc:spChg>
        <pc:picChg chg="add mod">
          <ac:chgData name="Oliver Barbaresi" userId="878e3307-01de-4289-ad53-44b9c3912324" providerId="ADAL" clId="{72789F11-C581-4B9A-B64A-8A58E0A85160}" dt="2022-10-14T09:49:48.490" v="4377"/>
          <ac:picMkLst>
            <pc:docMk/>
            <pc:sldMk cId="3758121867" sldId="327"/>
            <ac:picMk id="7" creationId="{68D00DA2-D8BC-4CAE-A164-F555FB2DBA5B}"/>
          </ac:picMkLst>
        </pc:picChg>
        <pc:picChg chg="del">
          <ac:chgData name="Oliver Barbaresi" userId="878e3307-01de-4289-ad53-44b9c3912324" providerId="ADAL" clId="{72789F11-C581-4B9A-B64A-8A58E0A85160}" dt="2022-10-14T09:49:47.932" v="4376" actId="478"/>
          <ac:picMkLst>
            <pc:docMk/>
            <pc:sldMk cId="3758121867" sldId="327"/>
            <ac:picMk id="10" creationId="{D0DD8048-999D-466E-A92E-455E4F0C24AA}"/>
          </ac:picMkLst>
        </pc:picChg>
      </pc:sldChg>
      <pc:sldChg chg="addSp delSp modSp mod">
        <pc:chgData name="Oliver Barbaresi" userId="878e3307-01de-4289-ad53-44b9c3912324" providerId="ADAL" clId="{72789F11-C581-4B9A-B64A-8A58E0A85160}" dt="2022-10-20T15:40:11.146" v="6716" actId="20577"/>
        <pc:sldMkLst>
          <pc:docMk/>
          <pc:sldMk cId="269229487" sldId="328"/>
        </pc:sldMkLst>
        <pc:spChg chg="add mod">
          <ac:chgData name="Oliver Barbaresi" userId="878e3307-01de-4289-ad53-44b9c3912324" providerId="ADAL" clId="{72789F11-C581-4B9A-B64A-8A58E0A85160}" dt="2022-10-14T09:39:45.361" v="3671" actId="20577"/>
          <ac:spMkLst>
            <pc:docMk/>
            <pc:sldMk cId="269229487" sldId="328"/>
            <ac:spMk id="6" creationId="{F7E3CBEC-F70A-4178-A6AA-F6C9B0E07B60}"/>
          </ac:spMkLst>
        </pc:spChg>
        <pc:spChg chg="del">
          <ac:chgData name="Oliver Barbaresi" userId="878e3307-01de-4289-ad53-44b9c3912324" providerId="ADAL" clId="{72789F11-C581-4B9A-B64A-8A58E0A85160}" dt="2022-10-14T09:39:42.463" v="3660" actId="478"/>
          <ac:spMkLst>
            <pc:docMk/>
            <pc:sldMk cId="269229487" sldId="328"/>
            <ac:spMk id="11" creationId="{8CEF8800-9D17-4056-93CE-885CD77F715A}"/>
          </ac:spMkLst>
        </pc:spChg>
        <pc:spChg chg="mod">
          <ac:chgData name="Oliver Barbaresi" userId="878e3307-01de-4289-ad53-44b9c3912324" providerId="ADAL" clId="{72789F11-C581-4B9A-B64A-8A58E0A85160}" dt="2022-10-20T15:40:11.146" v="6716" actId="20577"/>
          <ac:spMkLst>
            <pc:docMk/>
            <pc:sldMk cId="269229487" sldId="328"/>
            <ac:spMk id="12" creationId="{B13E274F-2538-4F6E-8BD7-A601D344392E}"/>
          </ac:spMkLst>
        </pc:spChg>
        <pc:picChg chg="add mod">
          <ac:chgData name="Oliver Barbaresi" userId="878e3307-01de-4289-ad53-44b9c3912324" providerId="ADAL" clId="{72789F11-C581-4B9A-B64A-8A58E0A85160}" dt="2022-10-14T09:49:50.655" v="4379"/>
          <ac:picMkLst>
            <pc:docMk/>
            <pc:sldMk cId="269229487" sldId="328"/>
            <ac:picMk id="7" creationId="{EA96FBCB-3B8C-494A-B3DE-96B58FCA086D}"/>
          </ac:picMkLst>
        </pc:picChg>
        <pc:picChg chg="del">
          <ac:chgData name="Oliver Barbaresi" userId="878e3307-01de-4289-ad53-44b9c3912324" providerId="ADAL" clId="{72789F11-C581-4B9A-B64A-8A58E0A85160}" dt="2022-10-14T09:49:50.328" v="4378" actId="478"/>
          <ac:picMkLst>
            <pc:docMk/>
            <pc:sldMk cId="269229487" sldId="328"/>
            <ac:picMk id="10" creationId="{D0DD8048-999D-466E-A92E-455E4F0C24AA}"/>
          </ac:picMkLst>
        </pc:picChg>
      </pc:sldChg>
      <pc:sldChg chg="addSp delSp modSp mod">
        <pc:chgData name="Oliver Barbaresi" userId="878e3307-01de-4289-ad53-44b9c3912324" providerId="ADAL" clId="{72789F11-C581-4B9A-B64A-8A58E0A85160}" dt="2022-10-26T19:39:59.430" v="7066" actId="404"/>
        <pc:sldMkLst>
          <pc:docMk/>
          <pc:sldMk cId="3553423101" sldId="329"/>
        </pc:sldMkLst>
        <pc:spChg chg="add mod">
          <ac:chgData name="Oliver Barbaresi" userId="878e3307-01de-4289-ad53-44b9c3912324" providerId="ADAL" clId="{72789F11-C581-4B9A-B64A-8A58E0A85160}" dt="2022-10-14T09:39:54.141" v="3696" actId="20577"/>
          <ac:spMkLst>
            <pc:docMk/>
            <pc:sldMk cId="3553423101" sldId="329"/>
            <ac:spMk id="6" creationId="{97536B0E-92C1-43F8-B588-09CCFC76BB31}"/>
          </ac:spMkLst>
        </pc:spChg>
        <pc:spChg chg="del">
          <ac:chgData name="Oliver Barbaresi" userId="878e3307-01de-4289-ad53-44b9c3912324" providerId="ADAL" clId="{72789F11-C581-4B9A-B64A-8A58E0A85160}" dt="2022-10-14T09:39:48.221" v="3672" actId="478"/>
          <ac:spMkLst>
            <pc:docMk/>
            <pc:sldMk cId="3553423101" sldId="329"/>
            <ac:spMk id="11" creationId="{8CEF8800-9D17-4056-93CE-885CD77F715A}"/>
          </ac:spMkLst>
        </pc:spChg>
        <pc:spChg chg="mod">
          <ac:chgData name="Oliver Barbaresi" userId="878e3307-01de-4289-ad53-44b9c3912324" providerId="ADAL" clId="{72789F11-C581-4B9A-B64A-8A58E0A85160}" dt="2022-10-26T19:39:59.430" v="7066" actId="404"/>
          <ac:spMkLst>
            <pc:docMk/>
            <pc:sldMk cId="3553423101" sldId="329"/>
            <ac:spMk id="12" creationId="{B13E274F-2538-4F6E-8BD7-A601D344392E}"/>
          </ac:spMkLst>
        </pc:spChg>
        <pc:picChg chg="add mod">
          <ac:chgData name="Oliver Barbaresi" userId="878e3307-01de-4289-ad53-44b9c3912324" providerId="ADAL" clId="{72789F11-C581-4B9A-B64A-8A58E0A85160}" dt="2022-10-14T09:49:52.595" v="4381"/>
          <ac:picMkLst>
            <pc:docMk/>
            <pc:sldMk cId="3553423101" sldId="329"/>
            <ac:picMk id="7" creationId="{BDF31119-3D4E-4BF0-853B-B5A5A34E6537}"/>
          </ac:picMkLst>
        </pc:picChg>
        <pc:picChg chg="del">
          <ac:chgData name="Oliver Barbaresi" userId="878e3307-01de-4289-ad53-44b9c3912324" providerId="ADAL" clId="{72789F11-C581-4B9A-B64A-8A58E0A85160}" dt="2022-10-14T09:49:52.309" v="4380" actId="478"/>
          <ac:picMkLst>
            <pc:docMk/>
            <pc:sldMk cId="3553423101" sldId="329"/>
            <ac:picMk id="10" creationId="{D0DD8048-999D-466E-A92E-455E4F0C24AA}"/>
          </ac:picMkLst>
        </pc:picChg>
      </pc:sldChg>
      <pc:sldChg chg="addSp delSp modSp mod">
        <pc:chgData name="Oliver Barbaresi" userId="878e3307-01de-4289-ad53-44b9c3912324" providerId="ADAL" clId="{72789F11-C581-4B9A-B64A-8A58E0A85160}" dt="2022-10-14T09:49:54.429" v="4383"/>
        <pc:sldMkLst>
          <pc:docMk/>
          <pc:sldMk cId="2792038657" sldId="330"/>
        </pc:sldMkLst>
        <pc:spChg chg="add mod">
          <ac:chgData name="Oliver Barbaresi" userId="878e3307-01de-4289-ad53-44b9c3912324" providerId="ADAL" clId="{72789F11-C581-4B9A-B64A-8A58E0A85160}" dt="2022-10-14T09:40:06.082" v="3727" actId="20577"/>
          <ac:spMkLst>
            <pc:docMk/>
            <pc:sldMk cId="2792038657" sldId="330"/>
            <ac:spMk id="6" creationId="{0F4A583F-F41A-4C25-B251-5EB55218B0CE}"/>
          </ac:spMkLst>
        </pc:spChg>
        <pc:spChg chg="del">
          <ac:chgData name="Oliver Barbaresi" userId="878e3307-01de-4289-ad53-44b9c3912324" providerId="ADAL" clId="{72789F11-C581-4B9A-B64A-8A58E0A85160}" dt="2022-10-14T09:39:59.148" v="3697" actId="478"/>
          <ac:spMkLst>
            <pc:docMk/>
            <pc:sldMk cId="2792038657" sldId="330"/>
            <ac:spMk id="11" creationId="{8CEF8800-9D17-4056-93CE-885CD77F715A}"/>
          </ac:spMkLst>
        </pc:spChg>
        <pc:spChg chg="mod">
          <ac:chgData name="Oliver Barbaresi" userId="878e3307-01de-4289-ad53-44b9c3912324" providerId="ADAL" clId="{72789F11-C581-4B9A-B64A-8A58E0A85160}" dt="2022-10-11T13:13:32.132" v="2221" actId="113"/>
          <ac:spMkLst>
            <pc:docMk/>
            <pc:sldMk cId="2792038657" sldId="330"/>
            <ac:spMk id="12" creationId="{B13E274F-2538-4F6E-8BD7-A601D344392E}"/>
          </ac:spMkLst>
        </pc:spChg>
        <pc:picChg chg="add mod">
          <ac:chgData name="Oliver Barbaresi" userId="878e3307-01de-4289-ad53-44b9c3912324" providerId="ADAL" clId="{72789F11-C581-4B9A-B64A-8A58E0A85160}" dt="2022-10-14T09:49:54.429" v="4383"/>
          <ac:picMkLst>
            <pc:docMk/>
            <pc:sldMk cId="2792038657" sldId="330"/>
            <ac:picMk id="7" creationId="{575B6550-0841-41E1-BADF-98FB699503DC}"/>
          </ac:picMkLst>
        </pc:picChg>
        <pc:picChg chg="del">
          <ac:chgData name="Oliver Barbaresi" userId="878e3307-01de-4289-ad53-44b9c3912324" providerId="ADAL" clId="{72789F11-C581-4B9A-B64A-8A58E0A85160}" dt="2022-10-14T09:49:54.167" v="4382" actId="478"/>
          <ac:picMkLst>
            <pc:docMk/>
            <pc:sldMk cId="2792038657" sldId="330"/>
            <ac:picMk id="10" creationId="{D0DD8048-999D-466E-A92E-455E4F0C24AA}"/>
          </ac:picMkLst>
        </pc:picChg>
      </pc:sldChg>
      <pc:sldChg chg="addSp delSp modSp mod">
        <pc:chgData name="Oliver Barbaresi" userId="878e3307-01de-4289-ad53-44b9c3912324" providerId="ADAL" clId="{72789F11-C581-4B9A-B64A-8A58E0A85160}" dt="2022-10-14T09:49:56.322" v="4385"/>
        <pc:sldMkLst>
          <pc:docMk/>
          <pc:sldMk cId="3700512399" sldId="331"/>
        </pc:sldMkLst>
        <pc:spChg chg="add mod">
          <ac:chgData name="Oliver Barbaresi" userId="878e3307-01de-4289-ad53-44b9c3912324" providerId="ADAL" clId="{72789F11-C581-4B9A-B64A-8A58E0A85160}" dt="2022-10-14T09:40:15.679" v="3754" actId="20577"/>
          <ac:spMkLst>
            <pc:docMk/>
            <pc:sldMk cId="3700512399" sldId="331"/>
            <ac:spMk id="6" creationId="{A81FA2E5-258A-41AD-BCEA-D3817EFD1990}"/>
          </ac:spMkLst>
        </pc:spChg>
        <pc:spChg chg="del">
          <ac:chgData name="Oliver Barbaresi" userId="878e3307-01de-4289-ad53-44b9c3912324" providerId="ADAL" clId="{72789F11-C581-4B9A-B64A-8A58E0A85160}" dt="2022-10-14T09:40:09.392" v="3728" actId="478"/>
          <ac:spMkLst>
            <pc:docMk/>
            <pc:sldMk cId="3700512399" sldId="331"/>
            <ac:spMk id="11" creationId="{8CEF8800-9D17-4056-93CE-885CD77F715A}"/>
          </ac:spMkLst>
        </pc:spChg>
        <pc:spChg chg="mod">
          <ac:chgData name="Oliver Barbaresi" userId="878e3307-01de-4289-ad53-44b9c3912324" providerId="ADAL" clId="{72789F11-C581-4B9A-B64A-8A58E0A85160}" dt="2022-10-11T13:13:29.670" v="2220" actId="207"/>
          <ac:spMkLst>
            <pc:docMk/>
            <pc:sldMk cId="3700512399" sldId="331"/>
            <ac:spMk id="12" creationId="{B13E274F-2538-4F6E-8BD7-A601D344392E}"/>
          </ac:spMkLst>
        </pc:spChg>
        <pc:picChg chg="add mod">
          <ac:chgData name="Oliver Barbaresi" userId="878e3307-01de-4289-ad53-44b9c3912324" providerId="ADAL" clId="{72789F11-C581-4B9A-B64A-8A58E0A85160}" dt="2022-10-14T09:49:56.322" v="4385"/>
          <ac:picMkLst>
            <pc:docMk/>
            <pc:sldMk cId="3700512399" sldId="331"/>
            <ac:picMk id="7" creationId="{7AC23F92-53D7-4073-90BB-83F5AF55C6E5}"/>
          </ac:picMkLst>
        </pc:picChg>
        <pc:picChg chg="del">
          <ac:chgData name="Oliver Barbaresi" userId="878e3307-01de-4289-ad53-44b9c3912324" providerId="ADAL" clId="{72789F11-C581-4B9A-B64A-8A58E0A85160}" dt="2022-10-14T09:49:56.058" v="4384" actId="478"/>
          <ac:picMkLst>
            <pc:docMk/>
            <pc:sldMk cId="3700512399" sldId="331"/>
            <ac:picMk id="10" creationId="{D0DD8048-999D-466E-A92E-455E4F0C24AA}"/>
          </ac:picMkLst>
        </pc:picChg>
      </pc:sldChg>
      <pc:sldChg chg="addSp delSp modSp mod">
        <pc:chgData name="Oliver Barbaresi" userId="878e3307-01de-4289-ad53-44b9c3912324" providerId="ADAL" clId="{72789F11-C581-4B9A-B64A-8A58E0A85160}" dt="2022-10-26T19:40:33.868" v="7078" actId="20577"/>
        <pc:sldMkLst>
          <pc:docMk/>
          <pc:sldMk cId="951393646" sldId="332"/>
        </pc:sldMkLst>
        <pc:spChg chg="add mod">
          <ac:chgData name="Oliver Barbaresi" userId="878e3307-01de-4289-ad53-44b9c3912324" providerId="ADAL" clId="{72789F11-C581-4B9A-B64A-8A58E0A85160}" dt="2022-10-26T19:40:26.392" v="7076" actId="20577"/>
          <ac:spMkLst>
            <pc:docMk/>
            <pc:sldMk cId="951393646" sldId="332"/>
            <ac:spMk id="6" creationId="{F7E98CAB-4841-4A9E-B084-3AA4F97C52E2}"/>
          </ac:spMkLst>
        </pc:spChg>
        <pc:spChg chg="mod">
          <ac:chgData name="Oliver Barbaresi" userId="878e3307-01de-4289-ad53-44b9c3912324" providerId="ADAL" clId="{72789F11-C581-4B9A-B64A-8A58E0A85160}" dt="2022-10-26T19:40:22.074" v="7067" actId="1076"/>
          <ac:spMkLst>
            <pc:docMk/>
            <pc:sldMk cId="951393646" sldId="332"/>
            <ac:spMk id="9" creationId="{DCD11D0C-AD70-49C5-B213-03208FC39037}"/>
          </ac:spMkLst>
        </pc:spChg>
        <pc:spChg chg="del">
          <ac:chgData name="Oliver Barbaresi" userId="878e3307-01de-4289-ad53-44b9c3912324" providerId="ADAL" clId="{72789F11-C581-4B9A-B64A-8A58E0A85160}" dt="2022-10-14T09:40:19.005" v="3755" actId="478"/>
          <ac:spMkLst>
            <pc:docMk/>
            <pc:sldMk cId="951393646" sldId="332"/>
            <ac:spMk id="11" creationId="{8CEF8800-9D17-4056-93CE-885CD77F715A}"/>
          </ac:spMkLst>
        </pc:spChg>
        <pc:spChg chg="mod">
          <ac:chgData name="Oliver Barbaresi" userId="878e3307-01de-4289-ad53-44b9c3912324" providerId="ADAL" clId="{72789F11-C581-4B9A-B64A-8A58E0A85160}" dt="2022-10-26T19:40:33.868" v="7078" actId="20577"/>
          <ac:spMkLst>
            <pc:docMk/>
            <pc:sldMk cId="951393646" sldId="332"/>
            <ac:spMk id="12" creationId="{B13E274F-2538-4F6E-8BD7-A601D344392E}"/>
          </ac:spMkLst>
        </pc:spChg>
        <pc:picChg chg="add mod">
          <ac:chgData name="Oliver Barbaresi" userId="878e3307-01de-4289-ad53-44b9c3912324" providerId="ADAL" clId="{72789F11-C581-4B9A-B64A-8A58E0A85160}" dt="2022-10-14T09:49:58.323" v="4387"/>
          <ac:picMkLst>
            <pc:docMk/>
            <pc:sldMk cId="951393646" sldId="332"/>
            <ac:picMk id="7" creationId="{6ED972DC-AA11-484E-8240-3DEFF28C7798}"/>
          </ac:picMkLst>
        </pc:picChg>
        <pc:picChg chg="del">
          <ac:chgData name="Oliver Barbaresi" userId="878e3307-01de-4289-ad53-44b9c3912324" providerId="ADAL" clId="{72789F11-C581-4B9A-B64A-8A58E0A85160}" dt="2022-10-14T09:49:58.054" v="4386" actId="478"/>
          <ac:picMkLst>
            <pc:docMk/>
            <pc:sldMk cId="951393646" sldId="332"/>
            <ac:picMk id="10" creationId="{D0DD8048-999D-466E-A92E-455E4F0C24AA}"/>
          </ac:picMkLst>
        </pc:picChg>
      </pc:sldChg>
      <pc:sldChg chg="addSp delSp modSp mod">
        <pc:chgData name="Oliver Barbaresi" userId="878e3307-01de-4289-ad53-44b9c3912324" providerId="ADAL" clId="{72789F11-C581-4B9A-B64A-8A58E0A85160}" dt="2022-10-26T16:14:37.791" v="6725" actId="15"/>
        <pc:sldMkLst>
          <pc:docMk/>
          <pc:sldMk cId="1231981784" sldId="333"/>
        </pc:sldMkLst>
        <pc:spChg chg="add mod">
          <ac:chgData name="Oliver Barbaresi" userId="878e3307-01de-4289-ad53-44b9c3912324" providerId="ADAL" clId="{72789F11-C581-4B9A-B64A-8A58E0A85160}" dt="2022-10-14T09:40:42.488" v="3810" actId="313"/>
          <ac:spMkLst>
            <pc:docMk/>
            <pc:sldMk cId="1231981784" sldId="333"/>
            <ac:spMk id="6" creationId="{A2DD8B12-93F2-4037-9527-18A744A74A89}"/>
          </ac:spMkLst>
        </pc:spChg>
        <pc:spChg chg="del">
          <ac:chgData name="Oliver Barbaresi" userId="878e3307-01de-4289-ad53-44b9c3912324" providerId="ADAL" clId="{72789F11-C581-4B9A-B64A-8A58E0A85160}" dt="2022-10-14T09:40:28.710" v="3780" actId="478"/>
          <ac:spMkLst>
            <pc:docMk/>
            <pc:sldMk cId="1231981784" sldId="333"/>
            <ac:spMk id="11" creationId="{8CEF8800-9D17-4056-93CE-885CD77F715A}"/>
          </ac:spMkLst>
        </pc:spChg>
        <pc:spChg chg="mod">
          <ac:chgData name="Oliver Barbaresi" userId="878e3307-01de-4289-ad53-44b9c3912324" providerId="ADAL" clId="{72789F11-C581-4B9A-B64A-8A58E0A85160}" dt="2022-10-26T16:14:37.791" v="6725" actId="15"/>
          <ac:spMkLst>
            <pc:docMk/>
            <pc:sldMk cId="1231981784" sldId="333"/>
            <ac:spMk id="12" creationId="{B13E274F-2538-4F6E-8BD7-A601D344392E}"/>
          </ac:spMkLst>
        </pc:spChg>
        <pc:picChg chg="add mod">
          <ac:chgData name="Oliver Barbaresi" userId="878e3307-01de-4289-ad53-44b9c3912324" providerId="ADAL" clId="{72789F11-C581-4B9A-B64A-8A58E0A85160}" dt="2022-10-14T09:50:00.482" v="4389"/>
          <ac:picMkLst>
            <pc:docMk/>
            <pc:sldMk cId="1231981784" sldId="333"/>
            <ac:picMk id="7" creationId="{1A6405FC-5B49-43D5-A0A6-C38FC3713D15}"/>
          </ac:picMkLst>
        </pc:picChg>
        <pc:picChg chg="del">
          <ac:chgData name="Oliver Barbaresi" userId="878e3307-01de-4289-ad53-44b9c3912324" providerId="ADAL" clId="{72789F11-C581-4B9A-B64A-8A58E0A85160}" dt="2022-10-14T09:50:00.181" v="4388" actId="478"/>
          <ac:picMkLst>
            <pc:docMk/>
            <pc:sldMk cId="1231981784" sldId="333"/>
            <ac:picMk id="10" creationId="{D0DD8048-999D-466E-A92E-455E4F0C24AA}"/>
          </ac:picMkLst>
        </pc:picChg>
      </pc:sldChg>
      <pc:sldChg chg="addSp delSp modSp mod">
        <pc:chgData name="Oliver Barbaresi" userId="878e3307-01de-4289-ad53-44b9c3912324" providerId="ADAL" clId="{72789F11-C581-4B9A-B64A-8A58E0A85160}" dt="2022-10-14T09:50:11.754" v="4395"/>
        <pc:sldMkLst>
          <pc:docMk/>
          <pc:sldMk cId="626159381" sldId="334"/>
        </pc:sldMkLst>
        <pc:spChg chg="add mod">
          <ac:chgData name="Oliver Barbaresi" userId="878e3307-01de-4289-ad53-44b9c3912324" providerId="ADAL" clId="{72789F11-C581-4B9A-B64A-8A58E0A85160}" dt="2022-10-11T13:20:53.810" v="2458" actId="1035"/>
          <ac:spMkLst>
            <pc:docMk/>
            <pc:sldMk cId="626159381" sldId="334"/>
            <ac:spMk id="2" creationId="{D1175543-B5B3-413D-B516-237217F3C13F}"/>
          </ac:spMkLst>
        </pc:spChg>
        <pc:spChg chg="add mod">
          <ac:chgData name="Oliver Barbaresi" userId="878e3307-01de-4289-ad53-44b9c3912324" providerId="ADAL" clId="{72789F11-C581-4B9A-B64A-8A58E0A85160}" dt="2022-10-11T13:20:53.810" v="2458" actId="1035"/>
          <ac:spMkLst>
            <pc:docMk/>
            <pc:sldMk cId="626159381" sldId="334"/>
            <ac:spMk id="7" creationId="{EB9D8652-7E3A-4747-A54E-8DB525F89FB3}"/>
          </ac:spMkLst>
        </pc:spChg>
        <pc:spChg chg="add mod">
          <ac:chgData name="Oliver Barbaresi" userId="878e3307-01de-4289-ad53-44b9c3912324" providerId="ADAL" clId="{72789F11-C581-4B9A-B64A-8A58E0A85160}" dt="2022-10-11T13:20:53.810" v="2458" actId="1035"/>
          <ac:spMkLst>
            <pc:docMk/>
            <pc:sldMk cId="626159381" sldId="334"/>
            <ac:spMk id="8" creationId="{48CFA99E-44F1-4FCE-B7A3-A01427C861C5}"/>
          </ac:spMkLst>
        </pc:spChg>
        <pc:spChg chg="del mod">
          <ac:chgData name="Oliver Barbaresi" userId="878e3307-01de-4289-ad53-44b9c3912324" providerId="ADAL" clId="{72789F11-C581-4B9A-B64A-8A58E0A85160}" dt="2022-10-14T09:40:45.248" v="3811" actId="478"/>
          <ac:spMkLst>
            <pc:docMk/>
            <pc:sldMk cId="626159381" sldId="334"/>
            <ac:spMk id="11" creationId="{8CEF8800-9D17-4056-93CE-885CD77F715A}"/>
          </ac:spMkLst>
        </pc:spChg>
        <pc:spChg chg="mod">
          <ac:chgData name="Oliver Barbaresi" userId="878e3307-01de-4289-ad53-44b9c3912324" providerId="ADAL" clId="{72789F11-C581-4B9A-B64A-8A58E0A85160}" dt="2022-10-11T13:21:10.257" v="2461" actId="404"/>
          <ac:spMkLst>
            <pc:docMk/>
            <pc:sldMk cId="626159381" sldId="334"/>
            <ac:spMk id="12" creationId="{B13E274F-2538-4F6E-8BD7-A601D344392E}"/>
          </ac:spMkLst>
        </pc:spChg>
        <pc:spChg chg="add mod">
          <ac:chgData name="Oliver Barbaresi" userId="878e3307-01de-4289-ad53-44b9c3912324" providerId="ADAL" clId="{72789F11-C581-4B9A-B64A-8A58E0A85160}" dt="2022-10-11T13:20:53.810" v="2458" actId="1035"/>
          <ac:spMkLst>
            <pc:docMk/>
            <pc:sldMk cId="626159381" sldId="334"/>
            <ac:spMk id="13" creationId="{4D2E278A-FC98-46DA-B737-979EAE7FCC1C}"/>
          </ac:spMkLst>
        </pc:spChg>
        <pc:spChg chg="add mod">
          <ac:chgData name="Oliver Barbaresi" userId="878e3307-01de-4289-ad53-44b9c3912324" providerId="ADAL" clId="{72789F11-C581-4B9A-B64A-8A58E0A85160}" dt="2022-10-11T13:20:53.810" v="2458" actId="1035"/>
          <ac:spMkLst>
            <pc:docMk/>
            <pc:sldMk cId="626159381" sldId="334"/>
            <ac:spMk id="14" creationId="{F8222CB9-6234-4BA8-94F0-D344DE36431C}"/>
          </ac:spMkLst>
        </pc:spChg>
        <pc:spChg chg="add mod">
          <ac:chgData name="Oliver Barbaresi" userId="878e3307-01de-4289-ad53-44b9c3912324" providerId="ADAL" clId="{72789F11-C581-4B9A-B64A-8A58E0A85160}" dt="2022-10-11T13:22:19.203" v="2499" actId="1076"/>
          <ac:spMkLst>
            <pc:docMk/>
            <pc:sldMk cId="626159381" sldId="334"/>
            <ac:spMk id="19" creationId="{09D7D9C9-B8B2-4A01-84FF-C1851C08E118}"/>
          </ac:spMkLst>
        </pc:spChg>
        <pc:spChg chg="add mod">
          <ac:chgData name="Oliver Barbaresi" userId="878e3307-01de-4289-ad53-44b9c3912324" providerId="ADAL" clId="{72789F11-C581-4B9A-B64A-8A58E0A85160}" dt="2022-10-11T13:21:58.361" v="2474" actId="1076"/>
          <ac:spMkLst>
            <pc:docMk/>
            <pc:sldMk cId="626159381" sldId="334"/>
            <ac:spMk id="20" creationId="{64EC4E01-683B-4EF5-A3B4-C7516B694A17}"/>
          </ac:spMkLst>
        </pc:spChg>
        <pc:spChg chg="add mod">
          <ac:chgData name="Oliver Barbaresi" userId="878e3307-01de-4289-ad53-44b9c3912324" providerId="ADAL" clId="{72789F11-C581-4B9A-B64A-8A58E0A85160}" dt="2022-10-11T13:22:30.192" v="2502" actId="1076"/>
          <ac:spMkLst>
            <pc:docMk/>
            <pc:sldMk cId="626159381" sldId="334"/>
            <ac:spMk id="21" creationId="{62D7CDF9-8340-4A53-B4A8-3D95F6DE8132}"/>
          </ac:spMkLst>
        </pc:spChg>
        <pc:spChg chg="add mod">
          <ac:chgData name="Oliver Barbaresi" userId="878e3307-01de-4289-ad53-44b9c3912324" providerId="ADAL" clId="{72789F11-C581-4B9A-B64A-8A58E0A85160}" dt="2022-10-11T13:22:48.353" v="2509" actId="1076"/>
          <ac:spMkLst>
            <pc:docMk/>
            <pc:sldMk cId="626159381" sldId="334"/>
            <ac:spMk id="22" creationId="{F763CA36-52B5-460E-983D-D475696ECDFD}"/>
          </ac:spMkLst>
        </pc:spChg>
        <pc:spChg chg="add mod">
          <ac:chgData name="Oliver Barbaresi" userId="878e3307-01de-4289-ad53-44b9c3912324" providerId="ADAL" clId="{72789F11-C581-4B9A-B64A-8A58E0A85160}" dt="2022-10-11T13:22:59.744" v="2512" actId="1076"/>
          <ac:spMkLst>
            <pc:docMk/>
            <pc:sldMk cId="626159381" sldId="334"/>
            <ac:spMk id="23" creationId="{57782BE5-E609-4E32-ADA8-5EBDE170BC09}"/>
          </ac:spMkLst>
        </pc:spChg>
        <pc:spChg chg="add mod">
          <ac:chgData name="Oliver Barbaresi" userId="878e3307-01de-4289-ad53-44b9c3912324" providerId="ADAL" clId="{72789F11-C581-4B9A-B64A-8A58E0A85160}" dt="2022-10-11T13:20:53.810" v="2458" actId="1035"/>
          <ac:spMkLst>
            <pc:docMk/>
            <pc:sldMk cId="626159381" sldId="334"/>
            <ac:spMk id="24" creationId="{9B704B7E-DAE7-46CE-88AE-99B0482F7764}"/>
          </ac:spMkLst>
        </pc:spChg>
        <pc:spChg chg="add mod">
          <ac:chgData name="Oliver Barbaresi" userId="878e3307-01de-4289-ad53-44b9c3912324" providerId="ADAL" clId="{72789F11-C581-4B9A-B64A-8A58E0A85160}" dt="2022-10-11T13:22:04.334" v="2476" actId="207"/>
          <ac:spMkLst>
            <pc:docMk/>
            <pc:sldMk cId="626159381" sldId="334"/>
            <ac:spMk id="25" creationId="{E7C6AB3A-630E-4073-9515-4AC0D1E6EA29}"/>
          </ac:spMkLst>
        </pc:spChg>
        <pc:spChg chg="add mod">
          <ac:chgData name="Oliver Barbaresi" userId="878e3307-01de-4289-ad53-44b9c3912324" providerId="ADAL" clId="{72789F11-C581-4B9A-B64A-8A58E0A85160}" dt="2022-10-11T13:22:16.386" v="2498" actId="1076"/>
          <ac:spMkLst>
            <pc:docMk/>
            <pc:sldMk cId="626159381" sldId="334"/>
            <ac:spMk id="26" creationId="{98A2D416-4AF5-4DC0-9B99-004AB1F78970}"/>
          </ac:spMkLst>
        </pc:spChg>
        <pc:spChg chg="add mod">
          <ac:chgData name="Oliver Barbaresi" userId="878e3307-01de-4289-ad53-44b9c3912324" providerId="ADAL" clId="{72789F11-C581-4B9A-B64A-8A58E0A85160}" dt="2022-10-11T13:22:33.834" v="2504" actId="14100"/>
          <ac:spMkLst>
            <pc:docMk/>
            <pc:sldMk cId="626159381" sldId="334"/>
            <ac:spMk id="27" creationId="{7C11DC3A-84EA-4F00-8EB3-BEDE982653B8}"/>
          </ac:spMkLst>
        </pc:spChg>
        <pc:spChg chg="add mod">
          <ac:chgData name="Oliver Barbaresi" userId="878e3307-01de-4289-ad53-44b9c3912324" providerId="ADAL" clId="{72789F11-C581-4B9A-B64A-8A58E0A85160}" dt="2022-10-11T13:22:45.538" v="2508" actId="14100"/>
          <ac:spMkLst>
            <pc:docMk/>
            <pc:sldMk cId="626159381" sldId="334"/>
            <ac:spMk id="28" creationId="{5743AABF-D962-4E2B-8C90-36CC60583C82}"/>
          </ac:spMkLst>
        </pc:spChg>
        <pc:spChg chg="add mod">
          <ac:chgData name="Oliver Barbaresi" userId="878e3307-01de-4289-ad53-44b9c3912324" providerId="ADAL" clId="{72789F11-C581-4B9A-B64A-8A58E0A85160}" dt="2022-10-11T13:22:57.776" v="2511" actId="688"/>
          <ac:spMkLst>
            <pc:docMk/>
            <pc:sldMk cId="626159381" sldId="334"/>
            <ac:spMk id="29" creationId="{7065F7A9-B460-41D1-BA0A-7DF5CB012AC1}"/>
          </ac:spMkLst>
        </pc:spChg>
        <pc:spChg chg="add mod">
          <ac:chgData name="Oliver Barbaresi" userId="878e3307-01de-4289-ad53-44b9c3912324" providerId="ADAL" clId="{72789F11-C581-4B9A-B64A-8A58E0A85160}" dt="2022-10-14T09:41:08.790" v="3846" actId="313"/>
          <ac:spMkLst>
            <pc:docMk/>
            <pc:sldMk cId="626159381" sldId="334"/>
            <ac:spMk id="30" creationId="{E81E5E48-A5B0-48E2-B55A-630EB96A8B84}"/>
          </ac:spMkLst>
        </pc:spChg>
        <pc:picChg chg="del">
          <ac:chgData name="Oliver Barbaresi" userId="878e3307-01de-4289-ad53-44b9c3912324" providerId="ADAL" clId="{72789F11-C581-4B9A-B64A-8A58E0A85160}" dt="2022-10-14T09:50:11.503" v="4394" actId="478"/>
          <ac:picMkLst>
            <pc:docMk/>
            <pc:sldMk cId="626159381" sldId="334"/>
            <ac:picMk id="10" creationId="{D0DD8048-999D-466E-A92E-455E4F0C24AA}"/>
          </ac:picMkLst>
        </pc:picChg>
        <pc:picChg chg="add mod">
          <ac:chgData name="Oliver Barbaresi" userId="878e3307-01de-4289-ad53-44b9c3912324" providerId="ADAL" clId="{72789F11-C581-4B9A-B64A-8A58E0A85160}" dt="2022-10-14T09:50:11.754" v="4395"/>
          <ac:picMkLst>
            <pc:docMk/>
            <pc:sldMk cId="626159381" sldId="334"/>
            <ac:picMk id="31" creationId="{C7405368-DC7E-4E57-B7AD-29C51D3263DA}"/>
          </ac:picMkLst>
        </pc:picChg>
        <pc:cxnChg chg="add mod">
          <ac:chgData name="Oliver Barbaresi" userId="878e3307-01de-4289-ad53-44b9c3912324" providerId="ADAL" clId="{72789F11-C581-4B9A-B64A-8A58E0A85160}" dt="2022-10-11T13:20:53.810" v="2458" actId="1035"/>
          <ac:cxnSpMkLst>
            <pc:docMk/>
            <pc:sldMk cId="626159381" sldId="334"/>
            <ac:cxnSpMk id="4" creationId="{E7BCBF6F-5D0C-45A2-8545-C74C1397D22B}"/>
          </ac:cxnSpMkLst>
        </pc:cxnChg>
        <pc:cxnChg chg="add mod">
          <ac:chgData name="Oliver Barbaresi" userId="878e3307-01de-4289-ad53-44b9c3912324" providerId="ADAL" clId="{72789F11-C581-4B9A-B64A-8A58E0A85160}" dt="2022-10-11T13:20:53.810" v="2458" actId="1035"/>
          <ac:cxnSpMkLst>
            <pc:docMk/>
            <pc:sldMk cId="626159381" sldId="334"/>
            <ac:cxnSpMk id="15" creationId="{B29326A4-2F82-42DF-8391-321A80440BC2}"/>
          </ac:cxnSpMkLst>
        </pc:cxnChg>
        <pc:cxnChg chg="add mod">
          <ac:chgData name="Oliver Barbaresi" userId="878e3307-01de-4289-ad53-44b9c3912324" providerId="ADAL" clId="{72789F11-C581-4B9A-B64A-8A58E0A85160}" dt="2022-10-11T13:20:53.810" v="2458" actId="1035"/>
          <ac:cxnSpMkLst>
            <pc:docMk/>
            <pc:sldMk cId="626159381" sldId="334"/>
            <ac:cxnSpMk id="17" creationId="{175810D8-8CF9-4D1E-948F-5E8E4A02A2EC}"/>
          </ac:cxnSpMkLst>
        </pc:cxnChg>
      </pc:sldChg>
      <pc:sldChg chg="addSp delSp modSp mod">
        <pc:chgData name="Oliver Barbaresi" userId="878e3307-01de-4289-ad53-44b9c3912324" providerId="ADAL" clId="{72789F11-C581-4B9A-B64A-8A58E0A85160}" dt="2022-10-26T19:41:21.238" v="7094" actId="5793"/>
        <pc:sldMkLst>
          <pc:docMk/>
          <pc:sldMk cId="1703814302" sldId="335"/>
        </pc:sldMkLst>
        <pc:spChg chg="add mod">
          <ac:chgData name="Oliver Barbaresi" userId="878e3307-01de-4289-ad53-44b9c3912324" providerId="ADAL" clId="{72789F11-C581-4B9A-B64A-8A58E0A85160}" dt="2022-10-26T19:41:21.238" v="7094" actId="5793"/>
          <ac:spMkLst>
            <pc:docMk/>
            <pc:sldMk cId="1703814302" sldId="335"/>
            <ac:spMk id="6" creationId="{14ADD612-EB3B-4C25-8837-7DD7713F1390}"/>
          </ac:spMkLst>
        </pc:spChg>
        <pc:spChg chg="del">
          <ac:chgData name="Oliver Barbaresi" userId="878e3307-01de-4289-ad53-44b9c3912324" providerId="ADAL" clId="{72789F11-C581-4B9A-B64A-8A58E0A85160}" dt="2022-10-14T09:41:02.167" v="3843" actId="478"/>
          <ac:spMkLst>
            <pc:docMk/>
            <pc:sldMk cId="1703814302" sldId="335"/>
            <ac:spMk id="11" creationId="{8CEF8800-9D17-4056-93CE-885CD77F715A}"/>
          </ac:spMkLst>
        </pc:spChg>
        <pc:spChg chg="mod">
          <ac:chgData name="Oliver Barbaresi" userId="878e3307-01de-4289-ad53-44b9c3912324" providerId="ADAL" clId="{72789F11-C581-4B9A-B64A-8A58E0A85160}" dt="2022-10-14T12:40:01.776" v="6549" actId="20577"/>
          <ac:spMkLst>
            <pc:docMk/>
            <pc:sldMk cId="1703814302" sldId="335"/>
            <ac:spMk id="12" creationId="{B13E274F-2538-4F6E-8BD7-A601D344392E}"/>
          </ac:spMkLst>
        </pc:spChg>
        <pc:picChg chg="add mod">
          <ac:chgData name="Oliver Barbaresi" userId="878e3307-01de-4289-ad53-44b9c3912324" providerId="ADAL" clId="{72789F11-C581-4B9A-B64A-8A58E0A85160}" dt="2022-10-14T09:50:02.801" v="4391"/>
          <ac:picMkLst>
            <pc:docMk/>
            <pc:sldMk cId="1703814302" sldId="335"/>
            <ac:picMk id="7" creationId="{26BD0B43-7619-4DB4-AD94-E3BFE3EC367E}"/>
          </ac:picMkLst>
        </pc:picChg>
        <pc:picChg chg="del">
          <ac:chgData name="Oliver Barbaresi" userId="878e3307-01de-4289-ad53-44b9c3912324" providerId="ADAL" clId="{72789F11-C581-4B9A-B64A-8A58E0A85160}" dt="2022-10-14T09:50:02.524" v="4390" actId="478"/>
          <ac:picMkLst>
            <pc:docMk/>
            <pc:sldMk cId="1703814302" sldId="335"/>
            <ac:picMk id="10" creationId="{D0DD8048-999D-466E-A92E-455E4F0C24AA}"/>
          </ac:picMkLst>
        </pc:picChg>
      </pc:sldChg>
      <pc:sldChg chg="addSp delSp modSp mod">
        <pc:chgData name="Oliver Barbaresi" userId="878e3307-01de-4289-ad53-44b9c3912324" providerId="ADAL" clId="{72789F11-C581-4B9A-B64A-8A58E0A85160}" dt="2022-10-14T09:50:04.858" v="4393"/>
        <pc:sldMkLst>
          <pc:docMk/>
          <pc:sldMk cId="2055040132" sldId="336"/>
        </pc:sldMkLst>
        <pc:spChg chg="add mod">
          <ac:chgData name="Oliver Barbaresi" userId="878e3307-01de-4289-ad53-44b9c3912324" providerId="ADAL" clId="{72789F11-C581-4B9A-B64A-8A58E0A85160}" dt="2022-10-14T09:41:16.794" v="3864" actId="20577"/>
          <ac:spMkLst>
            <pc:docMk/>
            <pc:sldMk cId="2055040132" sldId="336"/>
            <ac:spMk id="6" creationId="{A5ED48B0-AC6A-4828-9A9D-D57BA18107A7}"/>
          </ac:spMkLst>
        </pc:spChg>
        <pc:spChg chg="del">
          <ac:chgData name="Oliver Barbaresi" userId="878e3307-01de-4289-ad53-44b9c3912324" providerId="ADAL" clId="{72789F11-C581-4B9A-B64A-8A58E0A85160}" dt="2022-10-14T09:41:12.241" v="3847" actId="478"/>
          <ac:spMkLst>
            <pc:docMk/>
            <pc:sldMk cId="2055040132" sldId="336"/>
            <ac:spMk id="11" creationId="{8CEF8800-9D17-4056-93CE-885CD77F715A}"/>
          </ac:spMkLst>
        </pc:spChg>
        <pc:spChg chg="mod">
          <ac:chgData name="Oliver Barbaresi" userId="878e3307-01de-4289-ad53-44b9c3912324" providerId="ADAL" clId="{72789F11-C581-4B9A-B64A-8A58E0A85160}" dt="2022-10-11T13:30:05.025" v="2521" actId="113"/>
          <ac:spMkLst>
            <pc:docMk/>
            <pc:sldMk cId="2055040132" sldId="336"/>
            <ac:spMk id="12" creationId="{B13E274F-2538-4F6E-8BD7-A601D344392E}"/>
          </ac:spMkLst>
        </pc:spChg>
        <pc:picChg chg="add mod">
          <ac:chgData name="Oliver Barbaresi" userId="878e3307-01de-4289-ad53-44b9c3912324" providerId="ADAL" clId="{72789F11-C581-4B9A-B64A-8A58E0A85160}" dt="2022-10-14T09:50:04.858" v="4393"/>
          <ac:picMkLst>
            <pc:docMk/>
            <pc:sldMk cId="2055040132" sldId="336"/>
            <ac:picMk id="7" creationId="{5F55BC4C-CEC0-481F-8E48-5DD83BD92389}"/>
          </ac:picMkLst>
        </pc:picChg>
        <pc:picChg chg="del">
          <ac:chgData name="Oliver Barbaresi" userId="878e3307-01de-4289-ad53-44b9c3912324" providerId="ADAL" clId="{72789F11-C581-4B9A-B64A-8A58E0A85160}" dt="2022-10-14T09:50:04.588" v="4392" actId="478"/>
          <ac:picMkLst>
            <pc:docMk/>
            <pc:sldMk cId="2055040132" sldId="336"/>
            <ac:picMk id="10" creationId="{D0DD8048-999D-466E-A92E-455E4F0C24AA}"/>
          </ac:picMkLst>
        </pc:picChg>
      </pc:sldChg>
      <pc:sldChg chg="addSp delSp modSp mod">
        <pc:chgData name="Oliver Barbaresi" userId="878e3307-01de-4289-ad53-44b9c3912324" providerId="ADAL" clId="{72789F11-C581-4B9A-B64A-8A58E0A85160}" dt="2022-10-14T12:19:11.848" v="6181" actId="20577"/>
        <pc:sldMkLst>
          <pc:docMk/>
          <pc:sldMk cId="197512789" sldId="337"/>
        </pc:sldMkLst>
        <pc:spChg chg="add mod">
          <ac:chgData name="Oliver Barbaresi" userId="878e3307-01de-4289-ad53-44b9c3912324" providerId="ADAL" clId="{72789F11-C581-4B9A-B64A-8A58E0A85160}" dt="2022-10-14T12:19:07.259" v="6179" actId="20577"/>
          <ac:spMkLst>
            <pc:docMk/>
            <pc:sldMk cId="197512789" sldId="337"/>
            <ac:spMk id="6" creationId="{C7234CA2-433D-4700-BC94-3CE8EA0FE7C9}"/>
          </ac:spMkLst>
        </pc:spChg>
        <pc:spChg chg="del">
          <ac:chgData name="Oliver Barbaresi" userId="878e3307-01de-4289-ad53-44b9c3912324" providerId="ADAL" clId="{72789F11-C581-4B9A-B64A-8A58E0A85160}" dt="2022-10-14T09:41:21.259" v="3865" actId="478"/>
          <ac:spMkLst>
            <pc:docMk/>
            <pc:sldMk cId="197512789" sldId="337"/>
            <ac:spMk id="11" creationId="{8CEF8800-9D17-4056-93CE-885CD77F715A}"/>
          </ac:spMkLst>
        </pc:spChg>
        <pc:spChg chg="mod">
          <ac:chgData name="Oliver Barbaresi" userId="878e3307-01de-4289-ad53-44b9c3912324" providerId="ADAL" clId="{72789F11-C581-4B9A-B64A-8A58E0A85160}" dt="2022-10-14T12:19:11.848" v="6181" actId="20577"/>
          <ac:spMkLst>
            <pc:docMk/>
            <pc:sldMk cId="197512789" sldId="337"/>
            <ac:spMk id="12" creationId="{B13E274F-2538-4F6E-8BD7-A601D344392E}"/>
          </ac:spMkLst>
        </pc:spChg>
        <pc:picChg chg="add mod">
          <ac:chgData name="Oliver Barbaresi" userId="878e3307-01de-4289-ad53-44b9c3912324" providerId="ADAL" clId="{72789F11-C581-4B9A-B64A-8A58E0A85160}" dt="2022-10-14T09:50:16.603" v="4397"/>
          <ac:picMkLst>
            <pc:docMk/>
            <pc:sldMk cId="197512789" sldId="337"/>
            <ac:picMk id="7" creationId="{315681A0-D866-47B6-9856-380784A6B75F}"/>
          </ac:picMkLst>
        </pc:picChg>
        <pc:picChg chg="del">
          <ac:chgData name="Oliver Barbaresi" userId="878e3307-01de-4289-ad53-44b9c3912324" providerId="ADAL" clId="{72789F11-C581-4B9A-B64A-8A58E0A85160}" dt="2022-10-14T09:50:16.350" v="4396" actId="478"/>
          <ac:picMkLst>
            <pc:docMk/>
            <pc:sldMk cId="197512789" sldId="337"/>
            <ac:picMk id="10" creationId="{D0DD8048-999D-466E-A92E-455E4F0C24AA}"/>
          </ac:picMkLst>
        </pc:picChg>
      </pc:sldChg>
      <pc:sldChg chg="addSp delSp modSp mod">
        <pc:chgData name="Oliver Barbaresi" userId="878e3307-01de-4289-ad53-44b9c3912324" providerId="ADAL" clId="{72789F11-C581-4B9A-B64A-8A58E0A85160}" dt="2022-10-14T12:19:29.962" v="6197" actId="313"/>
        <pc:sldMkLst>
          <pc:docMk/>
          <pc:sldMk cId="161059199" sldId="338"/>
        </pc:sldMkLst>
        <pc:spChg chg="add mod">
          <ac:chgData name="Oliver Barbaresi" userId="878e3307-01de-4289-ad53-44b9c3912324" providerId="ADAL" clId="{72789F11-C581-4B9A-B64A-8A58E0A85160}" dt="2022-10-14T09:41:30.572" v="3887" actId="20577"/>
          <ac:spMkLst>
            <pc:docMk/>
            <pc:sldMk cId="161059199" sldId="338"/>
            <ac:spMk id="6" creationId="{91A4A6C0-63BF-4B73-BA40-CB7CE410617C}"/>
          </ac:spMkLst>
        </pc:spChg>
        <pc:spChg chg="del">
          <ac:chgData name="Oliver Barbaresi" userId="878e3307-01de-4289-ad53-44b9c3912324" providerId="ADAL" clId="{72789F11-C581-4B9A-B64A-8A58E0A85160}" dt="2022-10-14T09:41:26.494" v="3873" actId="478"/>
          <ac:spMkLst>
            <pc:docMk/>
            <pc:sldMk cId="161059199" sldId="338"/>
            <ac:spMk id="11" creationId="{8CEF8800-9D17-4056-93CE-885CD77F715A}"/>
          </ac:spMkLst>
        </pc:spChg>
        <pc:spChg chg="mod">
          <ac:chgData name="Oliver Barbaresi" userId="878e3307-01de-4289-ad53-44b9c3912324" providerId="ADAL" clId="{72789F11-C581-4B9A-B64A-8A58E0A85160}" dt="2022-10-14T12:19:29.962" v="6197" actId="313"/>
          <ac:spMkLst>
            <pc:docMk/>
            <pc:sldMk cId="161059199" sldId="338"/>
            <ac:spMk id="12" creationId="{B13E274F-2538-4F6E-8BD7-A601D344392E}"/>
          </ac:spMkLst>
        </pc:spChg>
        <pc:picChg chg="add mod">
          <ac:chgData name="Oliver Barbaresi" userId="878e3307-01de-4289-ad53-44b9c3912324" providerId="ADAL" clId="{72789F11-C581-4B9A-B64A-8A58E0A85160}" dt="2022-10-14T09:50:18.790" v="4399"/>
          <ac:picMkLst>
            <pc:docMk/>
            <pc:sldMk cId="161059199" sldId="338"/>
            <ac:picMk id="7" creationId="{551B1101-D84A-4848-9366-08229B4B8C56}"/>
          </ac:picMkLst>
        </pc:picChg>
        <pc:picChg chg="del">
          <ac:chgData name="Oliver Barbaresi" userId="878e3307-01de-4289-ad53-44b9c3912324" providerId="ADAL" clId="{72789F11-C581-4B9A-B64A-8A58E0A85160}" dt="2022-10-14T09:50:18.414" v="4398" actId="478"/>
          <ac:picMkLst>
            <pc:docMk/>
            <pc:sldMk cId="161059199" sldId="338"/>
            <ac:picMk id="10" creationId="{D0DD8048-999D-466E-A92E-455E4F0C24AA}"/>
          </ac:picMkLst>
        </pc:picChg>
      </pc:sldChg>
      <pc:sldChg chg="addSp delSp modSp mod">
        <pc:chgData name="Oliver Barbaresi" userId="878e3307-01de-4289-ad53-44b9c3912324" providerId="ADAL" clId="{72789F11-C581-4B9A-B64A-8A58E0A85160}" dt="2022-10-26T19:45:56.861" v="7111" actId="5793"/>
        <pc:sldMkLst>
          <pc:docMk/>
          <pc:sldMk cId="1636223070" sldId="339"/>
        </pc:sldMkLst>
        <pc:spChg chg="add mod">
          <ac:chgData name="Oliver Barbaresi" userId="878e3307-01de-4289-ad53-44b9c3912324" providerId="ADAL" clId="{72789F11-C581-4B9A-B64A-8A58E0A85160}" dt="2022-10-14T09:41:38.664" v="3909" actId="20577"/>
          <ac:spMkLst>
            <pc:docMk/>
            <pc:sldMk cId="1636223070" sldId="339"/>
            <ac:spMk id="6" creationId="{DF5EB910-15AB-4115-B682-752AEF361BF9}"/>
          </ac:spMkLst>
        </pc:spChg>
        <pc:spChg chg="del">
          <ac:chgData name="Oliver Barbaresi" userId="878e3307-01de-4289-ad53-44b9c3912324" providerId="ADAL" clId="{72789F11-C581-4B9A-B64A-8A58E0A85160}" dt="2022-10-14T09:41:33.677" v="3888" actId="478"/>
          <ac:spMkLst>
            <pc:docMk/>
            <pc:sldMk cId="1636223070" sldId="339"/>
            <ac:spMk id="11" creationId="{8CEF8800-9D17-4056-93CE-885CD77F715A}"/>
          </ac:spMkLst>
        </pc:spChg>
        <pc:spChg chg="mod">
          <ac:chgData name="Oliver Barbaresi" userId="878e3307-01de-4289-ad53-44b9c3912324" providerId="ADAL" clId="{72789F11-C581-4B9A-B64A-8A58E0A85160}" dt="2022-10-26T19:45:56.861" v="7111" actId="5793"/>
          <ac:spMkLst>
            <pc:docMk/>
            <pc:sldMk cId="1636223070" sldId="339"/>
            <ac:spMk id="12" creationId="{B13E274F-2538-4F6E-8BD7-A601D344392E}"/>
          </ac:spMkLst>
        </pc:spChg>
        <pc:picChg chg="add mod">
          <ac:chgData name="Oliver Barbaresi" userId="878e3307-01de-4289-ad53-44b9c3912324" providerId="ADAL" clId="{72789F11-C581-4B9A-B64A-8A58E0A85160}" dt="2022-10-14T09:50:20.898" v="4401"/>
          <ac:picMkLst>
            <pc:docMk/>
            <pc:sldMk cId="1636223070" sldId="339"/>
            <ac:picMk id="7" creationId="{E968371A-8A0D-48F3-A637-A3847E3172C8}"/>
          </ac:picMkLst>
        </pc:picChg>
        <pc:picChg chg="del">
          <ac:chgData name="Oliver Barbaresi" userId="878e3307-01de-4289-ad53-44b9c3912324" providerId="ADAL" clId="{72789F11-C581-4B9A-B64A-8A58E0A85160}" dt="2022-10-14T09:50:20.502" v="4400" actId="478"/>
          <ac:picMkLst>
            <pc:docMk/>
            <pc:sldMk cId="1636223070" sldId="339"/>
            <ac:picMk id="10" creationId="{D0DD8048-999D-466E-A92E-455E4F0C24AA}"/>
          </ac:picMkLst>
        </pc:picChg>
      </pc:sldChg>
      <pc:sldChg chg="addSp delSp modSp mod">
        <pc:chgData name="Oliver Barbaresi" userId="878e3307-01de-4289-ad53-44b9c3912324" providerId="ADAL" clId="{72789F11-C581-4B9A-B64A-8A58E0A85160}" dt="2022-10-26T19:46:28.970" v="7125" actId="313"/>
        <pc:sldMkLst>
          <pc:docMk/>
          <pc:sldMk cId="2417372831" sldId="340"/>
        </pc:sldMkLst>
        <pc:spChg chg="add mod">
          <ac:chgData name="Oliver Barbaresi" userId="878e3307-01de-4289-ad53-44b9c3912324" providerId="ADAL" clId="{72789F11-C581-4B9A-B64A-8A58E0A85160}" dt="2022-10-14T09:41:46.349" v="3932" actId="20577"/>
          <ac:spMkLst>
            <pc:docMk/>
            <pc:sldMk cId="2417372831" sldId="340"/>
            <ac:spMk id="6" creationId="{57D4387B-3C4D-4BAA-8E20-82D6CB2C339E}"/>
          </ac:spMkLst>
        </pc:spChg>
        <pc:spChg chg="del">
          <ac:chgData name="Oliver Barbaresi" userId="878e3307-01de-4289-ad53-44b9c3912324" providerId="ADAL" clId="{72789F11-C581-4B9A-B64A-8A58E0A85160}" dt="2022-10-14T09:41:40.792" v="3910" actId="478"/>
          <ac:spMkLst>
            <pc:docMk/>
            <pc:sldMk cId="2417372831" sldId="340"/>
            <ac:spMk id="11" creationId="{8CEF8800-9D17-4056-93CE-885CD77F715A}"/>
          </ac:spMkLst>
        </pc:spChg>
        <pc:spChg chg="mod">
          <ac:chgData name="Oliver Barbaresi" userId="878e3307-01de-4289-ad53-44b9c3912324" providerId="ADAL" clId="{72789F11-C581-4B9A-B64A-8A58E0A85160}" dt="2022-10-26T19:46:28.970" v="7125" actId="313"/>
          <ac:spMkLst>
            <pc:docMk/>
            <pc:sldMk cId="2417372831" sldId="340"/>
            <ac:spMk id="12" creationId="{B13E274F-2538-4F6E-8BD7-A601D344392E}"/>
          </ac:spMkLst>
        </pc:spChg>
        <pc:picChg chg="add mod">
          <ac:chgData name="Oliver Barbaresi" userId="878e3307-01de-4289-ad53-44b9c3912324" providerId="ADAL" clId="{72789F11-C581-4B9A-B64A-8A58E0A85160}" dt="2022-10-14T09:50:23.130" v="4403"/>
          <ac:picMkLst>
            <pc:docMk/>
            <pc:sldMk cId="2417372831" sldId="340"/>
            <ac:picMk id="7" creationId="{6D90D23A-B67D-436A-9218-3769A2BC0A13}"/>
          </ac:picMkLst>
        </pc:picChg>
        <pc:picChg chg="del">
          <ac:chgData name="Oliver Barbaresi" userId="878e3307-01de-4289-ad53-44b9c3912324" providerId="ADAL" clId="{72789F11-C581-4B9A-B64A-8A58E0A85160}" dt="2022-10-14T09:50:22.820" v="4402" actId="478"/>
          <ac:picMkLst>
            <pc:docMk/>
            <pc:sldMk cId="2417372831" sldId="340"/>
            <ac:picMk id="10" creationId="{D0DD8048-999D-466E-A92E-455E4F0C24AA}"/>
          </ac:picMkLst>
        </pc:picChg>
      </pc:sldChg>
      <pc:sldChg chg="addSp delSp modSp mod">
        <pc:chgData name="Oliver Barbaresi" userId="878e3307-01de-4289-ad53-44b9c3912324" providerId="ADAL" clId="{72789F11-C581-4B9A-B64A-8A58E0A85160}" dt="2022-10-26T19:47:17.778" v="7127" actId="15"/>
        <pc:sldMkLst>
          <pc:docMk/>
          <pc:sldMk cId="2057749686" sldId="341"/>
        </pc:sldMkLst>
        <pc:spChg chg="add mod">
          <ac:chgData name="Oliver Barbaresi" userId="878e3307-01de-4289-ad53-44b9c3912324" providerId="ADAL" clId="{72789F11-C581-4B9A-B64A-8A58E0A85160}" dt="2022-10-14T09:42:01.227" v="3960" actId="20577"/>
          <ac:spMkLst>
            <pc:docMk/>
            <pc:sldMk cId="2057749686" sldId="341"/>
            <ac:spMk id="6" creationId="{064B8225-67EB-4C9B-B074-CEE75AF5508B}"/>
          </ac:spMkLst>
        </pc:spChg>
        <pc:spChg chg="del">
          <ac:chgData name="Oliver Barbaresi" userId="878e3307-01de-4289-ad53-44b9c3912324" providerId="ADAL" clId="{72789F11-C581-4B9A-B64A-8A58E0A85160}" dt="2022-10-14T09:41:51.369" v="3933" actId="478"/>
          <ac:spMkLst>
            <pc:docMk/>
            <pc:sldMk cId="2057749686" sldId="341"/>
            <ac:spMk id="11" creationId="{8CEF8800-9D17-4056-93CE-885CD77F715A}"/>
          </ac:spMkLst>
        </pc:spChg>
        <pc:spChg chg="mod">
          <ac:chgData name="Oliver Barbaresi" userId="878e3307-01de-4289-ad53-44b9c3912324" providerId="ADAL" clId="{72789F11-C581-4B9A-B64A-8A58E0A85160}" dt="2022-10-26T19:47:17.778" v="7127" actId="15"/>
          <ac:spMkLst>
            <pc:docMk/>
            <pc:sldMk cId="2057749686" sldId="341"/>
            <ac:spMk id="12" creationId="{B13E274F-2538-4F6E-8BD7-A601D344392E}"/>
          </ac:spMkLst>
        </pc:spChg>
        <pc:picChg chg="add mod">
          <ac:chgData name="Oliver Barbaresi" userId="878e3307-01de-4289-ad53-44b9c3912324" providerId="ADAL" clId="{72789F11-C581-4B9A-B64A-8A58E0A85160}" dt="2022-10-14T09:50:25.163" v="4405"/>
          <ac:picMkLst>
            <pc:docMk/>
            <pc:sldMk cId="2057749686" sldId="341"/>
            <ac:picMk id="7" creationId="{6B1275B5-0845-497D-82D6-5B104C43EBCE}"/>
          </ac:picMkLst>
        </pc:picChg>
        <pc:picChg chg="del">
          <ac:chgData name="Oliver Barbaresi" userId="878e3307-01de-4289-ad53-44b9c3912324" providerId="ADAL" clId="{72789F11-C581-4B9A-B64A-8A58E0A85160}" dt="2022-10-14T09:50:24.907" v="4404" actId="478"/>
          <ac:picMkLst>
            <pc:docMk/>
            <pc:sldMk cId="2057749686" sldId="341"/>
            <ac:picMk id="10" creationId="{D0DD8048-999D-466E-A92E-455E4F0C24AA}"/>
          </ac:picMkLst>
        </pc:picChg>
      </pc:sldChg>
      <pc:sldChg chg="addSp delSp modSp mod">
        <pc:chgData name="Oliver Barbaresi" userId="878e3307-01de-4289-ad53-44b9c3912324" providerId="ADAL" clId="{72789F11-C581-4B9A-B64A-8A58E0A85160}" dt="2022-10-14T09:50:30.474" v="4409"/>
        <pc:sldMkLst>
          <pc:docMk/>
          <pc:sldMk cId="3690418919" sldId="342"/>
        </pc:sldMkLst>
        <pc:spChg chg="add mod">
          <ac:chgData name="Oliver Barbaresi" userId="878e3307-01de-4289-ad53-44b9c3912324" providerId="ADAL" clId="{72789F11-C581-4B9A-B64A-8A58E0A85160}" dt="2022-10-14T09:42:15.704" v="3970" actId="20577"/>
          <ac:spMkLst>
            <pc:docMk/>
            <pc:sldMk cId="3690418919" sldId="342"/>
            <ac:spMk id="6" creationId="{64C304C0-33B8-46EF-9CFB-EC56C3CCA205}"/>
          </ac:spMkLst>
        </pc:spChg>
        <pc:spChg chg="del">
          <ac:chgData name="Oliver Barbaresi" userId="878e3307-01de-4289-ad53-44b9c3912324" providerId="ADAL" clId="{72789F11-C581-4B9A-B64A-8A58E0A85160}" dt="2022-10-14T09:42:11.661" v="3963" actId="478"/>
          <ac:spMkLst>
            <pc:docMk/>
            <pc:sldMk cId="3690418919" sldId="342"/>
            <ac:spMk id="11" creationId="{8CEF8800-9D17-4056-93CE-885CD77F715A}"/>
          </ac:spMkLst>
        </pc:spChg>
        <pc:spChg chg="mod">
          <ac:chgData name="Oliver Barbaresi" userId="878e3307-01de-4289-ad53-44b9c3912324" providerId="ADAL" clId="{72789F11-C581-4B9A-B64A-8A58E0A85160}" dt="2022-10-11T13:41:39.544" v="2602" actId="113"/>
          <ac:spMkLst>
            <pc:docMk/>
            <pc:sldMk cId="3690418919" sldId="342"/>
            <ac:spMk id="12" creationId="{B13E274F-2538-4F6E-8BD7-A601D344392E}"/>
          </ac:spMkLst>
        </pc:spChg>
        <pc:picChg chg="add mod">
          <ac:chgData name="Oliver Barbaresi" userId="878e3307-01de-4289-ad53-44b9c3912324" providerId="ADAL" clId="{72789F11-C581-4B9A-B64A-8A58E0A85160}" dt="2022-10-14T09:50:30.474" v="4409"/>
          <ac:picMkLst>
            <pc:docMk/>
            <pc:sldMk cId="3690418919" sldId="342"/>
            <ac:picMk id="7" creationId="{CCAF09C4-849B-4D9C-95B3-0226A32A4BD5}"/>
          </ac:picMkLst>
        </pc:picChg>
        <pc:picChg chg="del">
          <ac:chgData name="Oliver Barbaresi" userId="878e3307-01de-4289-ad53-44b9c3912324" providerId="ADAL" clId="{72789F11-C581-4B9A-B64A-8A58E0A85160}" dt="2022-10-14T09:50:30.159" v="4408" actId="478"/>
          <ac:picMkLst>
            <pc:docMk/>
            <pc:sldMk cId="3690418919" sldId="342"/>
            <ac:picMk id="10" creationId="{D0DD8048-999D-466E-A92E-455E4F0C24AA}"/>
          </ac:picMkLst>
        </pc:picChg>
      </pc:sldChg>
      <pc:sldChg chg="addSp delSp modSp mod">
        <pc:chgData name="Oliver Barbaresi" userId="878e3307-01de-4289-ad53-44b9c3912324" providerId="ADAL" clId="{72789F11-C581-4B9A-B64A-8A58E0A85160}" dt="2022-10-26T16:24:04.016" v="6830" actId="20577"/>
        <pc:sldMkLst>
          <pc:docMk/>
          <pc:sldMk cId="2080920147" sldId="343"/>
        </pc:sldMkLst>
        <pc:spChg chg="add mod">
          <ac:chgData name="Oliver Barbaresi" userId="878e3307-01de-4289-ad53-44b9c3912324" providerId="ADAL" clId="{72789F11-C581-4B9A-B64A-8A58E0A85160}" dt="2022-10-14T09:42:25.156" v="3995" actId="20577"/>
          <ac:spMkLst>
            <pc:docMk/>
            <pc:sldMk cId="2080920147" sldId="343"/>
            <ac:spMk id="6" creationId="{9AF57E75-75DE-4C16-8632-4B188A88EFB6}"/>
          </ac:spMkLst>
        </pc:spChg>
        <pc:spChg chg="del">
          <ac:chgData name="Oliver Barbaresi" userId="878e3307-01de-4289-ad53-44b9c3912324" providerId="ADAL" clId="{72789F11-C581-4B9A-B64A-8A58E0A85160}" dt="2022-10-14T09:42:17.977" v="3971" actId="478"/>
          <ac:spMkLst>
            <pc:docMk/>
            <pc:sldMk cId="2080920147" sldId="343"/>
            <ac:spMk id="11" creationId="{8CEF8800-9D17-4056-93CE-885CD77F715A}"/>
          </ac:spMkLst>
        </pc:spChg>
        <pc:spChg chg="mod">
          <ac:chgData name="Oliver Barbaresi" userId="878e3307-01de-4289-ad53-44b9c3912324" providerId="ADAL" clId="{72789F11-C581-4B9A-B64A-8A58E0A85160}" dt="2022-10-26T16:24:04.016" v="6830" actId="20577"/>
          <ac:spMkLst>
            <pc:docMk/>
            <pc:sldMk cId="2080920147" sldId="343"/>
            <ac:spMk id="12" creationId="{B13E274F-2538-4F6E-8BD7-A601D344392E}"/>
          </ac:spMkLst>
        </pc:spChg>
        <pc:picChg chg="add mod">
          <ac:chgData name="Oliver Barbaresi" userId="878e3307-01de-4289-ad53-44b9c3912324" providerId="ADAL" clId="{72789F11-C581-4B9A-B64A-8A58E0A85160}" dt="2022-10-14T09:50:32.397" v="4411"/>
          <ac:picMkLst>
            <pc:docMk/>
            <pc:sldMk cId="2080920147" sldId="343"/>
            <ac:picMk id="7" creationId="{323AFC73-8B81-45C3-825F-FF2A012D94D9}"/>
          </ac:picMkLst>
        </pc:picChg>
        <pc:picChg chg="del">
          <ac:chgData name="Oliver Barbaresi" userId="878e3307-01de-4289-ad53-44b9c3912324" providerId="ADAL" clId="{72789F11-C581-4B9A-B64A-8A58E0A85160}" dt="2022-10-14T09:50:32.185" v="4410" actId="478"/>
          <ac:picMkLst>
            <pc:docMk/>
            <pc:sldMk cId="2080920147" sldId="343"/>
            <ac:picMk id="10" creationId="{D0DD8048-999D-466E-A92E-455E4F0C24AA}"/>
          </ac:picMkLst>
        </pc:picChg>
      </pc:sldChg>
      <pc:sldChg chg="addSp delSp modSp mod">
        <pc:chgData name="Oliver Barbaresi" userId="878e3307-01de-4289-ad53-44b9c3912324" providerId="ADAL" clId="{72789F11-C581-4B9A-B64A-8A58E0A85160}" dt="2022-10-26T19:48:44.056" v="7152" actId="20577"/>
        <pc:sldMkLst>
          <pc:docMk/>
          <pc:sldMk cId="3710517458" sldId="344"/>
        </pc:sldMkLst>
        <pc:spChg chg="add mod">
          <ac:chgData name="Oliver Barbaresi" userId="878e3307-01de-4289-ad53-44b9c3912324" providerId="ADAL" clId="{72789F11-C581-4B9A-B64A-8A58E0A85160}" dt="2022-10-14T09:42:35.364" v="4019" actId="20577"/>
          <ac:spMkLst>
            <pc:docMk/>
            <pc:sldMk cId="3710517458" sldId="344"/>
            <ac:spMk id="6" creationId="{9C414FD2-DC5C-435D-A2AF-0E3F9DEED34A}"/>
          </ac:spMkLst>
        </pc:spChg>
        <pc:spChg chg="del">
          <ac:chgData name="Oliver Barbaresi" userId="878e3307-01de-4289-ad53-44b9c3912324" providerId="ADAL" clId="{72789F11-C581-4B9A-B64A-8A58E0A85160}" dt="2022-10-14T09:42:28.327" v="3996" actId="478"/>
          <ac:spMkLst>
            <pc:docMk/>
            <pc:sldMk cId="3710517458" sldId="344"/>
            <ac:spMk id="11" creationId="{8CEF8800-9D17-4056-93CE-885CD77F715A}"/>
          </ac:spMkLst>
        </pc:spChg>
        <pc:spChg chg="mod">
          <ac:chgData name="Oliver Barbaresi" userId="878e3307-01de-4289-ad53-44b9c3912324" providerId="ADAL" clId="{72789F11-C581-4B9A-B64A-8A58E0A85160}" dt="2022-10-26T19:48:44.056" v="7152" actId="20577"/>
          <ac:spMkLst>
            <pc:docMk/>
            <pc:sldMk cId="3710517458" sldId="344"/>
            <ac:spMk id="12" creationId="{B13E274F-2538-4F6E-8BD7-A601D344392E}"/>
          </ac:spMkLst>
        </pc:spChg>
        <pc:picChg chg="add mod">
          <ac:chgData name="Oliver Barbaresi" userId="878e3307-01de-4289-ad53-44b9c3912324" providerId="ADAL" clId="{72789F11-C581-4B9A-B64A-8A58E0A85160}" dt="2022-10-14T09:50:34.352" v="4413"/>
          <ac:picMkLst>
            <pc:docMk/>
            <pc:sldMk cId="3710517458" sldId="344"/>
            <ac:picMk id="7" creationId="{0D095E44-85BD-4A19-B1F2-B1A495CBE045}"/>
          </ac:picMkLst>
        </pc:picChg>
        <pc:picChg chg="del">
          <ac:chgData name="Oliver Barbaresi" userId="878e3307-01de-4289-ad53-44b9c3912324" providerId="ADAL" clId="{72789F11-C581-4B9A-B64A-8A58E0A85160}" dt="2022-10-14T09:50:34.097" v="4412" actId="478"/>
          <ac:picMkLst>
            <pc:docMk/>
            <pc:sldMk cId="3710517458" sldId="344"/>
            <ac:picMk id="10" creationId="{D0DD8048-999D-466E-A92E-455E4F0C24AA}"/>
          </ac:picMkLst>
        </pc:picChg>
      </pc:sldChg>
      <pc:sldChg chg="addSp delSp modSp mod">
        <pc:chgData name="Oliver Barbaresi" userId="878e3307-01de-4289-ad53-44b9c3912324" providerId="ADAL" clId="{72789F11-C581-4B9A-B64A-8A58E0A85160}" dt="2022-10-26T19:49:22.017" v="7157" actId="207"/>
        <pc:sldMkLst>
          <pc:docMk/>
          <pc:sldMk cId="3170637361" sldId="345"/>
        </pc:sldMkLst>
        <pc:spChg chg="add del mod">
          <ac:chgData name="Oliver Barbaresi" userId="878e3307-01de-4289-ad53-44b9c3912324" providerId="ADAL" clId="{72789F11-C581-4B9A-B64A-8A58E0A85160}" dt="2022-10-07T13:36:59.700" v="51" actId="478"/>
          <ac:spMkLst>
            <pc:docMk/>
            <pc:sldMk cId="3170637361" sldId="345"/>
            <ac:spMk id="2" creationId="{004C8403-42CC-4FBE-9976-89D25DAAC36E}"/>
          </ac:spMkLst>
        </pc:spChg>
        <pc:spChg chg="add del mod">
          <ac:chgData name="Oliver Barbaresi" userId="878e3307-01de-4289-ad53-44b9c3912324" providerId="ADAL" clId="{72789F11-C581-4B9A-B64A-8A58E0A85160}" dt="2022-10-07T14:24:44.584" v="295" actId="478"/>
          <ac:spMkLst>
            <pc:docMk/>
            <pc:sldMk cId="3170637361" sldId="345"/>
            <ac:spMk id="3" creationId="{61E6B022-5861-4486-A517-500A271571B2}"/>
          </ac:spMkLst>
        </pc:spChg>
        <pc:spChg chg="add del mod">
          <ac:chgData name="Oliver Barbaresi" userId="878e3307-01de-4289-ad53-44b9c3912324" providerId="ADAL" clId="{72789F11-C581-4B9A-B64A-8A58E0A85160}" dt="2022-10-07T13:45:54.960" v="70" actId="478"/>
          <ac:spMkLst>
            <pc:docMk/>
            <pc:sldMk cId="3170637361" sldId="345"/>
            <ac:spMk id="4" creationId="{52D39A5F-BFF1-4A8E-A456-4952175380A6}"/>
          </ac:spMkLst>
        </pc:spChg>
        <pc:spChg chg="del">
          <ac:chgData name="Oliver Barbaresi" userId="878e3307-01de-4289-ad53-44b9c3912324" providerId="ADAL" clId="{72789F11-C581-4B9A-B64A-8A58E0A85160}" dt="2022-10-14T09:42:39.513" v="4020" actId="478"/>
          <ac:spMkLst>
            <pc:docMk/>
            <pc:sldMk cId="3170637361" sldId="345"/>
            <ac:spMk id="11" creationId="{8CEF8800-9D17-4056-93CE-885CD77F715A}"/>
          </ac:spMkLst>
        </pc:spChg>
        <pc:spChg chg="mod">
          <ac:chgData name="Oliver Barbaresi" userId="878e3307-01de-4289-ad53-44b9c3912324" providerId="ADAL" clId="{72789F11-C581-4B9A-B64A-8A58E0A85160}" dt="2022-10-26T19:49:22.017" v="7157" actId="207"/>
          <ac:spMkLst>
            <pc:docMk/>
            <pc:sldMk cId="3170637361" sldId="345"/>
            <ac:spMk id="12" creationId="{B13E274F-2538-4F6E-8BD7-A601D344392E}"/>
          </ac:spMkLst>
        </pc:spChg>
        <pc:spChg chg="add mod">
          <ac:chgData name="Oliver Barbaresi" userId="878e3307-01de-4289-ad53-44b9c3912324" providerId="ADAL" clId="{72789F11-C581-4B9A-B64A-8A58E0A85160}" dt="2022-10-14T09:42:45.796" v="4033" actId="20577"/>
          <ac:spMkLst>
            <pc:docMk/>
            <pc:sldMk cId="3170637361" sldId="345"/>
            <ac:spMk id="13" creationId="{9301F144-9D66-48E9-8F39-B0B3DB3FF2FF}"/>
          </ac:spMkLst>
        </pc:spChg>
        <pc:picChg chg="del">
          <ac:chgData name="Oliver Barbaresi" userId="878e3307-01de-4289-ad53-44b9c3912324" providerId="ADAL" clId="{72789F11-C581-4B9A-B64A-8A58E0A85160}" dt="2022-10-14T09:50:36.165" v="4414" actId="478"/>
          <ac:picMkLst>
            <pc:docMk/>
            <pc:sldMk cId="3170637361" sldId="345"/>
            <ac:picMk id="10" creationId="{D0DD8048-999D-466E-A92E-455E4F0C24AA}"/>
          </ac:picMkLst>
        </pc:picChg>
        <pc:picChg chg="add mod">
          <ac:chgData name="Oliver Barbaresi" userId="878e3307-01de-4289-ad53-44b9c3912324" providerId="ADAL" clId="{72789F11-C581-4B9A-B64A-8A58E0A85160}" dt="2022-10-14T09:50:36.434" v="4415"/>
          <ac:picMkLst>
            <pc:docMk/>
            <pc:sldMk cId="3170637361" sldId="345"/>
            <ac:picMk id="14" creationId="{02400E7E-FE34-4025-9F17-624F5E2FDD1B}"/>
          </ac:picMkLst>
        </pc:picChg>
      </pc:sldChg>
      <pc:sldChg chg="addSp delSp modSp mod">
        <pc:chgData name="Oliver Barbaresi" userId="878e3307-01de-4289-ad53-44b9c3912324" providerId="ADAL" clId="{72789F11-C581-4B9A-B64A-8A58E0A85160}" dt="2022-10-26T16:17:29.988" v="6746" actId="20577"/>
        <pc:sldMkLst>
          <pc:docMk/>
          <pc:sldMk cId="2972546186" sldId="346"/>
        </pc:sldMkLst>
        <pc:spChg chg="add mod">
          <ac:chgData name="Oliver Barbaresi" userId="878e3307-01de-4289-ad53-44b9c3912324" providerId="ADAL" clId="{72789F11-C581-4B9A-B64A-8A58E0A85160}" dt="2022-10-14T09:45:28.921" v="4047" actId="20577"/>
          <ac:spMkLst>
            <pc:docMk/>
            <pc:sldMk cId="2972546186" sldId="346"/>
            <ac:spMk id="6" creationId="{57D525CC-8E67-4FC2-B675-8F127E233F44}"/>
          </ac:spMkLst>
        </pc:spChg>
        <pc:spChg chg="del">
          <ac:chgData name="Oliver Barbaresi" userId="878e3307-01de-4289-ad53-44b9c3912324" providerId="ADAL" clId="{72789F11-C581-4B9A-B64A-8A58E0A85160}" dt="2022-10-14T09:45:24.443" v="4034" actId="478"/>
          <ac:spMkLst>
            <pc:docMk/>
            <pc:sldMk cId="2972546186" sldId="346"/>
            <ac:spMk id="11" creationId="{8CEF8800-9D17-4056-93CE-885CD77F715A}"/>
          </ac:spMkLst>
        </pc:spChg>
        <pc:spChg chg="mod">
          <ac:chgData name="Oliver Barbaresi" userId="878e3307-01de-4289-ad53-44b9c3912324" providerId="ADAL" clId="{72789F11-C581-4B9A-B64A-8A58E0A85160}" dt="2022-10-26T16:17:29.988" v="6746" actId="20577"/>
          <ac:spMkLst>
            <pc:docMk/>
            <pc:sldMk cId="2972546186" sldId="346"/>
            <ac:spMk id="12" creationId="{B13E274F-2538-4F6E-8BD7-A601D344392E}"/>
          </ac:spMkLst>
        </pc:spChg>
        <pc:picChg chg="add mod">
          <ac:chgData name="Oliver Barbaresi" userId="878e3307-01de-4289-ad53-44b9c3912324" providerId="ADAL" clId="{72789F11-C581-4B9A-B64A-8A58E0A85160}" dt="2022-10-14T09:50:38.548" v="4417"/>
          <ac:picMkLst>
            <pc:docMk/>
            <pc:sldMk cId="2972546186" sldId="346"/>
            <ac:picMk id="7" creationId="{C664E272-B6A9-4E65-8719-F10589445A61}"/>
          </ac:picMkLst>
        </pc:picChg>
        <pc:picChg chg="del">
          <ac:chgData name="Oliver Barbaresi" userId="878e3307-01de-4289-ad53-44b9c3912324" providerId="ADAL" clId="{72789F11-C581-4B9A-B64A-8A58E0A85160}" dt="2022-10-14T09:50:38.300" v="4416" actId="478"/>
          <ac:picMkLst>
            <pc:docMk/>
            <pc:sldMk cId="2972546186" sldId="346"/>
            <ac:picMk id="10" creationId="{D0DD8048-999D-466E-A92E-455E4F0C24AA}"/>
          </ac:picMkLst>
        </pc:picChg>
      </pc:sldChg>
      <pc:sldChg chg="addSp delSp modSp mod">
        <pc:chgData name="Oliver Barbaresi" userId="878e3307-01de-4289-ad53-44b9c3912324" providerId="ADAL" clId="{72789F11-C581-4B9A-B64A-8A58E0A85160}" dt="2022-10-14T09:50:40.642" v="4419"/>
        <pc:sldMkLst>
          <pc:docMk/>
          <pc:sldMk cId="1950928577" sldId="347"/>
        </pc:sldMkLst>
        <pc:spChg chg="add mod">
          <ac:chgData name="Oliver Barbaresi" userId="878e3307-01de-4289-ad53-44b9c3912324" providerId="ADAL" clId="{72789F11-C581-4B9A-B64A-8A58E0A85160}" dt="2022-10-14T09:45:36.651" v="4059" actId="20577"/>
          <ac:spMkLst>
            <pc:docMk/>
            <pc:sldMk cId="1950928577" sldId="347"/>
            <ac:spMk id="6" creationId="{C0A23570-1508-4832-BF33-726E7898F595}"/>
          </ac:spMkLst>
        </pc:spChg>
        <pc:spChg chg="del">
          <ac:chgData name="Oliver Barbaresi" userId="878e3307-01de-4289-ad53-44b9c3912324" providerId="ADAL" clId="{72789F11-C581-4B9A-B64A-8A58E0A85160}" dt="2022-10-14T09:45:32.246" v="4048" actId="478"/>
          <ac:spMkLst>
            <pc:docMk/>
            <pc:sldMk cId="1950928577" sldId="347"/>
            <ac:spMk id="11" creationId="{8CEF8800-9D17-4056-93CE-885CD77F715A}"/>
          </ac:spMkLst>
        </pc:spChg>
        <pc:spChg chg="mod">
          <ac:chgData name="Oliver Barbaresi" userId="878e3307-01de-4289-ad53-44b9c3912324" providerId="ADAL" clId="{72789F11-C581-4B9A-B64A-8A58E0A85160}" dt="2022-10-07T15:21:07.969" v="1126" actId="2711"/>
          <ac:spMkLst>
            <pc:docMk/>
            <pc:sldMk cId="1950928577" sldId="347"/>
            <ac:spMk id="12" creationId="{B13E274F-2538-4F6E-8BD7-A601D344392E}"/>
          </ac:spMkLst>
        </pc:spChg>
        <pc:picChg chg="add mod">
          <ac:chgData name="Oliver Barbaresi" userId="878e3307-01de-4289-ad53-44b9c3912324" providerId="ADAL" clId="{72789F11-C581-4B9A-B64A-8A58E0A85160}" dt="2022-10-14T09:50:40.642" v="4419"/>
          <ac:picMkLst>
            <pc:docMk/>
            <pc:sldMk cId="1950928577" sldId="347"/>
            <ac:picMk id="7" creationId="{80B5366A-91B3-4256-9E62-CA33C73D3235}"/>
          </ac:picMkLst>
        </pc:picChg>
        <pc:picChg chg="del">
          <ac:chgData name="Oliver Barbaresi" userId="878e3307-01de-4289-ad53-44b9c3912324" providerId="ADAL" clId="{72789F11-C581-4B9A-B64A-8A58E0A85160}" dt="2022-10-14T09:50:40.378" v="4418" actId="478"/>
          <ac:picMkLst>
            <pc:docMk/>
            <pc:sldMk cId="1950928577" sldId="347"/>
            <ac:picMk id="10" creationId="{D0DD8048-999D-466E-A92E-455E4F0C24AA}"/>
          </ac:picMkLst>
        </pc:picChg>
      </pc:sldChg>
      <pc:sldChg chg="addSp delSp modSp mod">
        <pc:chgData name="Oliver Barbaresi" userId="878e3307-01de-4289-ad53-44b9c3912324" providerId="ADAL" clId="{72789F11-C581-4B9A-B64A-8A58E0A85160}" dt="2022-10-14T09:50:42.682" v="4421"/>
        <pc:sldMkLst>
          <pc:docMk/>
          <pc:sldMk cId="1289933331" sldId="348"/>
        </pc:sldMkLst>
        <pc:spChg chg="add mod">
          <ac:chgData name="Oliver Barbaresi" userId="878e3307-01de-4289-ad53-44b9c3912324" providerId="ADAL" clId="{72789F11-C581-4B9A-B64A-8A58E0A85160}" dt="2022-10-14T09:45:49.881" v="4082" actId="20577"/>
          <ac:spMkLst>
            <pc:docMk/>
            <pc:sldMk cId="1289933331" sldId="348"/>
            <ac:spMk id="6" creationId="{F1406244-70B7-492C-A76B-D5E7FCB4CA98}"/>
          </ac:spMkLst>
        </pc:spChg>
        <pc:spChg chg="del">
          <ac:chgData name="Oliver Barbaresi" userId="878e3307-01de-4289-ad53-44b9c3912324" providerId="ADAL" clId="{72789F11-C581-4B9A-B64A-8A58E0A85160}" dt="2022-10-14T09:45:43.003" v="4060" actId="478"/>
          <ac:spMkLst>
            <pc:docMk/>
            <pc:sldMk cId="1289933331" sldId="348"/>
            <ac:spMk id="11" creationId="{8CEF8800-9D17-4056-93CE-885CD77F715A}"/>
          </ac:spMkLst>
        </pc:spChg>
        <pc:picChg chg="add mod">
          <ac:chgData name="Oliver Barbaresi" userId="878e3307-01de-4289-ad53-44b9c3912324" providerId="ADAL" clId="{72789F11-C581-4B9A-B64A-8A58E0A85160}" dt="2022-10-14T09:50:42.682" v="4421"/>
          <ac:picMkLst>
            <pc:docMk/>
            <pc:sldMk cId="1289933331" sldId="348"/>
            <ac:picMk id="7" creationId="{77E3D84A-6C44-42C6-90C4-319EA194F881}"/>
          </ac:picMkLst>
        </pc:picChg>
        <pc:picChg chg="del">
          <ac:chgData name="Oliver Barbaresi" userId="878e3307-01de-4289-ad53-44b9c3912324" providerId="ADAL" clId="{72789F11-C581-4B9A-B64A-8A58E0A85160}" dt="2022-10-14T09:50:42.421" v="4420" actId="478"/>
          <ac:picMkLst>
            <pc:docMk/>
            <pc:sldMk cId="1289933331" sldId="348"/>
            <ac:picMk id="10" creationId="{D0DD8048-999D-466E-A92E-455E4F0C24AA}"/>
          </ac:picMkLst>
        </pc:picChg>
      </pc:sldChg>
      <pc:sldChg chg="addSp delSp modSp mod">
        <pc:chgData name="Oliver Barbaresi" userId="878e3307-01de-4289-ad53-44b9c3912324" providerId="ADAL" clId="{72789F11-C581-4B9A-B64A-8A58E0A85160}" dt="2022-10-26T19:51:11.374" v="7163" actId="20577"/>
        <pc:sldMkLst>
          <pc:docMk/>
          <pc:sldMk cId="1590130872" sldId="349"/>
        </pc:sldMkLst>
        <pc:spChg chg="add mod">
          <ac:chgData name="Oliver Barbaresi" userId="878e3307-01de-4289-ad53-44b9c3912324" providerId="ADAL" clId="{72789F11-C581-4B9A-B64A-8A58E0A85160}" dt="2022-10-14T09:45:56.822" v="4096" actId="20577"/>
          <ac:spMkLst>
            <pc:docMk/>
            <pc:sldMk cId="1590130872" sldId="349"/>
            <ac:spMk id="6" creationId="{0254BD2E-E129-496E-900D-DD3FAFFF0C0D}"/>
          </ac:spMkLst>
        </pc:spChg>
        <pc:spChg chg="del">
          <ac:chgData name="Oliver Barbaresi" userId="878e3307-01de-4289-ad53-44b9c3912324" providerId="ADAL" clId="{72789F11-C581-4B9A-B64A-8A58E0A85160}" dt="2022-10-14T09:45:52.763" v="4083" actId="478"/>
          <ac:spMkLst>
            <pc:docMk/>
            <pc:sldMk cId="1590130872" sldId="349"/>
            <ac:spMk id="11" creationId="{8CEF8800-9D17-4056-93CE-885CD77F715A}"/>
          </ac:spMkLst>
        </pc:spChg>
        <pc:spChg chg="mod">
          <ac:chgData name="Oliver Barbaresi" userId="878e3307-01de-4289-ad53-44b9c3912324" providerId="ADAL" clId="{72789F11-C581-4B9A-B64A-8A58E0A85160}" dt="2022-10-26T19:51:11.374" v="7163" actId="20577"/>
          <ac:spMkLst>
            <pc:docMk/>
            <pc:sldMk cId="1590130872" sldId="349"/>
            <ac:spMk id="12" creationId="{B13E274F-2538-4F6E-8BD7-A601D344392E}"/>
          </ac:spMkLst>
        </pc:spChg>
        <pc:picChg chg="add mod">
          <ac:chgData name="Oliver Barbaresi" userId="878e3307-01de-4289-ad53-44b9c3912324" providerId="ADAL" clId="{72789F11-C581-4B9A-B64A-8A58E0A85160}" dt="2022-10-14T09:50:44.723" v="4423"/>
          <ac:picMkLst>
            <pc:docMk/>
            <pc:sldMk cId="1590130872" sldId="349"/>
            <ac:picMk id="7" creationId="{F098A54A-A9B9-4475-A9A7-1799BFBF1E62}"/>
          </ac:picMkLst>
        </pc:picChg>
        <pc:picChg chg="del">
          <ac:chgData name="Oliver Barbaresi" userId="878e3307-01de-4289-ad53-44b9c3912324" providerId="ADAL" clId="{72789F11-C581-4B9A-B64A-8A58E0A85160}" dt="2022-10-14T09:50:44.398" v="4422" actId="478"/>
          <ac:picMkLst>
            <pc:docMk/>
            <pc:sldMk cId="1590130872" sldId="349"/>
            <ac:picMk id="10" creationId="{D0DD8048-999D-466E-A92E-455E4F0C24AA}"/>
          </ac:picMkLst>
        </pc:picChg>
      </pc:sldChg>
      <pc:sldChg chg="addSp delSp modSp mod">
        <pc:chgData name="Oliver Barbaresi" userId="878e3307-01de-4289-ad53-44b9c3912324" providerId="ADAL" clId="{72789F11-C581-4B9A-B64A-8A58E0A85160}" dt="2022-10-26T16:18:29.969" v="6757" actId="404"/>
        <pc:sldMkLst>
          <pc:docMk/>
          <pc:sldMk cId="2803897851" sldId="350"/>
        </pc:sldMkLst>
        <pc:spChg chg="add mod">
          <ac:chgData name="Oliver Barbaresi" userId="878e3307-01de-4289-ad53-44b9c3912324" providerId="ADAL" clId="{72789F11-C581-4B9A-B64A-8A58E0A85160}" dt="2022-10-14T09:46:03.963" v="4114" actId="20577"/>
          <ac:spMkLst>
            <pc:docMk/>
            <pc:sldMk cId="2803897851" sldId="350"/>
            <ac:spMk id="6" creationId="{3591BED1-5B5B-4CFC-A32D-909C62BCA1FB}"/>
          </ac:spMkLst>
        </pc:spChg>
        <pc:spChg chg="del">
          <ac:chgData name="Oliver Barbaresi" userId="878e3307-01de-4289-ad53-44b9c3912324" providerId="ADAL" clId="{72789F11-C581-4B9A-B64A-8A58E0A85160}" dt="2022-10-14T09:45:59.235" v="4097" actId="478"/>
          <ac:spMkLst>
            <pc:docMk/>
            <pc:sldMk cId="2803897851" sldId="350"/>
            <ac:spMk id="11" creationId="{8CEF8800-9D17-4056-93CE-885CD77F715A}"/>
          </ac:spMkLst>
        </pc:spChg>
        <pc:spChg chg="mod">
          <ac:chgData name="Oliver Barbaresi" userId="878e3307-01de-4289-ad53-44b9c3912324" providerId="ADAL" clId="{72789F11-C581-4B9A-B64A-8A58E0A85160}" dt="2022-10-26T16:18:29.969" v="6757" actId="404"/>
          <ac:spMkLst>
            <pc:docMk/>
            <pc:sldMk cId="2803897851" sldId="350"/>
            <ac:spMk id="12" creationId="{B13E274F-2538-4F6E-8BD7-A601D344392E}"/>
          </ac:spMkLst>
        </pc:spChg>
        <pc:picChg chg="add mod">
          <ac:chgData name="Oliver Barbaresi" userId="878e3307-01de-4289-ad53-44b9c3912324" providerId="ADAL" clId="{72789F11-C581-4B9A-B64A-8A58E0A85160}" dt="2022-10-14T09:50:47.576" v="4425"/>
          <ac:picMkLst>
            <pc:docMk/>
            <pc:sldMk cId="2803897851" sldId="350"/>
            <ac:picMk id="7" creationId="{65F1A301-7BA8-4DE1-BC43-EE83CCC1A597}"/>
          </ac:picMkLst>
        </pc:picChg>
        <pc:picChg chg="del">
          <ac:chgData name="Oliver Barbaresi" userId="878e3307-01de-4289-ad53-44b9c3912324" providerId="ADAL" clId="{72789F11-C581-4B9A-B64A-8A58E0A85160}" dt="2022-10-14T09:50:47.296" v="4424" actId="478"/>
          <ac:picMkLst>
            <pc:docMk/>
            <pc:sldMk cId="2803897851" sldId="350"/>
            <ac:picMk id="10" creationId="{D0DD8048-999D-466E-A92E-455E4F0C24AA}"/>
          </ac:picMkLst>
        </pc:picChg>
      </pc:sldChg>
      <pc:sldChg chg="addSp delSp modSp mod">
        <pc:chgData name="Oliver Barbaresi" userId="878e3307-01de-4289-ad53-44b9c3912324" providerId="ADAL" clId="{72789F11-C581-4B9A-B64A-8A58E0A85160}" dt="2022-10-14T09:50:49.615" v="4427"/>
        <pc:sldMkLst>
          <pc:docMk/>
          <pc:sldMk cId="1478413575" sldId="351"/>
        </pc:sldMkLst>
        <pc:spChg chg="add mod">
          <ac:chgData name="Oliver Barbaresi" userId="878e3307-01de-4289-ad53-44b9c3912324" providerId="ADAL" clId="{72789F11-C581-4B9A-B64A-8A58E0A85160}" dt="2022-10-14T09:46:10.780" v="4128" actId="20577"/>
          <ac:spMkLst>
            <pc:docMk/>
            <pc:sldMk cId="1478413575" sldId="351"/>
            <ac:spMk id="6" creationId="{2A00A9ED-2E20-43CA-819B-F46F327D8A4B}"/>
          </ac:spMkLst>
        </pc:spChg>
        <pc:spChg chg="del">
          <ac:chgData name="Oliver Barbaresi" userId="878e3307-01de-4289-ad53-44b9c3912324" providerId="ADAL" clId="{72789F11-C581-4B9A-B64A-8A58E0A85160}" dt="2022-10-14T09:46:07.140" v="4115" actId="478"/>
          <ac:spMkLst>
            <pc:docMk/>
            <pc:sldMk cId="1478413575" sldId="351"/>
            <ac:spMk id="11" creationId="{8CEF8800-9D17-4056-93CE-885CD77F715A}"/>
          </ac:spMkLst>
        </pc:spChg>
        <pc:picChg chg="add mod">
          <ac:chgData name="Oliver Barbaresi" userId="878e3307-01de-4289-ad53-44b9c3912324" providerId="ADAL" clId="{72789F11-C581-4B9A-B64A-8A58E0A85160}" dt="2022-10-14T09:50:49.615" v="4427"/>
          <ac:picMkLst>
            <pc:docMk/>
            <pc:sldMk cId="1478413575" sldId="351"/>
            <ac:picMk id="7" creationId="{FEC1E28A-6391-402F-B953-60D2B680BC7C}"/>
          </ac:picMkLst>
        </pc:picChg>
        <pc:picChg chg="del">
          <ac:chgData name="Oliver Barbaresi" userId="878e3307-01de-4289-ad53-44b9c3912324" providerId="ADAL" clId="{72789F11-C581-4B9A-B64A-8A58E0A85160}" dt="2022-10-14T09:50:49.456" v="4426" actId="478"/>
          <ac:picMkLst>
            <pc:docMk/>
            <pc:sldMk cId="1478413575" sldId="351"/>
            <ac:picMk id="10" creationId="{D0DD8048-999D-466E-A92E-455E4F0C24AA}"/>
          </ac:picMkLst>
        </pc:picChg>
      </pc:sldChg>
      <pc:sldChg chg="addSp delSp modSp mod modCm">
        <pc:chgData name="Oliver Barbaresi" userId="878e3307-01de-4289-ad53-44b9c3912324" providerId="ADAL" clId="{72789F11-C581-4B9A-B64A-8A58E0A85160}" dt="2022-10-26T19:51:57.732" v="7170"/>
        <pc:sldMkLst>
          <pc:docMk/>
          <pc:sldMk cId="1789556459" sldId="352"/>
        </pc:sldMkLst>
        <pc:spChg chg="add mod">
          <ac:chgData name="Oliver Barbaresi" userId="878e3307-01de-4289-ad53-44b9c3912324" providerId="ADAL" clId="{72789F11-C581-4B9A-B64A-8A58E0A85160}" dt="2022-10-14T09:46:22.280" v="4168" actId="20577"/>
          <ac:spMkLst>
            <pc:docMk/>
            <pc:sldMk cId="1789556459" sldId="352"/>
            <ac:spMk id="6" creationId="{2C03965C-0108-4A9C-911D-614FDCEC82C3}"/>
          </ac:spMkLst>
        </pc:spChg>
        <pc:spChg chg="del">
          <ac:chgData name="Oliver Barbaresi" userId="878e3307-01de-4289-ad53-44b9c3912324" providerId="ADAL" clId="{72789F11-C581-4B9A-B64A-8A58E0A85160}" dt="2022-10-14T09:46:13.263" v="4129" actId="478"/>
          <ac:spMkLst>
            <pc:docMk/>
            <pc:sldMk cId="1789556459" sldId="352"/>
            <ac:spMk id="11" creationId="{8CEF8800-9D17-4056-93CE-885CD77F715A}"/>
          </ac:spMkLst>
        </pc:spChg>
        <pc:spChg chg="mod">
          <ac:chgData name="Oliver Barbaresi" userId="878e3307-01de-4289-ad53-44b9c3912324" providerId="ADAL" clId="{72789F11-C581-4B9A-B64A-8A58E0A85160}" dt="2022-10-26T19:51:54.110" v="7169" actId="20577"/>
          <ac:spMkLst>
            <pc:docMk/>
            <pc:sldMk cId="1789556459" sldId="352"/>
            <ac:spMk id="12" creationId="{B13E274F-2538-4F6E-8BD7-A601D344392E}"/>
          </ac:spMkLst>
        </pc:spChg>
        <pc:picChg chg="add mod">
          <ac:chgData name="Oliver Barbaresi" userId="878e3307-01de-4289-ad53-44b9c3912324" providerId="ADAL" clId="{72789F11-C581-4B9A-B64A-8A58E0A85160}" dt="2022-10-14T09:50:51.557" v="4429"/>
          <ac:picMkLst>
            <pc:docMk/>
            <pc:sldMk cId="1789556459" sldId="352"/>
            <ac:picMk id="7" creationId="{6DFFCB87-16DA-4A89-82D2-F9A34A87EEED}"/>
          </ac:picMkLst>
        </pc:picChg>
        <pc:picChg chg="del">
          <ac:chgData name="Oliver Barbaresi" userId="878e3307-01de-4289-ad53-44b9c3912324" providerId="ADAL" clId="{72789F11-C581-4B9A-B64A-8A58E0A85160}" dt="2022-10-14T09:50:51.322" v="4428" actId="478"/>
          <ac:picMkLst>
            <pc:docMk/>
            <pc:sldMk cId="1789556459" sldId="352"/>
            <ac:picMk id="10" creationId="{D0DD8048-999D-466E-A92E-455E4F0C24AA}"/>
          </ac:picMkLst>
        </pc:picChg>
      </pc:sldChg>
      <pc:sldChg chg="addSp delSp modSp mod">
        <pc:chgData name="Oliver Barbaresi" userId="878e3307-01de-4289-ad53-44b9c3912324" providerId="ADAL" clId="{72789F11-C581-4B9A-B64A-8A58E0A85160}" dt="2022-10-14T09:50:53.509" v="4431"/>
        <pc:sldMkLst>
          <pc:docMk/>
          <pc:sldMk cId="1540129352" sldId="353"/>
        </pc:sldMkLst>
        <pc:spChg chg="add mod">
          <ac:chgData name="Oliver Barbaresi" userId="878e3307-01de-4289-ad53-44b9c3912324" providerId="ADAL" clId="{72789F11-C581-4B9A-B64A-8A58E0A85160}" dt="2022-10-14T09:46:35.116" v="4192" actId="20577"/>
          <ac:spMkLst>
            <pc:docMk/>
            <pc:sldMk cId="1540129352" sldId="353"/>
            <ac:spMk id="6" creationId="{263506F2-2AF6-45B8-AF0B-775F0E7B2387}"/>
          </ac:spMkLst>
        </pc:spChg>
        <pc:spChg chg="del">
          <ac:chgData name="Oliver Barbaresi" userId="878e3307-01de-4289-ad53-44b9c3912324" providerId="ADAL" clId="{72789F11-C581-4B9A-B64A-8A58E0A85160}" dt="2022-10-14T09:46:26.690" v="4169" actId="478"/>
          <ac:spMkLst>
            <pc:docMk/>
            <pc:sldMk cId="1540129352" sldId="353"/>
            <ac:spMk id="11" creationId="{8CEF8800-9D17-4056-93CE-885CD77F715A}"/>
          </ac:spMkLst>
        </pc:spChg>
        <pc:picChg chg="add mod">
          <ac:chgData name="Oliver Barbaresi" userId="878e3307-01de-4289-ad53-44b9c3912324" providerId="ADAL" clId="{72789F11-C581-4B9A-B64A-8A58E0A85160}" dt="2022-10-14T09:50:53.509" v="4431"/>
          <ac:picMkLst>
            <pc:docMk/>
            <pc:sldMk cId="1540129352" sldId="353"/>
            <ac:picMk id="7" creationId="{1524FD01-AC1E-43A0-8927-CE4E17A7482B}"/>
          </ac:picMkLst>
        </pc:picChg>
        <pc:picChg chg="del">
          <ac:chgData name="Oliver Barbaresi" userId="878e3307-01de-4289-ad53-44b9c3912324" providerId="ADAL" clId="{72789F11-C581-4B9A-B64A-8A58E0A85160}" dt="2022-10-14T09:50:53.278" v="4430" actId="478"/>
          <ac:picMkLst>
            <pc:docMk/>
            <pc:sldMk cId="1540129352" sldId="353"/>
            <ac:picMk id="10" creationId="{D0DD8048-999D-466E-A92E-455E4F0C24AA}"/>
          </ac:picMkLst>
        </pc:picChg>
      </pc:sldChg>
      <pc:sldChg chg="addSp delSp modSp mod">
        <pc:chgData name="Oliver Barbaresi" userId="878e3307-01de-4289-ad53-44b9c3912324" providerId="ADAL" clId="{72789F11-C581-4B9A-B64A-8A58E0A85160}" dt="2022-10-14T09:50:56.765" v="4433"/>
        <pc:sldMkLst>
          <pc:docMk/>
          <pc:sldMk cId="3708926341" sldId="354"/>
        </pc:sldMkLst>
        <pc:spChg chg="add mod">
          <ac:chgData name="Oliver Barbaresi" userId="878e3307-01de-4289-ad53-44b9c3912324" providerId="ADAL" clId="{72789F11-C581-4B9A-B64A-8A58E0A85160}" dt="2022-10-14T09:46:46.556" v="4217" actId="20577"/>
          <ac:spMkLst>
            <pc:docMk/>
            <pc:sldMk cId="3708926341" sldId="354"/>
            <ac:spMk id="6" creationId="{B9DE0A17-1828-4800-B308-5F60132BED93}"/>
          </ac:spMkLst>
        </pc:spChg>
        <pc:spChg chg="del">
          <ac:chgData name="Oliver Barbaresi" userId="878e3307-01de-4289-ad53-44b9c3912324" providerId="ADAL" clId="{72789F11-C581-4B9A-B64A-8A58E0A85160}" dt="2022-10-14T09:46:38.471" v="4193" actId="478"/>
          <ac:spMkLst>
            <pc:docMk/>
            <pc:sldMk cId="3708926341" sldId="354"/>
            <ac:spMk id="11" creationId="{8CEF8800-9D17-4056-93CE-885CD77F715A}"/>
          </ac:spMkLst>
        </pc:spChg>
        <pc:picChg chg="add mod">
          <ac:chgData name="Oliver Barbaresi" userId="878e3307-01de-4289-ad53-44b9c3912324" providerId="ADAL" clId="{72789F11-C581-4B9A-B64A-8A58E0A85160}" dt="2022-10-14T09:50:56.765" v="4433"/>
          <ac:picMkLst>
            <pc:docMk/>
            <pc:sldMk cId="3708926341" sldId="354"/>
            <ac:picMk id="7" creationId="{BA3CA22F-FF2E-48E3-B694-B788CC6B3270}"/>
          </ac:picMkLst>
        </pc:picChg>
        <pc:picChg chg="del">
          <ac:chgData name="Oliver Barbaresi" userId="878e3307-01de-4289-ad53-44b9c3912324" providerId="ADAL" clId="{72789F11-C581-4B9A-B64A-8A58E0A85160}" dt="2022-10-14T09:50:56.323" v="4432" actId="478"/>
          <ac:picMkLst>
            <pc:docMk/>
            <pc:sldMk cId="3708926341" sldId="354"/>
            <ac:picMk id="10" creationId="{D0DD8048-999D-466E-A92E-455E4F0C24AA}"/>
          </ac:picMkLst>
        </pc:picChg>
      </pc:sldChg>
      <pc:sldChg chg="addSp delSp modSp mod">
        <pc:chgData name="Oliver Barbaresi" userId="878e3307-01de-4289-ad53-44b9c3912324" providerId="ADAL" clId="{72789F11-C581-4B9A-B64A-8A58E0A85160}" dt="2022-10-14T09:50:59.002" v="4435"/>
        <pc:sldMkLst>
          <pc:docMk/>
          <pc:sldMk cId="3996286948" sldId="355"/>
        </pc:sldMkLst>
        <pc:spChg chg="add mod">
          <ac:chgData name="Oliver Barbaresi" userId="878e3307-01de-4289-ad53-44b9c3912324" providerId="ADAL" clId="{72789F11-C581-4B9A-B64A-8A58E0A85160}" dt="2022-10-14T09:46:53.254" v="4231" actId="20577"/>
          <ac:spMkLst>
            <pc:docMk/>
            <pc:sldMk cId="3996286948" sldId="355"/>
            <ac:spMk id="6" creationId="{A36C2436-3BBA-4D78-BB99-F6028F6C309E}"/>
          </ac:spMkLst>
        </pc:spChg>
        <pc:spChg chg="del">
          <ac:chgData name="Oliver Barbaresi" userId="878e3307-01de-4289-ad53-44b9c3912324" providerId="ADAL" clId="{72789F11-C581-4B9A-B64A-8A58E0A85160}" dt="2022-10-14T09:46:48.999" v="4218" actId="478"/>
          <ac:spMkLst>
            <pc:docMk/>
            <pc:sldMk cId="3996286948" sldId="355"/>
            <ac:spMk id="11" creationId="{8CEF8800-9D17-4056-93CE-885CD77F715A}"/>
          </ac:spMkLst>
        </pc:spChg>
        <pc:picChg chg="add mod">
          <ac:chgData name="Oliver Barbaresi" userId="878e3307-01de-4289-ad53-44b9c3912324" providerId="ADAL" clId="{72789F11-C581-4B9A-B64A-8A58E0A85160}" dt="2022-10-14T09:50:59.002" v="4435"/>
          <ac:picMkLst>
            <pc:docMk/>
            <pc:sldMk cId="3996286948" sldId="355"/>
            <ac:picMk id="7" creationId="{45142FE7-FB54-44C4-B563-86B960196BAC}"/>
          </ac:picMkLst>
        </pc:picChg>
        <pc:picChg chg="del">
          <ac:chgData name="Oliver Barbaresi" userId="878e3307-01de-4289-ad53-44b9c3912324" providerId="ADAL" clId="{72789F11-C581-4B9A-B64A-8A58E0A85160}" dt="2022-10-14T09:50:58.709" v="4434" actId="478"/>
          <ac:picMkLst>
            <pc:docMk/>
            <pc:sldMk cId="3996286948" sldId="355"/>
            <ac:picMk id="10" creationId="{D0DD8048-999D-466E-A92E-455E4F0C24AA}"/>
          </ac:picMkLst>
        </pc:picChg>
      </pc:sldChg>
      <pc:sldChg chg="addSp delSp modSp mod">
        <pc:chgData name="Oliver Barbaresi" userId="878e3307-01de-4289-ad53-44b9c3912324" providerId="ADAL" clId="{72789F11-C581-4B9A-B64A-8A58E0A85160}" dt="2022-10-26T16:19:55.950" v="6780" actId="404"/>
        <pc:sldMkLst>
          <pc:docMk/>
          <pc:sldMk cId="1531042082" sldId="356"/>
        </pc:sldMkLst>
        <pc:spChg chg="add mod">
          <ac:chgData name="Oliver Barbaresi" userId="878e3307-01de-4289-ad53-44b9c3912324" providerId="ADAL" clId="{72789F11-C581-4B9A-B64A-8A58E0A85160}" dt="2022-10-14T09:47:20.411" v="4265" actId="20577"/>
          <ac:spMkLst>
            <pc:docMk/>
            <pc:sldMk cId="1531042082" sldId="356"/>
            <ac:spMk id="6" creationId="{E2EC531C-FE16-45F2-9F92-781F99A2F6D5}"/>
          </ac:spMkLst>
        </pc:spChg>
        <pc:spChg chg="del">
          <ac:chgData name="Oliver Barbaresi" userId="878e3307-01de-4289-ad53-44b9c3912324" providerId="ADAL" clId="{72789F11-C581-4B9A-B64A-8A58E0A85160}" dt="2022-10-14T09:46:57.841" v="4232" actId="478"/>
          <ac:spMkLst>
            <pc:docMk/>
            <pc:sldMk cId="1531042082" sldId="356"/>
            <ac:spMk id="11" creationId="{8CEF8800-9D17-4056-93CE-885CD77F715A}"/>
          </ac:spMkLst>
        </pc:spChg>
        <pc:spChg chg="mod">
          <ac:chgData name="Oliver Barbaresi" userId="878e3307-01de-4289-ad53-44b9c3912324" providerId="ADAL" clId="{72789F11-C581-4B9A-B64A-8A58E0A85160}" dt="2022-10-26T16:19:55.950" v="6780" actId="404"/>
          <ac:spMkLst>
            <pc:docMk/>
            <pc:sldMk cId="1531042082" sldId="356"/>
            <ac:spMk id="12" creationId="{B13E274F-2538-4F6E-8BD7-A601D344392E}"/>
          </ac:spMkLst>
        </pc:spChg>
        <pc:picChg chg="add mod">
          <ac:chgData name="Oliver Barbaresi" userId="878e3307-01de-4289-ad53-44b9c3912324" providerId="ADAL" clId="{72789F11-C581-4B9A-B64A-8A58E0A85160}" dt="2022-10-14T09:51:01.229" v="4437"/>
          <ac:picMkLst>
            <pc:docMk/>
            <pc:sldMk cId="1531042082" sldId="356"/>
            <ac:picMk id="7" creationId="{D0B2FAD5-5852-4AB3-A69A-AEA33438A317}"/>
          </ac:picMkLst>
        </pc:picChg>
        <pc:picChg chg="del">
          <ac:chgData name="Oliver Barbaresi" userId="878e3307-01de-4289-ad53-44b9c3912324" providerId="ADAL" clId="{72789F11-C581-4B9A-B64A-8A58E0A85160}" dt="2022-10-14T09:51:00.944" v="4436" actId="478"/>
          <ac:picMkLst>
            <pc:docMk/>
            <pc:sldMk cId="1531042082" sldId="356"/>
            <ac:picMk id="10" creationId="{D0DD8048-999D-466E-A92E-455E4F0C24AA}"/>
          </ac:picMkLst>
        </pc:picChg>
      </pc:sldChg>
      <pc:sldChg chg="addSp delSp modSp mod">
        <pc:chgData name="Oliver Barbaresi" userId="878e3307-01de-4289-ad53-44b9c3912324" providerId="ADAL" clId="{72789F11-C581-4B9A-B64A-8A58E0A85160}" dt="2022-10-26T19:47:39.777" v="7144" actId="5793"/>
        <pc:sldMkLst>
          <pc:docMk/>
          <pc:sldMk cId="1801574997" sldId="357"/>
        </pc:sldMkLst>
        <pc:spChg chg="add mod">
          <ac:chgData name="Oliver Barbaresi" userId="878e3307-01de-4289-ad53-44b9c3912324" providerId="ADAL" clId="{72789F11-C581-4B9A-B64A-8A58E0A85160}" dt="2022-10-26T19:47:39.777" v="7144" actId="5793"/>
          <ac:spMkLst>
            <pc:docMk/>
            <pc:sldMk cId="1801574997" sldId="357"/>
            <ac:spMk id="6" creationId="{CEED8879-1B79-46CF-853E-8F5F7C1B8909}"/>
          </ac:spMkLst>
        </pc:spChg>
        <pc:spChg chg="del">
          <ac:chgData name="Oliver Barbaresi" userId="878e3307-01de-4289-ad53-44b9c3912324" providerId="ADAL" clId="{72789F11-C581-4B9A-B64A-8A58E0A85160}" dt="2022-10-14T09:42:07.988" v="3961" actId="478"/>
          <ac:spMkLst>
            <pc:docMk/>
            <pc:sldMk cId="1801574997" sldId="357"/>
            <ac:spMk id="11" creationId="{8CEF8800-9D17-4056-93CE-885CD77F715A}"/>
          </ac:spMkLst>
        </pc:spChg>
        <pc:spChg chg="mod">
          <ac:chgData name="Oliver Barbaresi" userId="878e3307-01de-4289-ad53-44b9c3912324" providerId="ADAL" clId="{72789F11-C581-4B9A-B64A-8A58E0A85160}" dt="2022-10-26T16:25:50.376" v="6842" actId="15"/>
          <ac:spMkLst>
            <pc:docMk/>
            <pc:sldMk cId="1801574997" sldId="357"/>
            <ac:spMk id="12" creationId="{B13E274F-2538-4F6E-8BD7-A601D344392E}"/>
          </ac:spMkLst>
        </pc:spChg>
        <pc:picChg chg="add mod">
          <ac:chgData name="Oliver Barbaresi" userId="878e3307-01de-4289-ad53-44b9c3912324" providerId="ADAL" clId="{72789F11-C581-4B9A-B64A-8A58E0A85160}" dt="2022-10-14T09:50:27.302" v="4407"/>
          <ac:picMkLst>
            <pc:docMk/>
            <pc:sldMk cId="1801574997" sldId="357"/>
            <ac:picMk id="7" creationId="{E28D87DA-F4DF-4DDA-9E54-D7A92E5AF373}"/>
          </ac:picMkLst>
        </pc:picChg>
        <pc:picChg chg="del">
          <ac:chgData name="Oliver Barbaresi" userId="878e3307-01de-4289-ad53-44b9c3912324" providerId="ADAL" clId="{72789F11-C581-4B9A-B64A-8A58E0A85160}" dt="2022-10-14T09:50:26.979" v="4406" actId="478"/>
          <ac:picMkLst>
            <pc:docMk/>
            <pc:sldMk cId="1801574997" sldId="357"/>
            <ac:picMk id="10" creationId="{D0DD8048-999D-466E-A92E-455E4F0C24AA}"/>
          </ac:picMkLst>
        </pc:picChg>
      </pc:sldChg>
      <pc:sldChg chg="addSp delSp modSp mod">
        <pc:chgData name="Oliver Barbaresi" userId="878e3307-01de-4289-ad53-44b9c3912324" providerId="ADAL" clId="{72789F11-C581-4B9A-B64A-8A58E0A85160}" dt="2022-10-27T08:30:21.564" v="8259" actId="1076"/>
        <pc:sldMkLst>
          <pc:docMk/>
          <pc:sldMk cId="0" sldId="359"/>
        </pc:sldMkLst>
        <pc:spChg chg="del">
          <ac:chgData name="Oliver Barbaresi" userId="878e3307-01de-4289-ad53-44b9c3912324" providerId="ADAL" clId="{72789F11-C581-4B9A-B64A-8A58E0A85160}" dt="2022-10-14T09:27:31.255" v="2671" actId="478"/>
          <ac:spMkLst>
            <pc:docMk/>
            <pc:sldMk cId="0" sldId="359"/>
            <ac:spMk id="11" creationId="{3859696D-9F54-4FB9-8F26-7F02BC34A155}"/>
          </ac:spMkLst>
        </pc:spChg>
        <pc:spChg chg="add mod">
          <ac:chgData name="Oliver Barbaresi" userId="878e3307-01de-4289-ad53-44b9c3912324" providerId="ADAL" clId="{72789F11-C581-4B9A-B64A-8A58E0A85160}" dt="2022-10-14T09:27:40.430" v="2672" actId="1076"/>
          <ac:spMkLst>
            <pc:docMk/>
            <pc:sldMk cId="0" sldId="359"/>
            <ac:spMk id="16" creationId="{8EB1ADDE-4D1C-414A-9EE1-4A7F471ED8FC}"/>
          </ac:spMkLst>
        </pc:spChg>
        <pc:picChg chg="add del">
          <ac:chgData name="Oliver Barbaresi" userId="878e3307-01de-4289-ad53-44b9c3912324" providerId="ADAL" clId="{72789F11-C581-4B9A-B64A-8A58E0A85160}" dt="2022-10-14T09:26:49.604" v="2652" actId="22"/>
          <ac:picMkLst>
            <pc:docMk/>
            <pc:sldMk cId="0" sldId="359"/>
            <ac:picMk id="3" creationId="{B30C5D3A-E571-4A8D-B3B8-769BF1D00565}"/>
          </ac:picMkLst>
        </pc:picChg>
        <pc:picChg chg="mod">
          <ac:chgData name="Oliver Barbaresi" userId="878e3307-01de-4289-ad53-44b9c3912324" providerId="ADAL" clId="{72789F11-C581-4B9A-B64A-8A58E0A85160}" dt="2022-10-14T09:47:30.580" v="4266" actId="962"/>
          <ac:picMkLst>
            <pc:docMk/>
            <pc:sldMk cId="0" sldId="359"/>
            <ac:picMk id="10" creationId="{D99E8818-FEE3-4C2D-84BF-4415D1CB1207}"/>
          </ac:picMkLst>
        </pc:picChg>
        <pc:picChg chg="mod">
          <ac:chgData name="Oliver Barbaresi" userId="878e3307-01de-4289-ad53-44b9c3912324" providerId="ADAL" clId="{72789F11-C581-4B9A-B64A-8A58E0A85160}" dt="2022-10-27T08:30:04.520" v="8256" actId="14100"/>
          <ac:picMkLst>
            <pc:docMk/>
            <pc:sldMk cId="0" sldId="359"/>
            <ac:picMk id="14" creationId="{C5C7603A-780F-4811-B67C-671B27C00305}"/>
          </ac:picMkLst>
        </pc:picChg>
        <pc:picChg chg="mod">
          <ac:chgData name="Oliver Barbaresi" userId="878e3307-01de-4289-ad53-44b9c3912324" providerId="ADAL" clId="{72789F11-C581-4B9A-B64A-8A58E0A85160}" dt="2022-10-27T08:30:21.564" v="8259" actId="1076"/>
          <ac:picMkLst>
            <pc:docMk/>
            <pc:sldMk cId="0" sldId="359"/>
            <ac:picMk id="15" creationId="{93E73B14-875A-4347-AEB3-CD19EC390E3D}"/>
          </ac:picMkLst>
        </pc:picChg>
      </pc:sldChg>
      <pc:sldChg chg="addSp delSp modSp mod">
        <pc:chgData name="Oliver Barbaresi" userId="878e3307-01de-4289-ad53-44b9c3912324" providerId="ADAL" clId="{72789F11-C581-4B9A-B64A-8A58E0A85160}" dt="2022-10-14T10:05:13.828" v="4439" actId="1076"/>
        <pc:sldMkLst>
          <pc:docMk/>
          <pc:sldMk cId="3088927251" sldId="360"/>
        </pc:sldMkLst>
        <pc:spChg chg="mod">
          <ac:chgData name="Oliver Barbaresi" userId="878e3307-01de-4289-ad53-44b9c3912324" providerId="ADAL" clId="{72789F11-C581-4B9A-B64A-8A58E0A85160}" dt="2022-10-07T15:42:55.129" v="1215" actId="113"/>
          <ac:spMkLst>
            <pc:docMk/>
            <pc:sldMk cId="3088927251" sldId="360"/>
            <ac:spMk id="6" creationId="{4FEF24DB-6788-4F38-9043-B4114F9DD11D}"/>
          </ac:spMkLst>
        </pc:spChg>
        <pc:spChg chg="del">
          <ac:chgData name="Oliver Barbaresi" userId="878e3307-01de-4289-ad53-44b9c3912324" providerId="ADAL" clId="{72789F11-C581-4B9A-B64A-8A58E0A85160}" dt="2022-10-14T09:27:50.918" v="2673" actId="478"/>
          <ac:spMkLst>
            <pc:docMk/>
            <pc:sldMk cId="3088927251" sldId="360"/>
            <ac:spMk id="11" creationId="{CC02C77C-0B62-4CC4-8805-0F861A08C536}"/>
          </ac:spMkLst>
        </pc:spChg>
        <pc:spChg chg="add mod">
          <ac:chgData name="Oliver Barbaresi" userId="878e3307-01de-4289-ad53-44b9c3912324" providerId="ADAL" clId="{72789F11-C581-4B9A-B64A-8A58E0A85160}" dt="2022-10-14T09:27:59.693" v="2696" actId="20577"/>
          <ac:spMkLst>
            <pc:docMk/>
            <pc:sldMk cId="3088927251" sldId="360"/>
            <ac:spMk id="13" creationId="{02EE1316-578A-468F-B163-FAA7DAECB234}"/>
          </ac:spMkLst>
        </pc:spChg>
        <pc:picChg chg="del">
          <ac:chgData name="Oliver Barbaresi" userId="878e3307-01de-4289-ad53-44b9c3912324" providerId="ADAL" clId="{72789F11-C581-4B9A-B64A-8A58E0A85160}" dt="2022-10-14T09:47:37.027" v="4267" actId="478"/>
          <ac:picMkLst>
            <pc:docMk/>
            <pc:sldMk cId="3088927251" sldId="360"/>
            <ac:picMk id="10" creationId="{099AC4B4-5AF1-42BC-9B92-89D063DC82C7}"/>
          </ac:picMkLst>
        </pc:picChg>
        <pc:picChg chg="add mod">
          <ac:chgData name="Oliver Barbaresi" userId="878e3307-01de-4289-ad53-44b9c3912324" providerId="ADAL" clId="{72789F11-C581-4B9A-B64A-8A58E0A85160}" dt="2022-10-14T09:47:37.198" v="4268"/>
          <ac:picMkLst>
            <pc:docMk/>
            <pc:sldMk cId="3088927251" sldId="360"/>
            <ac:picMk id="14" creationId="{A5090601-873E-43CC-A5DC-5EBB91AEE90C}"/>
          </ac:picMkLst>
        </pc:picChg>
        <pc:picChg chg="mod">
          <ac:chgData name="Oliver Barbaresi" userId="878e3307-01de-4289-ad53-44b9c3912324" providerId="ADAL" clId="{72789F11-C581-4B9A-B64A-8A58E0A85160}" dt="2022-10-10T11:07:01.607" v="1438" actId="1076"/>
          <ac:picMkLst>
            <pc:docMk/>
            <pc:sldMk cId="3088927251" sldId="360"/>
            <ac:picMk id="18" creationId="{058A593A-A63F-4602-80EA-0A2197ECFBD1}"/>
          </ac:picMkLst>
        </pc:picChg>
        <pc:picChg chg="mod">
          <ac:chgData name="Oliver Barbaresi" userId="878e3307-01de-4289-ad53-44b9c3912324" providerId="ADAL" clId="{72789F11-C581-4B9A-B64A-8A58E0A85160}" dt="2022-10-10T11:07:01.607" v="1438" actId="1076"/>
          <ac:picMkLst>
            <pc:docMk/>
            <pc:sldMk cId="3088927251" sldId="360"/>
            <ac:picMk id="19" creationId="{1450D37A-429B-4A8E-A906-FACD03974A27}"/>
          </ac:picMkLst>
        </pc:picChg>
        <pc:picChg chg="mod">
          <ac:chgData name="Oliver Barbaresi" userId="878e3307-01de-4289-ad53-44b9c3912324" providerId="ADAL" clId="{72789F11-C581-4B9A-B64A-8A58E0A85160}" dt="2022-10-14T10:05:09.893" v="4438" actId="1076"/>
          <ac:picMkLst>
            <pc:docMk/>
            <pc:sldMk cId="3088927251" sldId="360"/>
            <ac:picMk id="20" creationId="{654CAC12-66EE-4B55-BCCA-0415E7E3ED78}"/>
          </ac:picMkLst>
        </pc:picChg>
        <pc:picChg chg="mod">
          <ac:chgData name="Oliver Barbaresi" userId="878e3307-01de-4289-ad53-44b9c3912324" providerId="ADAL" clId="{72789F11-C581-4B9A-B64A-8A58E0A85160}" dt="2022-10-10T11:07:01.607" v="1438" actId="1076"/>
          <ac:picMkLst>
            <pc:docMk/>
            <pc:sldMk cId="3088927251" sldId="360"/>
            <ac:picMk id="21" creationId="{52A075B8-0489-4B81-AD57-DC3C3F16344C}"/>
          </ac:picMkLst>
        </pc:picChg>
        <pc:picChg chg="mod">
          <ac:chgData name="Oliver Barbaresi" userId="878e3307-01de-4289-ad53-44b9c3912324" providerId="ADAL" clId="{72789F11-C581-4B9A-B64A-8A58E0A85160}" dt="2022-10-14T10:05:13.828" v="4439" actId="1076"/>
          <ac:picMkLst>
            <pc:docMk/>
            <pc:sldMk cId="3088927251" sldId="360"/>
            <ac:picMk id="22" creationId="{06056498-1A2F-46A5-B41F-DBEC1C9502A6}"/>
          </ac:picMkLst>
        </pc:picChg>
        <pc:picChg chg="mod">
          <ac:chgData name="Oliver Barbaresi" userId="878e3307-01de-4289-ad53-44b9c3912324" providerId="ADAL" clId="{72789F11-C581-4B9A-B64A-8A58E0A85160}" dt="2022-10-10T11:07:01.607" v="1438" actId="1076"/>
          <ac:picMkLst>
            <pc:docMk/>
            <pc:sldMk cId="3088927251" sldId="360"/>
            <ac:picMk id="23" creationId="{2149EC86-B8B5-4163-8127-375FA22965BC}"/>
          </ac:picMkLst>
        </pc:picChg>
        <pc:picChg chg="mod">
          <ac:chgData name="Oliver Barbaresi" userId="878e3307-01de-4289-ad53-44b9c3912324" providerId="ADAL" clId="{72789F11-C581-4B9A-B64A-8A58E0A85160}" dt="2022-10-10T11:07:01.607" v="1438" actId="1076"/>
          <ac:picMkLst>
            <pc:docMk/>
            <pc:sldMk cId="3088927251" sldId="360"/>
            <ac:picMk id="24" creationId="{77FC1C1D-5F2C-4474-8033-20D90BEB5B09}"/>
          </ac:picMkLst>
        </pc:picChg>
      </pc:sldChg>
      <pc:sldChg chg="del">
        <pc:chgData name="Oliver Barbaresi" userId="878e3307-01de-4289-ad53-44b9c3912324" providerId="ADAL" clId="{72789F11-C581-4B9A-B64A-8A58E0A85160}" dt="2022-10-14T11:26:32.367" v="5304" actId="2696"/>
        <pc:sldMkLst>
          <pc:docMk/>
          <pc:sldMk cId="937574726" sldId="361"/>
        </pc:sldMkLst>
      </pc:sldChg>
      <pc:sldChg chg="del">
        <pc:chgData name="Oliver Barbaresi" userId="878e3307-01de-4289-ad53-44b9c3912324" providerId="ADAL" clId="{72789F11-C581-4B9A-B64A-8A58E0A85160}" dt="2022-10-14T11:36:16.651" v="6132" actId="2696"/>
        <pc:sldMkLst>
          <pc:docMk/>
          <pc:sldMk cId="3198612920" sldId="362"/>
        </pc:sldMkLst>
      </pc:sldChg>
      <pc:sldChg chg="addSp delSp modSp new del mod">
        <pc:chgData name="Oliver Barbaresi" userId="878e3307-01de-4289-ad53-44b9c3912324" providerId="ADAL" clId="{72789F11-C581-4B9A-B64A-8A58E0A85160}" dt="2022-10-07T15:51:50.346" v="1392" actId="47"/>
        <pc:sldMkLst>
          <pc:docMk/>
          <pc:sldMk cId="1858507746" sldId="363"/>
        </pc:sldMkLst>
        <pc:spChg chg="del">
          <ac:chgData name="Oliver Barbaresi" userId="878e3307-01de-4289-ad53-44b9c3912324" providerId="ADAL" clId="{72789F11-C581-4B9A-B64A-8A58E0A85160}" dt="2022-10-07T13:14:27.926" v="6" actId="478"/>
          <ac:spMkLst>
            <pc:docMk/>
            <pc:sldMk cId="1858507746" sldId="363"/>
            <ac:spMk id="3" creationId="{EC60996C-B2D9-464D-84B8-7D8C73D05B21}"/>
          </ac:spMkLst>
        </pc:spChg>
        <pc:spChg chg="del">
          <ac:chgData name="Oliver Barbaresi" userId="878e3307-01de-4289-ad53-44b9c3912324" providerId="ADAL" clId="{72789F11-C581-4B9A-B64A-8A58E0A85160}" dt="2022-10-07T13:14:30.288" v="7"/>
          <ac:spMkLst>
            <pc:docMk/>
            <pc:sldMk cId="1858507746" sldId="363"/>
            <ac:spMk id="4" creationId="{1A429C25-50A3-4D4D-8FEA-4B2036A4304A}"/>
          </ac:spMkLst>
        </pc:spChg>
        <pc:spChg chg="add mod">
          <ac:chgData name="Oliver Barbaresi" userId="878e3307-01de-4289-ad53-44b9c3912324" providerId="ADAL" clId="{72789F11-C581-4B9A-B64A-8A58E0A85160}" dt="2022-10-07T13:14:30.366" v="8" actId="27636"/>
          <ac:spMkLst>
            <pc:docMk/>
            <pc:sldMk cId="1858507746" sldId="363"/>
            <ac:spMk id="5" creationId="{4A553C26-7909-44F2-96AC-2CB156EEE682}"/>
          </ac:spMkLst>
        </pc:spChg>
        <pc:spChg chg="add">
          <ac:chgData name="Oliver Barbaresi" userId="878e3307-01de-4289-ad53-44b9c3912324" providerId="ADAL" clId="{72789F11-C581-4B9A-B64A-8A58E0A85160}" dt="2022-10-07T13:17:55.031" v="9"/>
          <ac:spMkLst>
            <pc:docMk/>
            <pc:sldMk cId="1858507746" sldId="363"/>
            <ac:spMk id="6" creationId="{2BD3001A-8AD8-4BA8-AED0-FDD79BC19280}"/>
          </ac:spMkLst>
        </pc:spChg>
        <pc:spChg chg="add mod">
          <ac:chgData name="Oliver Barbaresi" userId="878e3307-01de-4289-ad53-44b9c3912324" providerId="ADAL" clId="{72789F11-C581-4B9A-B64A-8A58E0A85160}" dt="2022-10-07T13:18:56.564" v="11" actId="1076"/>
          <ac:spMkLst>
            <pc:docMk/>
            <pc:sldMk cId="1858507746" sldId="363"/>
            <ac:spMk id="7" creationId="{F323B9EA-3EF2-42DF-8A1A-D72FE5085E87}"/>
          </ac:spMkLst>
        </pc:spChg>
        <pc:spChg chg="add mod">
          <ac:chgData name="Oliver Barbaresi" userId="878e3307-01de-4289-ad53-44b9c3912324" providerId="ADAL" clId="{72789F11-C581-4B9A-B64A-8A58E0A85160}" dt="2022-10-07T13:19:50.312" v="13" actId="1076"/>
          <ac:spMkLst>
            <pc:docMk/>
            <pc:sldMk cId="1858507746" sldId="363"/>
            <ac:spMk id="8" creationId="{9D7AD26B-BA4A-4768-955E-FD25DEF51788}"/>
          </ac:spMkLst>
        </pc:spChg>
        <pc:spChg chg="add mod">
          <ac:chgData name="Oliver Barbaresi" userId="878e3307-01de-4289-ad53-44b9c3912324" providerId="ADAL" clId="{72789F11-C581-4B9A-B64A-8A58E0A85160}" dt="2022-10-07T13:20:37.872" v="15" actId="1076"/>
          <ac:spMkLst>
            <pc:docMk/>
            <pc:sldMk cId="1858507746" sldId="363"/>
            <ac:spMk id="9" creationId="{77F9D5A5-43ED-423D-876F-0F666D385B42}"/>
          </ac:spMkLst>
        </pc:spChg>
        <pc:spChg chg="add mod">
          <ac:chgData name="Oliver Barbaresi" userId="878e3307-01de-4289-ad53-44b9c3912324" providerId="ADAL" clId="{72789F11-C581-4B9A-B64A-8A58E0A85160}" dt="2022-10-07T13:20:48.055" v="17" actId="1076"/>
          <ac:spMkLst>
            <pc:docMk/>
            <pc:sldMk cId="1858507746" sldId="363"/>
            <ac:spMk id="10" creationId="{94F44706-833A-440E-A758-5A628DCB0C49}"/>
          </ac:spMkLst>
        </pc:spChg>
        <pc:spChg chg="add mod">
          <ac:chgData name="Oliver Barbaresi" userId="878e3307-01de-4289-ad53-44b9c3912324" providerId="ADAL" clId="{72789F11-C581-4B9A-B64A-8A58E0A85160}" dt="2022-10-07T13:31:33.853" v="31" actId="404"/>
          <ac:spMkLst>
            <pc:docMk/>
            <pc:sldMk cId="1858507746" sldId="363"/>
            <ac:spMk id="11" creationId="{0E9B8707-4C75-4D65-BEFE-27C5684F0067}"/>
          </ac:spMkLst>
        </pc:spChg>
        <pc:spChg chg="add mod">
          <ac:chgData name="Oliver Barbaresi" userId="878e3307-01de-4289-ad53-44b9c3912324" providerId="ADAL" clId="{72789F11-C581-4B9A-B64A-8A58E0A85160}" dt="2022-10-07T13:21:35.480" v="21" actId="1076"/>
          <ac:spMkLst>
            <pc:docMk/>
            <pc:sldMk cId="1858507746" sldId="363"/>
            <ac:spMk id="12" creationId="{3BF93809-E7A1-40E3-BF71-FC38CD17C0F1}"/>
          </ac:spMkLst>
        </pc:spChg>
        <pc:spChg chg="add mod">
          <ac:chgData name="Oliver Barbaresi" userId="878e3307-01de-4289-ad53-44b9c3912324" providerId="ADAL" clId="{72789F11-C581-4B9A-B64A-8A58E0A85160}" dt="2022-10-07T13:35:43.716" v="48" actId="20577"/>
          <ac:spMkLst>
            <pc:docMk/>
            <pc:sldMk cId="1858507746" sldId="363"/>
            <ac:spMk id="13" creationId="{6ACE6813-C1BC-4FE7-A145-B4B6A9C50122}"/>
          </ac:spMkLst>
        </pc:spChg>
      </pc:sldChg>
      <pc:sldChg chg="addSp delSp modSp add mod">
        <pc:chgData name="Oliver Barbaresi" userId="878e3307-01de-4289-ad53-44b9c3912324" providerId="ADAL" clId="{72789F11-C581-4B9A-B64A-8A58E0A85160}" dt="2022-10-14T09:47:46.152" v="4274"/>
        <pc:sldMkLst>
          <pc:docMk/>
          <pc:sldMk cId="3380399267" sldId="364"/>
        </pc:sldMkLst>
        <pc:spChg chg="add del mod">
          <ac:chgData name="Oliver Barbaresi" userId="878e3307-01de-4289-ad53-44b9c3912324" providerId="ADAL" clId="{72789F11-C581-4B9A-B64A-8A58E0A85160}" dt="2022-10-14T09:28:38.361" v="2755" actId="20577"/>
          <ac:spMkLst>
            <pc:docMk/>
            <pc:sldMk cId="3380399267" sldId="364"/>
            <ac:spMk id="6" creationId="{1E4CC8F0-925F-4845-B1CF-472398381E3C}"/>
          </ac:spMkLst>
        </pc:spChg>
        <pc:spChg chg="add del mod">
          <ac:chgData name="Oliver Barbaresi" userId="878e3307-01de-4289-ad53-44b9c3912324" providerId="ADAL" clId="{72789F11-C581-4B9A-B64A-8A58E0A85160}" dt="2022-10-14T09:28:30.045" v="2728" actId="478"/>
          <ac:spMkLst>
            <pc:docMk/>
            <pc:sldMk cId="3380399267" sldId="364"/>
            <ac:spMk id="11" creationId="{8CEF8800-9D17-4056-93CE-885CD77F715A}"/>
          </ac:spMkLst>
        </pc:spChg>
        <pc:spChg chg="mod">
          <ac:chgData name="Oliver Barbaresi" userId="878e3307-01de-4289-ad53-44b9c3912324" providerId="ADAL" clId="{72789F11-C581-4B9A-B64A-8A58E0A85160}" dt="2022-10-07T15:45:20.009" v="1244"/>
          <ac:spMkLst>
            <pc:docMk/>
            <pc:sldMk cId="3380399267" sldId="364"/>
            <ac:spMk id="12" creationId="{B13E274F-2538-4F6E-8BD7-A601D344392E}"/>
          </ac:spMkLst>
        </pc:spChg>
        <pc:picChg chg="add mod">
          <ac:chgData name="Oliver Barbaresi" userId="878e3307-01de-4289-ad53-44b9c3912324" providerId="ADAL" clId="{72789F11-C581-4B9A-B64A-8A58E0A85160}" dt="2022-10-14T09:47:46.152" v="4274"/>
          <ac:picMkLst>
            <pc:docMk/>
            <pc:sldMk cId="3380399267" sldId="364"/>
            <ac:picMk id="7" creationId="{7AD9C12E-BE03-4997-B46D-38B099A6332B}"/>
          </ac:picMkLst>
        </pc:picChg>
        <pc:picChg chg="del">
          <ac:chgData name="Oliver Barbaresi" userId="878e3307-01de-4289-ad53-44b9c3912324" providerId="ADAL" clId="{72789F11-C581-4B9A-B64A-8A58E0A85160}" dt="2022-10-14T09:47:45.903" v="4273" actId="478"/>
          <ac:picMkLst>
            <pc:docMk/>
            <pc:sldMk cId="3380399267" sldId="364"/>
            <ac:picMk id="10" creationId="{D0DD8048-999D-466E-A92E-455E4F0C24AA}"/>
          </ac:picMkLst>
        </pc:picChg>
      </pc:sldChg>
      <pc:sldChg chg="addSp delSp modSp add mod">
        <pc:chgData name="Oliver Barbaresi" userId="878e3307-01de-4289-ad53-44b9c3912324" providerId="ADAL" clId="{72789F11-C581-4B9A-B64A-8A58E0A85160}" dt="2022-10-14T12:32:07.632" v="6286" actId="20577"/>
        <pc:sldMkLst>
          <pc:docMk/>
          <pc:sldMk cId="2682229690" sldId="365"/>
        </pc:sldMkLst>
        <pc:spChg chg="add mod">
          <ac:chgData name="Oliver Barbaresi" userId="878e3307-01de-4289-ad53-44b9c3912324" providerId="ADAL" clId="{72789F11-C581-4B9A-B64A-8A58E0A85160}" dt="2022-10-14T09:39:02.005" v="3579"/>
          <ac:spMkLst>
            <pc:docMk/>
            <pc:sldMk cId="2682229690" sldId="365"/>
            <ac:spMk id="6" creationId="{EA3061A6-22DD-414B-BE09-C7A5577F076B}"/>
          </ac:spMkLst>
        </pc:spChg>
        <pc:spChg chg="del">
          <ac:chgData name="Oliver Barbaresi" userId="878e3307-01de-4289-ad53-44b9c3912324" providerId="ADAL" clId="{72789F11-C581-4B9A-B64A-8A58E0A85160}" dt="2022-10-14T09:39:01.696" v="3578" actId="478"/>
          <ac:spMkLst>
            <pc:docMk/>
            <pc:sldMk cId="2682229690" sldId="365"/>
            <ac:spMk id="11" creationId="{8CEF8800-9D17-4056-93CE-885CD77F715A}"/>
          </ac:spMkLst>
        </pc:spChg>
        <pc:spChg chg="mod">
          <ac:chgData name="Oliver Barbaresi" userId="878e3307-01de-4289-ad53-44b9c3912324" providerId="ADAL" clId="{72789F11-C581-4B9A-B64A-8A58E0A85160}" dt="2022-10-14T12:32:07.632" v="6286" actId="20577"/>
          <ac:spMkLst>
            <pc:docMk/>
            <pc:sldMk cId="2682229690" sldId="365"/>
            <ac:spMk id="12" creationId="{B13E274F-2538-4F6E-8BD7-A601D344392E}"/>
          </ac:spMkLst>
        </pc:spChg>
        <pc:picChg chg="add mod">
          <ac:chgData name="Oliver Barbaresi" userId="878e3307-01de-4289-ad53-44b9c3912324" providerId="ADAL" clId="{72789F11-C581-4B9A-B64A-8A58E0A85160}" dt="2022-10-14T09:49:38.996" v="4369"/>
          <ac:picMkLst>
            <pc:docMk/>
            <pc:sldMk cId="2682229690" sldId="365"/>
            <ac:picMk id="7" creationId="{867CDE79-FD51-454B-9842-EEE58D30FC92}"/>
          </ac:picMkLst>
        </pc:picChg>
        <pc:picChg chg="del">
          <ac:chgData name="Oliver Barbaresi" userId="878e3307-01de-4289-ad53-44b9c3912324" providerId="ADAL" clId="{72789F11-C581-4B9A-B64A-8A58E0A85160}" dt="2022-10-14T09:49:38.738" v="4368" actId="478"/>
          <ac:picMkLst>
            <pc:docMk/>
            <pc:sldMk cId="2682229690" sldId="365"/>
            <ac:picMk id="10" creationId="{D0DD8048-999D-466E-A92E-455E4F0C24AA}"/>
          </ac:picMkLst>
        </pc:picChg>
      </pc:sldChg>
      <pc:sldChg chg="add del">
        <pc:chgData name="Oliver Barbaresi" userId="878e3307-01de-4289-ad53-44b9c3912324" providerId="ADAL" clId="{72789F11-C581-4B9A-B64A-8A58E0A85160}" dt="2022-10-07T15:51:49.739" v="1391" actId="47"/>
        <pc:sldMkLst>
          <pc:docMk/>
          <pc:sldMk cId="3388004195" sldId="365"/>
        </pc:sldMkLst>
      </pc:sldChg>
      <pc:sldChg chg="new del">
        <pc:chgData name="Oliver Barbaresi" userId="878e3307-01de-4289-ad53-44b9c3912324" providerId="ADAL" clId="{72789F11-C581-4B9A-B64A-8A58E0A85160}" dt="2022-10-11T13:40:48.061" v="2580" actId="680"/>
        <pc:sldMkLst>
          <pc:docMk/>
          <pc:sldMk cId="1107265992" sldId="366"/>
        </pc:sldMkLst>
      </pc:sldChg>
      <pc:sldChg chg="new del">
        <pc:chgData name="Oliver Barbaresi" userId="878e3307-01de-4289-ad53-44b9c3912324" providerId="ADAL" clId="{72789F11-C581-4B9A-B64A-8A58E0A85160}" dt="2022-10-11T13:40:29.935" v="2574" actId="680"/>
        <pc:sldMkLst>
          <pc:docMk/>
          <pc:sldMk cId="1721607824" sldId="366"/>
        </pc:sldMkLst>
      </pc:sldChg>
      <pc:sldChg chg="new del">
        <pc:chgData name="Oliver Barbaresi" userId="878e3307-01de-4289-ad53-44b9c3912324" providerId="ADAL" clId="{72789F11-C581-4B9A-B64A-8A58E0A85160}" dt="2022-10-14T09:27:01.885" v="2654" actId="2696"/>
        <pc:sldMkLst>
          <pc:docMk/>
          <pc:sldMk cId="2015675249" sldId="366"/>
        </pc:sldMkLst>
      </pc:sldChg>
      <pc:sldChg chg="modSp add mod">
        <pc:chgData name="Oliver Barbaresi" userId="878e3307-01de-4289-ad53-44b9c3912324" providerId="ADAL" clId="{72789F11-C581-4B9A-B64A-8A58E0A85160}" dt="2022-10-26T19:33:27.166" v="7040" actId="20577"/>
        <pc:sldMkLst>
          <pc:docMk/>
          <pc:sldMk cId="2199659309" sldId="366"/>
        </pc:sldMkLst>
        <pc:spChg chg="mod">
          <ac:chgData name="Oliver Barbaresi" userId="878e3307-01de-4289-ad53-44b9c3912324" providerId="ADAL" clId="{72789F11-C581-4B9A-B64A-8A58E0A85160}" dt="2022-10-14T11:18:01.066" v="4563" actId="20577"/>
          <ac:spMkLst>
            <pc:docMk/>
            <pc:sldMk cId="2199659309" sldId="366"/>
            <ac:spMk id="6" creationId="{F3B83538-DD6D-40ED-9B89-C260EBDD6447}"/>
          </ac:spMkLst>
        </pc:spChg>
        <pc:spChg chg="mod">
          <ac:chgData name="Oliver Barbaresi" userId="878e3307-01de-4289-ad53-44b9c3912324" providerId="ADAL" clId="{72789F11-C581-4B9A-B64A-8A58E0A85160}" dt="2022-10-26T19:33:27.166" v="7040" actId="20577"/>
          <ac:spMkLst>
            <pc:docMk/>
            <pc:sldMk cId="2199659309" sldId="366"/>
            <ac:spMk id="12" creationId="{B13E274F-2538-4F6E-8BD7-A601D344392E}"/>
          </ac:spMkLst>
        </pc:spChg>
      </pc:sldChg>
      <pc:sldChg chg="modSp new del mod">
        <pc:chgData name="Oliver Barbaresi" userId="878e3307-01de-4289-ad53-44b9c3912324" providerId="ADAL" clId="{72789F11-C581-4B9A-B64A-8A58E0A85160}" dt="2022-10-14T10:27:01.654" v="4442" actId="2696"/>
        <pc:sldMkLst>
          <pc:docMk/>
          <pc:sldMk cId="3273816435" sldId="366"/>
        </pc:sldMkLst>
        <pc:spChg chg="mod">
          <ac:chgData name="Oliver Barbaresi" userId="878e3307-01de-4289-ad53-44b9c3912324" providerId="ADAL" clId="{72789F11-C581-4B9A-B64A-8A58E0A85160}" dt="2022-10-14T10:26:55.552" v="4441" actId="14100"/>
          <ac:spMkLst>
            <pc:docMk/>
            <pc:sldMk cId="3273816435" sldId="366"/>
            <ac:spMk id="3" creationId="{2B54756F-F04B-4E65-8EA6-69001C92EC93}"/>
          </ac:spMkLst>
        </pc:spChg>
      </pc:sldChg>
      <pc:sldChg chg="modSp add mod">
        <pc:chgData name="Oliver Barbaresi" userId="878e3307-01de-4289-ad53-44b9c3912324" providerId="ADAL" clId="{72789F11-C581-4B9A-B64A-8A58E0A85160}" dt="2022-10-20T15:36:52.302" v="6704" actId="404"/>
        <pc:sldMkLst>
          <pc:docMk/>
          <pc:sldMk cId="3782900174" sldId="367"/>
        </pc:sldMkLst>
        <pc:spChg chg="mod">
          <ac:chgData name="Oliver Barbaresi" userId="878e3307-01de-4289-ad53-44b9c3912324" providerId="ADAL" clId="{72789F11-C581-4B9A-B64A-8A58E0A85160}" dt="2022-10-14T11:20:20.081" v="4966" actId="20577"/>
          <ac:spMkLst>
            <pc:docMk/>
            <pc:sldMk cId="3782900174" sldId="367"/>
            <ac:spMk id="6" creationId="{F3B83538-DD6D-40ED-9B89-C260EBDD6447}"/>
          </ac:spMkLst>
        </pc:spChg>
        <pc:spChg chg="mod">
          <ac:chgData name="Oliver Barbaresi" userId="878e3307-01de-4289-ad53-44b9c3912324" providerId="ADAL" clId="{72789F11-C581-4B9A-B64A-8A58E0A85160}" dt="2022-10-20T15:36:52.302" v="6704" actId="404"/>
          <ac:spMkLst>
            <pc:docMk/>
            <pc:sldMk cId="3782900174" sldId="367"/>
            <ac:spMk id="12" creationId="{B13E274F-2538-4F6E-8BD7-A601D344392E}"/>
          </ac:spMkLst>
        </pc:spChg>
      </pc:sldChg>
      <pc:sldChg chg="modSp add mod">
        <pc:chgData name="Oliver Barbaresi" userId="878e3307-01de-4289-ad53-44b9c3912324" providerId="ADAL" clId="{72789F11-C581-4B9A-B64A-8A58E0A85160}" dt="2022-10-20T15:38:44.050" v="6710" actId="404"/>
        <pc:sldMkLst>
          <pc:docMk/>
          <pc:sldMk cId="3292488842" sldId="368"/>
        </pc:sldMkLst>
        <pc:spChg chg="mod">
          <ac:chgData name="Oliver Barbaresi" userId="878e3307-01de-4289-ad53-44b9c3912324" providerId="ADAL" clId="{72789F11-C581-4B9A-B64A-8A58E0A85160}" dt="2022-10-14T11:32:08.560" v="5385" actId="20577"/>
          <ac:spMkLst>
            <pc:docMk/>
            <pc:sldMk cId="3292488842" sldId="368"/>
            <ac:spMk id="6" creationId="{7A0E05FE-35C5-4A3A-A0B7-A33688DA3795}"/>
          </ac:spMkLst>
        </pc:spChg>
        <pc:spChg chg="mod">
          <ac:chgData name="Oliver Barbaresi" userId="878e3307-01de-4289-ad53-44b9c3912324" providerId="ADAL" clId="{72789F11-C581-4B9A-B64A-8A58E0A85160}" dt="2022-10-20T15:38:44.050" v="6710" actId="404"/>
          <ac:spMkLst>
            <pc:docMk/>
            <pc:sldMk cId="3292488842" sldId="368"/>
            <ac:spMk id="12" creationId="{B13E274F-2538-4F6E-8BD7-A601D344392E}"/>
          </ac:spMkLst>
        </pc:spChg>
      </pc:sldChg>
      <pc:sldChg chg="modSp add mod">
        <pc:chgData name="Oliver Barbaresi" userId="878e3307-01de-4289-ad53-44b9c3912324" providerId="ADAL" clId="{72789F11-C581-4B9A-B64A-8A58E0A85160}" dt="2022-10-26T19:30:55.108" v="7019" actId="20577"/>
        <pc:sldMkLst>
          <pc:docMk/>
          <pc:sldMk cId="801999345" sldId="369"/>
        </pc:sldMkLst>
        <pc:spChg chg="mod">
          <ac:chgData name="Oliver Barbaresi" userId="878e3307-01de-4289-ad53-44b9c3912324" providerId="ADAL" clId="{72789F11-C581-4B9A-B64A-8A58E0A85160}" dt="2022-10-26T19:30:21.589" v="6992" actId="5793"/>
          <ac:spMkLst>
            <pc:docMk/>
            <pc:sldMk cId="801999345" sldId="369"/>
            <ac:spMk id="6" creationId="{3CFC1C00-0860-4683-9857-B89D49CB0806}"/>
          </ac:spMkLst>
        </pc:spChg>
        <pc:spChg chg="mod">
          <ac:chgData name="Oliver Barbaresi" userId="878e3307-01de-4289-ad53-44b9c3912324" providerId="ADAL" clId="{72789F11-C581-4B9A-B64A-8A58E0A85160}" dt="2022-10-26T19:30:55.108" v="7019" actId="20577"/>
          <ac:spMkLst>
            <pc:docMk/>
            <pc:sldMk cId="801999345" sldId="369"/>
            <ac:spMk id="12" creationId="{B13E274F-2538-4F6E-8BD7-A601D344392E}"/>
          </ac:spMkLst>
        </pc:spChg>
      </pc:sldChg>
      <pc:sldChg chg="modSp add del mod">
        <pc:chgData name="Oliver Barbaresi" userId="878e3307-01de-4289-ad53-44b9c3912324" providerId="ADAL" clId="{72789F11-C581-4B9A-B64A-8A58E0A85160}" dt="2022-10-26T20:20:05.385" v="8110" actId="2696"/>
        <pc:sldMkLst>
          <pc:docMk/>
          <pc:sldMk cId="1594276519" sldId="370"/>
        </pc:sldMkLst>
        <pc:spChg chg="mod">
          <ac:chgData name="Oliver Barbaresi" userId="878e3307-01de-4289-ad53-44b9c3912324" providerId="ADAL" clId="{72789F11-C581-4B9A-B64A-8A58E0A85160}" dt="2022-10-26T19:59:36.184" v="7177" actId="20577"/>
          <ac:spMkLst>
            <pc:docMk/>
            <pc:sldMk cId="1594276519" sldId="370"/>
            <ac:spMk id="6" creationId="{F69E3904-8B86-413D-824D-EFFECF3D9452}"/>
          </ac:spMkLst>
        </pc:spChg>
        <pc:spChg chg="mod">
          <ac:chgData name="Oliver Barbaresi" userId="878e3307-01de-4289-ad53-44b9c3912324" providerId="ADAL" clId="{72789F11-C581-4B9A-B64A-8A58E0A85160}" dt="2022-10-26T20:14:41.731" v="7968" actId="1036"/>
          <ac:spMkLst>
            <pc:docMk/>
            <pc:sldMk cId="1594276519" sldId="370"/>
            <ac:spMk id="12" creationId="{B13E274F-2538-4F6E-8BD7-A601D344392E}"/>
          </ac:spMkLst>
        </pc:spChg>
      </pc:sldChg>
      <pc:sldChg chg="modSp add mod">
        <pc:chgData name="Oliver Barbaresi" userId="878e3307-01de-4289-ad53-44b9c3912324" providerId="ADAL" clId="{72789F11-C581-4B9A-B64A-8A58E0A85160}" dt="2022-10-27T08:52:52.988" v="8270" actId="20577"/>
        <pc:sldMkLst>
          <pc:docMk/>
          <pc:sldMk cId="3991907707" sldId="370"/>
        </pc:sldMkLst>
        <pc:spChg chg="mod">
          <ac:chgData name="Oliver Barbaresi" userId="878e3307-01de-4289-ad53-44b9c3912324" providerId="ADAL" clId="{72789F11-C581-4B9A-B64A-8A58E0A85160}" dt="2022-10-26T20:20:38.357" v="8122" actId="20577"/>
          <ac:spMkLst>
            <pc:docMk/>
            <pc:sldMk cId="3991907707" sldId="370"/>
            <ac:spMk id="6" creationId="{F69E3904-8B86-413D-824D-EFFECF3D9452}"/>
          </ac:spMkLst>
        </pc:spChg>
        <pc:spChg chg="mod">
          <ac:chgData name="Oliver Barbaresi" userId="878e3307-01de-4289-ad53-44b9c3912324" providerId="ADAL" clId="{72789F11-C581-4B9A-B64A-8A58E0A85160}" dt="2022-10-27T08:52:52.988" v="8270" actId="20577"/>
          <ac:spMkLst>
            <pc:docMk/>
            <pc:sldMk cId="3991907707" sldId="370"/>
            <ac:spMk id="12" creationId="{B13E274F-2538-4F6E-8BD7-A601D344392E}"/>
          </ac:spMkLst>
        </pc:spChg>
      </pc:sldChg>
      <pc:sldChg chg="modSp add mod">
        <pc:chgData name="Oliver Barbaresi" userId="878e3307-01de-4289-ad53-44b9c3912324" providerId="ADAL" clId="{72789F11-C581-4B9A-B64A-8A58E0A85160}" dt="2022-10-27T08:52:59.688" v="8279" actId="20577"/>
        <pc:sldMkLst>
          <pc:docMk/>
          <pc:sldMk cId="499176330" sldId="371"/>
        </pc:sldMkLst>
        <pc:spChg chg="mod">
          <ac:chgData name="Oliver Barbaresi" userId="878e3307-01de-4289-ad53-44b9c3912324" providerId="ADAL" clId="{72789F11-C581-4B9A-B64A-8A58E0A85160}" dt="2022-10-26T20:20:32.831" v="8116" actId="20577"/>
          <ac:spMkLst>
            <pc:docMk/>
            <pc:sldMk cId="499176330" sldId="371"/>
            <ac:spMk id="6" creationId="{F69E3904-8B86-413D-824D-EFFECF3D9452}"/>
          </ac:spMkLst>
        </pc:spChg>
        <pc:spChg chg="mod">
          <ac:chgData name="Oliver Barbaresi" userId="878e3307-01de-4289-ad53-44b9c3912324" providerId="ADAL" clId="{72789F11-C581-4B9A-B64A-8A58E0A85160}" dt="2022-10-27T08:52:59.688" v="8279" actId="20577"/>
          <ac:spMkLst>
            <pc:docMk/>
            <pc:sldMk cId="499176330" sldId="371"/>
            <ac:spMk id="12" creationId="{B13E274F-2538-4F6E-8BD7-A601D344392E}"/>
          </ac:spMkLst>
        </pc:spChg>
      </pc:sldChg>
      <pc:sldChg chg="addSp delSp modSp add del mod">
        <pc:chgData name="Oliver Barbaresi" userId="878e3307-01de-4289-ad53-44b9c3912324" providerId="ADAL" clId="{72789F11-C581-4B9A-B64A-8A58E0A85160}" dt="2022-10-26T20:20:05.385" v="8110" actId="2696"/>
        <pc:sldMkLst>
          <pc:docMk/>
          <pc:sldMk cId="2663523609" sldId="371"/>
        </pc:sldMkLst>
        <pc:spChg chg="add del">
          <ac:chgData name="Oliver Barbaresi" userId="878e3307-01de-4289-ad53-44b9c3912324" providerId="ADAL" clId="{72789F11-C581-4B9A-B64A-8A58E0A85160}" dt="2022-10-26T20:13:30.792" v="7935" actId="11529"/>
          <ac:spMkLst>
            <pc:docMk/>
            <pc:sldMk cId="2663523609" sldId="371"/>
            <ac:spMk id="2" creationId="{6B718A9D-DDBC-7508-5692-36CEB9DB1DE3}"/>
          </ac:spMkLst>
        </pc:spChg>
        <pc:spChg chg="add del">
          <ac:chgData name="Oliver Barbaresi" userId="878e3307-01de-4289-ad53-44b9c3912324" providerId="ADAL" clId="{72789F11-C581-4B9A-B64A-8A58E0A85160}" dt="2022-10-26T20:15:41.384" v="7999" actId="22"/>
          <ac:spMkLst>
            <pc:docMk/>
            <pc:sldMk cId="2663523609" sldId="371"/>
            <ac:spMk id="5" creationId="{3E198E9D-284A-C789-8B8C-20C53D7B9E37}"/>
          </ac:spMkLst>
        </pc:spChg>
        <pc:spChg chg="mod">
          <ac:chgData name="Oliver Barbaresi" userId="878e3307-01de-4289-ad53-44b9c3912324" providerId="ADAL" clId="{72789F11-C581-4B9A-B64A-8A58E0A85160}" dt="2022-10-26T20:04:42.626" v="7354" actId="20577"/>
          <ac:spMkLst>
            <pc:docMk/>
            <pc:sldMk cId="2663523609" sldId="371"/>
            <ac:spMk id="6" creationId="{F69E3904-8B86-413D-824D-EFFECF3D9452}"/>
          </ac:spMkLst>
        </pc:spChg>
        <pc:spChg chg="mod">
          <ac:chgData name="Oliver Barbaresi" userId="878e3307-01de-4289-ad53-44b9c3912324" providerId="ADAL" clId="{72789F11-C581-4B9A-B64A-8A58E0A85160}" dt="2022-10-26T20:15:36.641" v="7997"/>
          <ac:spMkLst>
            <pc:docMk/>
            <pc:sldMk cId="2663523609" sldId="371"/>
            <ac:spMk id="12" creationId="{B13E274F-2538-4F6E-8BD7-A601D344392E}"/>
          </ac:spMkLst>
        </pc:spChg>
        <pc:graphicFrameChg chg="add mod modGraphic">
          <ac:chgData name="Oliver Barbaresi" userId="878e3307-01de-4289-ad53-44b9c3912324" providerId="ADAL" clId="{72789F11-C581-4B9A-B64A-8A58E0A85160}" dt="2022-10-26T20:15:25.260" v="7995" actId="1076"/>
          <ac:graphicFrameMkLst>
            <pc:docMk/>
            <pc:sldMk cId="2663523609" sldId="371"/>
            <ac:graphicFrameMk id="3" creationId="{F7BC33B9-EDCC-7F34-96B2-E29D5B14B7F0}"/>
          </ac:graphicFrameMkLst>
        </pc:graphicFrameChg>
        <pc:graphicFrameChg chg="add mod modGraphic">
          <ac:chgData name="Oliver Barbaresi" userId="878e3307-01de-4289-ad53-44b9c3912324" providerId="ADAL" clId="{72789F11-C581-4B9A-B64A-8A58E0A85160}" dt="2022-10-26T20:16:22.284" v="8081" actId="1038"/>
          <ac:graphicFrameMkLst>
            <pc:docMk/>
            <pc:sldMk cId="2663523609" sldId="371"/>
            <ac:graphicFrameMk id="8" creationId="{5A9C1280-B8A3-C59C-175A-C21D987E6379}"/>
          </ac:graphicFrameMkLst>
        </pc:graphicFrameChg>
      </pc:sldChg>
      <pc:sldChg chg="modSp add del mod">
        <pc:chgData name="Oliver Barbaresi" userId="878e3307-01de-4289-ad53-44b9c3912324" providerId="ADAL" clId="{72789F11-C581-4B9A-B64A-8A58E0A85160}" dt="2022-10-26T20:20:05.385" v="8110" actId="2696"/>
        <pc:sldMkLst>
          <pc:docMk/>
          <pc:sldMk cId="3564408568" sldId="372"/>
        </pc:sldMkLst>
        <pc:spChg chg="mod">
          <ac:chgData name="Oliver Barbaresi" userId="878e3307-01de-4289-ad53-44b9c3912324" providerId="ADAL" clId="{72789F11-C581-4B9A-B64A-8A58E0A85160}" dt="2022-10-26T20:18:40.418" v="8109" actId="20577"/>
          <ac:spMkLst>
            <pc:docMk/>
            <pc:sldMk cId="3564408568" sldId="372"/>
            <ac:spMk id="12" creationId="{B13E274F-2538-4F6E-8BD7-A601D344392E}"/>
          </ac:spMkLst>
        </pc:spChg>
      </pc:sldChg>
      <pc:sldChg chg="modSp add mod">
        <pc:chgData name="Oliver Barbaresi" userId="878e3307-01de-4289-ad53-44b9c3912324" providerId="ADAL" clId="{72789F11-C581-4B9A-B64A-8A58E0A85160}" dt="2022-10-27T08:53:19.925" v="8292" actId="20577"/>
        <pc:sldMkLst>
          <pc:docMk/>
          <pc:sldMk cId="3958565172" sldId="372"/>
        </pc:sldMkLst>
        <pc:spChg chg="mod">
          <ac:chgData name="Oliver Barbaresi" userId="878e3307-01de-4289-ad53-44b9c3912324" providerId="ADAL" clId="{72789F11-C581-4B9A-B64A-8A58E0A85160}" dt="2022-10-26T20:21:52.441" v="8191"/>
          <ac:spMkLst>
            <pc:docMk/>
            <pc:sldMk cId="3958565172" sldId="372"/>
            <ac:spMk id="6" creationId="{F69E3904-8B86-413D-824D-EFFECF3D9452}"/>
          </ac:spMkLst>
        </pc:spChg>
        <pc:spChg chg="mod">
          <ac:chgData name="Oliver Barbaresi" userId="878e3307-01de-4289-ad53-44b9c3912324" providerId="ADAL" clId="{72789F11-C581-4B9A-B64A-8A58E0A85160}" dt="2022-10-27T08:53:19.925" v="8292" actId="20577"/>
          <ac:spMkLst>
            <pc:docMk/>
            <pc:sldMk cId="3958565172" sldId="372"/>
            <ac:spMk id="12" creationId="{B13E274F-2538-4F6E-8BD7-A601D344392E}"/>
          </ac:spMkLst>
        </pc:spChg>
      </pc:sldChg>
    </pc:docChg>
  </pc:docChgLst>
  <pc:docChgLst>
    <pc:chgData name="Oliver Barbaresi" userId="S::lvb19bnh@bangor.ac.uk::878e3307-01de-4289-ad53-44b9c3912324" providerId="AD" clId="Web-{19E60D3F-5249-4CC6-97C7-8AB86C3EB0A3}"/>
    <pc:docChg chg="modSld">
      <pc:chgData name="Oliver Barbaresi" userId="S::lvb19bnh@bangor.ac.uk::878e3307-01de-4289-ad53-44b9c3912324" providerId="AD" clId="Web-{19E60D3F-5249-4CC6-97C7-8AB86C3EB0A3}" dt="2022-09-21T09:52:45.868" v="6" actId="20577"/>
      <pc:docMkLst>
        <pc:docMk/>
      </pc:docMkLst>
      <pc:sldChg chg="modSp">
        <pc:chgData name="Oliver Barbaresi" userId="S::lvb19bnh@bangor.ac.uk::878e3307-01de-4289-ad53-44b9c3912324" providerId="AD" clId="Web-{19E60D3F-5249-4CC6-97C7-8AB86C3EB0A3}" dt="2022-09-21T09:52:45.868" v="6" actId="20577"/>
        <pc:sldMkLst>
          <pc:docMk/>
          <pc:sldMk cId="4215166259" sldId="289"/>
        </pc:sldMkLst>
        <pc:spChg chg="mod">
          <ac:chgData name="Oliver Barbaresi" userId="S::lvb19bnh@bangor.ac.uk::878e3307-01de-4289-ad53-44b9c3912324" providerId="AD" clId="Web-{19E60D3F-5249-4CC6-97C7-8AB86C3EB0A3}" dt="2022-09-21T09:52:45.868" v="6" actId="20577"/>
          <ac:spMkLst>
            <pc:docMk/>
            <pc:sldMk cId="4215166259" sldId="289"/>
            <ac:spMk id="12" creationId="{B13E274F-2538-4F6E-8BD7-A601D344392E}"/>
          </ac:spMkLst>
        </pc:spChg>
      </pc:sldChg>
    </pc:docChg>
  </pc:docChgLst>
  <pc:docChgLst>
    <pc:chgData name="Oliver Barbaresi" userId="878e3307-01de-4289-ad53-44b9c3912324" providerId="ADAL" clId="{835A272D-0EF7-42A3-9625-BB957AC1223B}"/>
    <pc:docChg chg="custSel addSld delSld modSld">
      <pc:chgData name="Oliver Barbaresi" userId="878e3307-01de-4289-ad53-44b9c3912324" providerId="ADAL" clId="{835A272D-0EF7-42A3-9625-BB957AC1223B}" dt="2022-09-15T10:33:02.374" v="89" actId="20577"/>
      <pc:docMkLst>
        <pc:docMk/>
      </pc:docMkLst>
      <pc:sldChg chg="modSp mod">
        <pc:chgData name="Oliver Barbaresi" userId="878e3307-01de-4289-ad53-44b9c3912324" providerId="ADAL" clId="{835A272D-0EF7-42A3-9625-BB957AC1223B}" dt="2022-09-05T10:27:39.606" v="19" actId="20577"/>
        <pc:sldMkLst>
          <pc:docMk/>
          <pc:sldMk cId="0" sldId="258"/>
        </pc:sldMkLst>
        <pc:spChg chg="mod">
          <ac:chgData name="Oliver Barbaresi" userId="878e3307-01de-4289-ad53-44b9c3912324" providerId="ADAL" clId="{835A272D-0EF7-42A3-9625-BB957AC1223B}" dt="2022-09-05T10:27:39.606" v="19" actId="20577"/>
          <ac:spMkLst>
            <pc:docMk/>
            <pc:sldMk cId="0" sldId="258"/>
            <ac:spMk id="6" creationId="{7263C8F6-C7BA-4D4C-911F-15682A3FC716}"/>
          </ac:spMkLst>
        </pc:spChg>
      </pc:sldChg>
      <pc:sldChg chg="del">
        <pc:chgData name="Oliver Barbaresi" userId="878e3307-01de-4289-ad53-44b9c3912324" providerId="ADAL" clId="{835A272D-0EF7-42A3-9625-BB957AC1223B}" dt="2022-09-05T10:28:17.404" v="22" actId="47"/>
        <pc:sldMkLst>
          <pc:docMk/>
          <pc:sldMk cId="0" sldId="262"/>
        </pc:sldMkLst>
      </pc:sldChg>
      <pc:sldChg chg="modSp mod">
        <pc:chgData name="Oliver Barbaresi" userId="878e3307-01de-4289-ad53-44b9c3912324" providerId="ADAL" clId="{835A272D-0EF7-42A3-9625-BB957AC1223B}" dt="2022-09-15T10:33:02.374" v="89" actId="20577"/>
        <pc:sldMkLst>
          <pc:docMk/>
          <pc:sldMk cId="804906762" sldId="280"/>
        </pc:sldMkLst>
        <pc:spChg chg="mod">
          <ac:chgData name="Oliver Barbaresi" userId="878e3307-01de-4289-ad53-44b9c3912324" providerId="ADAL" clId="{835A272D-0EF7-42A3-9625-BB957AC1223B}" dt="2022-09-15T10:33:02.374" v="89" actId="20577"/>
          <ac:spMkLst>
            <pc:docMk/>
            <pc:sldMk cId="804906762" sldId="280"/>
            <ac:spMk id="12" creationId="{B13E274F-2538-4F6E-8BD7-A601D344392E}"/>
          </ac:spMkLst>
        </pc:spChg>
      </pc:sldChg>
      <pc:sldChg chg="modSp mod">
        <pc:chgData name="Oliver Barbaresi" userId="878e3307-01de-4289-ad53-44b9c3912324" providerId="ADAL" clId="{835A272D-0EF7-42A3-9625-BB957AC1223B}" dt="2022-09-09T08:32:34.337" v="28" actId="20577"/>
        <pc:sldMkLst>
          <pc:docMk/>
          <pc:sldMk cId="3476099387" sldId="281"/>
        </pc:sldMkLst>
        <pc:spChg chg="mod">
          <ac:chgData name="Oliver Barbaresi" userId="878e3307-01de-4289-ad53-44b9c3912324" providerId="ADAL" clId="{835A272D-0EF7-42A3-9625-BB957AC1223B}" dt="2022-09-09T08:32:34.337" v="28" actId="20577"/>
          <ac:spMkLst>
            <pc:docMk/>
            <pc:sldMk cId="3476099387" sldId="281"/>
            <ac:spMk id="12" creationId="{B13E274F-2538-4F6E-8BD7-A601D344392E}"/>
          </ac:spMkLst>
        </pc:spChg>
      </pc:sldChg>
      <pc:sldChg chg="modSp mod">
        <pc:chgData name="Oliver Barbaresi" userId="878e3307-01de-4289-ad53-44b9c3912324" providerId="ADAL" clId="{835A272D-0EF7-42A3-9625-BB957AC1223B}" dt="2022-09-09T11:50:28.640" v="34" actId="20577"/>
        <pc:sldMkLst>
          <pc:docMk/>
          <pc:sldMk cId="3756397909" sldId="284"/>
        </pc:sldMkLst>
        <pc:spChg chg="mod">
          <ac:chgData name="Oliver Barbaresi" userId="878e3307-01de-4289-ad53-44b9c3912324" providerId="ADAL" clId="{835A272D-0EF7-42A3-9625-BB957AC1223B}" dt="2022-09-09T11:50:28.640" v="34" actId="20577"/>
          <ac:spMkLst>
            <pc:docMk/>
            <pc:sldMk cId="3756397909" sldId="284"/>
            <ac:spMk id="12" creationId="{B13E274F-2538-4F6E-8BD7-A601D344392E}"/>
          </ac:spMkLst>
        </pc:spChg>
      </pc:sldChg>
      <pc:sldChg chg="modSp mod">
        <pc:chgData name="Oliver Barbaresi" userId="878e3307-01de-4289-ad53-44b9c3912324" providerId="ADAL" clId="{835A272D-0EF7-42A3-9625-BB957AC1223B}" dt="2022-09-09T11:52:23.804" v="37" actId="404"/>
        <pc:sldMkLst>
          <pc:docMk/>
          <pc:sldMk cId="3731748216" sldId="295"/>
        </pc:sldMkLst>
        <pc:spChg chg="mod">
          <ac:chgData name="Oliver Barbaresi" userId="878e3307-01de-4289-ad53-44b9c3912324" providerId="ADAL" clId="{835A272D-0EF7-42A3-9625-BB957AC1223B}" dt="2022-09-09T11:52:23.804" v="37" actId="404"/>
          <ac:spMkLst>
            <pc:docMk/>
            <pc:sldMk cId="3731748216" sldId="295"/>
            <ac:spMk id="12" creationId="{B13E274F-2538-4F6E-8BD7-A601D344392E}"/>
          </ac:spMkLst>
        </pc:spChg>
      </pc:sldChg>
      <pc:sldChg chg="modSp mod">
        <pc:chgData name="Oliver Barbaresi" userId="878e3307-01de-4289-ad53-44b9c3912324" providerId="ADAL" clId="{835A272D-0EF7-42A3-9625-BB957AC1223B}" dt="2022-09-09T11:56:20.320" v="38" actId="14100"/>
        <pc:sldMkLst>
          <pc:docMk/>
          <pc:sldMk cId="3490437621" sldId="300"/>
        </pc:sldMkLst>
        <pc:spChg chg="mod">
          <ac:chgData name="Oliver Barbaresi" userId="878e3307-01de-4289-ad53-44b9c3912324" providerId="ADAL" clId="{835A272D-0EF7-42A3-9625-BB957AC1223B}" dt="2022-09-09T11:56:20.320" v="38" actId="14100"/>
          <ac:spMkLst>
            <pc:docMk/>
            <pc:sldMk cId="3490437621" sldId="300"/>
            <ac:spMk id="12" creationId="{B13E274F-2538-4F6E-8BD7-A601D344392E}"/>
          </ac:spMkLst>
        </pc:spChg>
      </pc:sldChg>
      <pc:sldChg chg="modSp mod">
        <pc:chgData name="Oliver Barbaresi" userId="878e3307-01de-4289-ad53-44b9c3912324" providerId="ADAL" clId="{835A272D-0EF7-42A3-9625-BB957AC1223B}" dt="2022-09-09T12:09:51.848" v="40" actId="20577"/>
        <pc:sldMkLst>
          <pc:docMk/>
          <pc:sldMk cId="1231981784" sldId="333"/>
        </pc:sldMkLst>
        <pc:spChg chg="mod">
          <ac:chgData name="Oliver Barbaresi" userId="878e3307-01de-4289-ad53-44b9c3912324" providerId="ADAL" clId="{835A272D-0EF7-42A3-9625-BB957AC1223B}" dt="2022-09-09T12:09:51.848" v="40" actId="20577"/>
          <ac:spMkLst>
            <pc:docMk/>
            <pc:sldMk cId="1231981784" sldId="333"/>
            <ac:spMk id="12" creationId="{B13E274F-2538-4F6E-8BD7-A601D344392E}"/>
          </ac:spMkLst>
        </pc:spChg>
      </pc:sldChg>
      <pc:sldChg chg="modSp mod">
        <pc:chgData name="Oliver Barbaresi" userId="878e3307-01de-4289-ad53-44b9c3912324" providerId="ADAL" clId="{835A272D-0EF7-42A3-9625-BB957AC1223B}" dt="2022-09-09T12:11:44.775" v="41" actId="313"/>
        <pc:sldMkLst>
          <pc:docMk/>
          <pc:sldMk cId="1636223070" sldId="339"/>
        </pc:sldMkLst>
        <pc:spChg chg="mod">
          <ac:chgData name="Oliver Barbaresi" userId="878e3307-01de-4289-ad53-44b9c3912324" providerId="ADAL" clId="{835A272D-0EF7-42A3-9625-BB957AC1223B}" dt="2022-09-09T12:11:44.775" v="41" actId="313"/>
          <ac:spMkLst>
            <pc:docMk/>
            <pc:sldMk cId="1636223070" sldId="339"/>
            <ac:spMk id="12" creationId="{B13E274F-2538-4F6E-8BD7-A601D344392E}"/>
          </ac:spMkLst>
        </pc:spChg>
      </pc:sldChg>
      <pc:sldChg chg="del">
        <pc:chgData name="Oliver Barbaresi" userId="878e3307-01de-4289-ad53-44b9c3912324" providerId="ADAL" clId="{835A272D-0EF7-42A3-9625-BB957AC1223B}" dt="2022-09-05T10:28:09.550" v="21" actId="47"/>
        <pc:sldMkLst>
          <pc:docMk/>
          <pc:sldMk cId="3518782899" sldId="358"/>
        </pc:sldMkLst>
      </pc:sldChg>
      <pc:sldChg chg="add">
        <pc:chgData name="Oliver Barbaresi" userId="878e3307-01de-4289-ad53-44b9c3912324" providerId="ADAL" clId="{835A272D-0EF7-42A3-9625-BB957AC1223B}" dt="2022-09-05T10:27:56.668" v="20"/>
        <pc:sldMkLst>
          <pc:docMk/>
          <pc:sldMk cId="0" sldId="359"/>
        </pc:sldMkLst>
      </pc:sldChg>
      <pc:sldChg chg="add">
        <pc:chgData name="Oliver Barbaresi" userId="878e3307-01de-4289-ad53-44b9c3912324" providerId="ADAL" clId="{835A272D-0EF7-42A3-9625-BB957AC1223B}" dt="2022-09-05T10:27:56.668" v="20"/>
        <pc:sldMkLst>
          <pc:docMk/>
          <pc:sldMk cId="3088927251" sldId="360"/>
        </pc:sldMkLst>
      </pc:sldChg>
    </pc:docChg>
  </pc:docChgLst>
  <pc:docChgLst>
    <pc:chgData name="Ade Fewings" userId="a0b60827-dd17-4759-a039-c345c4efb516" providerId="ADAL" clId="{31796FF7-5305-40B0-9879-A4CA2F6F11C2}"/>
    <pc:docChg chg="undo custSel delSld modSld">
      <pc:chgData name="Ade Fewings" userId="a0b60827-dd17-4759-a039-c345c4efb516" providerId="ADAL" clId="{31796FF7-5305-40B0-9879-A4CA2F6F11C2}" dt="2022-09-30T13:08:11.550" v="246" actId="14"/>
      <pc:docMkLst>
        <pc:docMk/>
      </pc:docMkLst>
      <pc:sldChg chg="addSp delSp modSp mod">
        <pc:chgData name="Ade Fewings" userId="a0b60827-dd17-4759-a039-c345c4efb516" providerId="ADAL" clId="{31796FF7-5305-40B0-9879-A4CA2F6F11C2}" dt="2022-09-30T11:15:29.346" v="44" actId="1076"/>
        <pc:sldMkLst>
          <pc:docMk/>
          <pc:sldMk cId="3142272990" sldId="318"/>
        </pc:sldMkLst>
        <pc:spChg chg="add del mod">
          <ac:chgData name="Ade Fewings" userId="a0b60827-dd17-4759-a039-c345c4efb516" providerId="ADAL" clId="{31796FF7-5305-40B0-9879-A4CA2F6F11C2}" dt="2022-09-30T10:50:10.653" v="4"/>
          <ac:spMkLst>
            <pc:docMk/>
            <pc:sldMk cId="3142272990" sldId="318"/>
            <ac:spMk id="2" creationId="{2C454A53-21BD-47AA-820E-4EA611041649}"/>
          </ac:spMkLst>
        </pc:spChg>
        <pc:spChg chg="add del">
          <ac:chgData name="Ade Fewings" userId="a0b60827-dd17-4759-a039-c345c4efb516" providerId="ADAL" clId="{31796FF7-5305-40B0-9879-A4CA2F6F11C2}" dt="2022-09-30T10:50:22.465" v="8"/>
          <ac:spMkLst>
            <pc:docMk/>
            <pc:sldMk cId="3142272990" sldId="318"/>
            <ac:spMk id="3" creationId="{CA96C7D4-2AE8-4263-A6BB-B03A129D9086}"/>
          </ac:spMkLst>
        </pc:spChg>
        <pc:spChg chg="add del">
          <ac:chgData name="Ade Fewings" userId="a0b60827-dd17-4759-a039-c345c4efb516" providerId="ADAL" clId="{31796FF7-5305-40B0-9879-A4CA2F6F11C2}" dt="2022-09-30T11:13:08.138" v="22" actId="478"/>
          <ac:spMkLst>
            <pc:docMk/>
            <pc:sldMk cId="3142272990" sldId="318"/>
            <ac:spMk id="4" creationId="{DC32D8F1-1B05-4CC1-A9B3-476989D86C9F}"/>
          </ac:spMkLst>
        </pc:spChg>
        <pc:spChg chg="add mod">
          <ac:chgData name="Ade Fewings" userId="a0b60827-dd17-4759-a039-c345c4efb516" providerId="ADAL" clId="{31796FF7-5305-40B0-9879-A4CA2F6F11C2}" dt="2022-09-30T11:15:29.346" v="44" actId="1076"/>
          <ac:spMkLst>
            <pc:docMk/>
            <pc:sldMk cId="3142272990" sldId="318"/>
            <ac:spMk id="5" creationId="{5456396F-280A-46C4-9C5F-3F84AE08F20B}"/>
          </ac:spMkLst>
        </pc:spChg>
        <pc:spChg chg="mod">
          <ac:chgData name="Ade Fewings" userId="a0b60827-dd17-4759-a039-c345c4efb516" providerId="ADAL" clId="{31796FF7-5305-40B0-9879-A4CA2F6F11C2}" dt="2022-09-30T11:13:52.051" v="29" actId="1076"/>
          <ac:spMkLst>
            <pc:docMk/>
            <pc:sldMk cId="3142272990" sldId="318"/>
            <ac:spMk id="9" creationId="{DCD11D0C-AD70-49C5-B213-03208FC39037}"/>
          </ac:spMkLst>
        </pc:spChg>
        <pc:spChg chg="mod">
          <ac:chgData name="Ade Fewings" userId="a0b60827-dd17-4759-a039-c345c4efb516" providerId="ADAL" clId="{31796FF7-5305-40B0-9879-A4CA2F6F11C2}" dt="2022-09-30T11:13:47.424" v="27" actId="1076"/>
          <ac:spMkLst>
            <pc:docMk/>
            <pc:sldMk cId="3142272990" sldId="318"/>
            <ac:spMk id="11" creationId="{8CEF8800-9D17-4056-93CE-885CD77F715A}"/>
          </ac:spMkLst>
        </pc:spChg>
        <pc:spChg chg="mod">
          <ac:chgData name="Ade Fewings" userId="a0b60827-dd17-4759-a039-c345c4efb516" providerId="ADAL" clId="{31796FF7-5305-40B0-9879-A4CA2F6F11C2}" dt="2022-09-30T11:15:10.069" v="40" actId="20577"/>
          <ac:spMkLst>
            <pc:docMk/>
            <pc:sldMk cId="3142272990" sldId="318"/>
            <ac:spMk id="12" creationId="{B13E274F-2538-4F6E-8BD7-A601D344392E}"/>
          </ac:spMkLst>
        </pc:spChg>
        <pc:spChg chg="add mod">
          <ac:chgData name="Ade Fewings" userId="a0b60827-dd17-4759-a039-c345c4efb516" providerId="ADAL" clId="{31796FF7-5305-40B0-9879-A4CA2F6F11C2}" dt="2022-09-30T11:15:23.862" v="43" actId="1076"/>
          <ac:spMkLst>
            <pc:docMk/>
            <pc:sldMk cId="3142272990" sldId="318"/>
            <ac:spMk id="13" creationId="{4B41A2E0-FD79-4A49-8F15-1AF8149B1265}"/>
          </ac:spMkLst>
        </pc:spChg>
      </pc:sldChg>
      <pc:sldChg chg="addSp delSp modSp mod">
        <pc:chgData name="Ade Fewings" userId="a0b60827-dd17-4759-a039-c345c4efb516" providerId="ADAL" clId="{31796FF7-5305-40B0-9879-A4CA2F6F11C2}" dt="2022-09-30T12:55:40.536" v="101" actId="20577"/>
        <pc:sldMkLst>
          <pc:docMk/>
          <pc:sldMk cId="2956835825" sldId="319"/>
        </pc:sldMkLst>
        <pc:spChg chg="add del mod">
          <ac:chgData name="Ade Fewings" userId="a0b60827-dd17-4759-a039-c345c4efb516" providerId="ADAL" clId="{31796FF7-5305-40B0-9879-A4CA2F6F11C2}" dt="2022-09-30T12:54:28.446" v="80"/>
          <ac:spMkLst>
            <pc:docMk/>
            <pc:sldMk cId="2956835825" sldId="319"/>
            <ac:spMk id="3" creationId="{ECAF3D35-5958-4325-9194-935C0D3FC0F8}"/>
          </ac:spMkLst>
        </pc:spChg>
        <pc:spChg chg="add del">
          <ac:chgData name="Ade Fewings" userId="a0b60827-dd17-4759-a039-c345c4efb516" providerId="ADAL" clId="{31796FF7-5305-40B0-9879-A4CA2F6F11C2}" dt="2022-09-30T12:28:01.208" v="46" actId="22"/>
          <ac:spMkLst>
            <pc:docMk/>
            <pc:sldMk cId="2956835825" sldId="319"/>
            <ac:spMk id="7" creationId="{B34FCD72-6849-4957-9CF7-8F1662EB2DDE}"/>
          </ac:spMkLst>
        </pc:spChg>
        <pc:spChg chg="mod">
          <ac:chgData name="Ade Fewings" userId="a0b60827-dd17-4759-a039-c345c4efb516" providerId="ADAL" clId="{31796FF7-5305-40B0-9879-A4CA2F6F11C2}" dt="2022-09-30T12:52:22.963" v="49" actId="1076"/>
          <ac:spMkLst>
            <pc:docMk/>
            <pc:sldMk cId="2956835825" sldId="319"/>
            <ac:spMk id="9" creationId="{DCD11D0C-AD70-49C5-B213-03208FC39037}"/>
          </ac:spMkLst>
        </pc:spChg>
        <pc:spChg chg="mod">
          <ac:chgData name="Ade Fewings" userId="a0b60827-dd17-4759-a039-c345c4efb516" providerId="ADAL" clId="{31796FF7-5305-40B0-9879-A4CA2F6F11C2}" dt="2022-09-30T12:55:40.536" v="101" actId="20577"/>
          <ac:spMkLst>
            <pc:docMk/>
            <pc:sldMk cId="2956835825" sldId="319"/>
            <ac:spMk id="12" creationId="{B13E274F-2538-4F6E-8BD7-A601D344392E}"/>
          </ac:spMkLst>
        </pc:spChg>
      </pc:sldChg>
      <pc:sldChg chg="modSp mod">
        <pc:chgData name="Ade Fewings" userId="a0b60827-dd17-4759-a039-c345c4efb516" providerId="ADAL" clId="{31796FF7-5305-40B0-9879-A4CA2F6F11C2}" dt="2022-09-30T12:56:25.305" v="132"/>
        <pc:sldMkLst>
          <pc:docMk/>
          <pc:sldMk cId="1827029321" sldId="320"/>
        </pc:sldMkLst>
        <pc:spChg chg="mod">
          <ac:chgData name="Ade Fewings" userId="a0b60827-dd17-4759-a039-c345c4efb516" providerId="ADAL" clId="{31796FF7-5305-40B0-9879-A4CA2F6F11C2}" dt="2022-09-30T12:56:25.305" v="132"/>
          <ac:spMkLst>
            <pc:docMk/>
            <pc:sldMk cId="1827029321" sldId="320"/>
            <ac:spMk id="12" creationId="{B13E274F-2538-4F6E-8BD7-A601D344392E}"/>
          </ac:spMkLst>
        </pc:spChg>
      </pc:sldChg>
      <pc:sldChg chg="addSp delSp modSp mod">
        <pc:chgData name="Ade Fewings" userId="a0b60827-dd17-4759-a039-c345c4efb516" providerId="ADAL" clId="{31796FF7-5305-40B0-9879-A4CA2F6F11C2}" dt="2022-09-30T13:03:35.799" v="184" actId="13926"/>
        <pc:sldMkLst>
          <pc:docMk/>
          <pc:sldMk cId="2082796020" sldId="321"/>
        </pc:sldMkLst>
        <pc:spChg chg="add del">
          <ac:chgData name="Ade Fewings" userId="a0b60827-dd17-4759-a039-c345c4efb516" providerId="ADAL" clId="{31796FF7-5305-40B0-9879-A4CA2F6F11C2}" dt="2022-09-30T13:02:24.981" v="166" actId="478"/>
          <ac:spMkLst>
            <pc:docMk/>
            <pc:sldMk cId="2082796020" sldId="321"/>
            <ac:spMk id="2" creationId="{D8A24B84-7888-43EF-96F0-E977023FEC0F}"/>
          </ac:spMkLst>
        </pc:spChg>
        <pc:spChg chg="add del mod">
          <ac:chgData name="Ade Fewings" userId="a0b60827-dd17-4759-a039-c345c4efb516" providerId="ADAL" clId="{31796FF7-5305-40B0-9879-A4CA2F6F11C2}" dt="2022-09-30T13:02:28.228" v="167" actId="478"/>
          <ac:spMkLst>
            <pc:docMk/>
            <pc:sldMk cId="2082796020" sldId="321"/>
            <ac:spMk id="3" creationId="{85E02E88-D1FC-48FD-92C7-11C4DA4B2EF9}"/>
          </ac:spMkLst>
        </pc:spChg>
        <pc:spChg chg="mod">
          <ac:chgData name="Ade Fewings" userId="a0b60827-dd17-4759-a039-c345c4efb516" providerId="ADAL" clId="{31796FF7-5305-40B0-9879-A4CA2F6F11C2}" dt="2022-09-30T13:03:35.799" v="184" actId="13926"/>
          <ac:spMkLst>
            <pc:docMk/>
            <pc:sldMk cId="2082796020" sldId="321"/>
            <ac:spMk id="12" creationId="{B13E274F-2538-4F6E-8BD7-A601D344392E}"/>
          </ac:spMkLst>
        </pc:spChg>
      </pc:sldChg>
      <pc:sldChg chg="delSp modSp del mod">
        <pc:chgData name="Ade Fewings" userId="a0b60827-dd17-4759-a039-c345c4efb516" providerId="ADAL" clId="{31796FF7-5305-40B0-9879-A4CA2F6F11C2}" dt="2022-09-30T12:59:55.960" v="147" actId="47"/>
        <pc:sldMkLst>
          <pc:docMk/>
          <pc:sldMk cId="3208258128" sldId="322"/>
        </pc:sldMkLst>
        <pc:spChg chg="del mod">
          <ac:chgData name="Ade Fewings" userId="a0b60827-dd17-4759-a039-c345c4efb516" providerId="ADAL" clId="{31796FF7-5305-40B0-9879-A4CA2F6F11C2}" dt="2022-09-30T12:59:49.303" v="144"/>
          <ac:spMkLst>
            <pc:docMk/>
            <pc:sldMk cId="3208258128" sldId="322"/>
            <ac:spMk id="12" creationId="{B13E274F-2538-4F6E-8BD7-A601D344392E}"/>
          </ac:spMkLst>
        </pc:spChg>
      </pc:sldChg>
      <pc:sldChg chg="addSp delSp modSp mod">
        <pc:chgData name="Ade Fewings" userId="a0b60827-dd17-4759-a039-c345c4efb516" providerId="ADAL" clId="{31796FF7-5305-40B0-9879-A4CA2F6F11C2}" dt="2022-09-30T13:06:50.156" v="213" actId="15"/>
        <pc:sldMkLst>
          <pc:docMk/>
          <pc:sldMk cId="662892852" sldId="323"/>
        </pc:sldMkLst>
        <pc:spChg chg="add del mod">
          <ac:chgData name="Ade Fewings" userId="a0b60827-dd17-4759-a039-c345c4efb516" providerId="ADAL" clId="{31796FF7-5305-40B0-9879-A4CA2F6F11C2}" dt="2022-09-30T13:06:32.495" v="207"/>
          <ac:spMkLst>
            <pc:docMk/>
            <pc:sldMk cId="662892852" sldId="323"/>
            <ac:spMk id="2" creationId="{D5ADE6D4-D836-4EBE-BBA5-7B84E3B44774}"/>
          </ac:spMkLst>
        </pc:spChg>
        <pc:spChg chg="mod">
          <ac:chgData name="Ade Fewings" userId="a0b60827-dd17-4759-a039-c345c4efb516" providerId="ADAL" clId="{31796FF7-5305-40B0-9879-A4CA2F6F11C2}" dt="2022-09-30T13:06:50.156" v="213" actId="15"/>
          <ac:spMkLst>
            <pc:docMk/>
            <pc:sldMk cId="662892852" sldId="323"/>
            <ac:spMk id="12" creationId="{B13E274F-2538-4F6E-8BD7-A601D344392E}"/>
          </ac:spMkLst>
        </pc:spChg>
      </pc:sldChg>
      <pc:sldChg chg="addSp modSp mod">
        <pc:chgData name="Ade Fewings" userId="a0b60827-dd17-4759-a039-c345c4efb516" providerId="ADAL" clId="{31796FF7-5305-40B0-9879-A4CA2F6F11C2}" dt="2022-09-30T13:08:11.550" v="246" actId="14"/>
        <pc:sldMkLst>
          <pc:docMk/>
          <pc:sldMk cId="307763055" sldId="324"/>
        </pc:sldMkLst>
        <pc:spChg chg="add mod">
          <ac:chgData name="Ade Fewings" userId="a0b60827-dd17-4759-a039-c345c4efb516" providerId="ADAL" clId="{31796FF7-5305-40B0-9879-A4CA2F6F11C2}" dt="2022-09-30T13:07:14.136" v="215" actId="6549"/>
          <ac:spMkLst>
            <pc:docMk/>
            <pc:sldMk cId="307763055" sldId="324"/>
            <ac:spMk id="2" creationId="{7ABA3147-1493-4C25-8713-25E7B8BB561D}"/>
          </ac:spMkLst>
        </pc:spChg>
        <pc:spChg chg="mod">
          <ac:chgData name="Ade Fewings" userId="a0b60827-dd17-4759-a039-c345c4efb516" providerId="ADAL" clId="{31796FF7-5305-40B0-9879-A4CA2F6F11C2}" dt="2022-09-30T13:08:11.550" v="246" actId="14"/>
          <ac:spMkLst>
            <pc:docMk/>
            <pc:sldMk cId="307763055" sldId="324"/>
            <ac:spMk id="12" creationId="{B13E274F-2538-4F6E-8BD7-A601D344392E}"/>
          </ac:spMkLst>
        </pc:spChg>
      </pc:sldChg>
      <pc:sldChg chg="modSp mod">
        <pc:chgData name="Ade Fewings" userId="a0b60827-dd17-4759-a039-c345c4efb516" providerId="ADAL" clId="{31796FF7-5305-40B0-9879-A4CA2F6F11C2}" dt="2022-09-30T10:50:10.717" v="5" actId="27636"/>
        <pc:sldMkLst>
          <pc:docMk/>
          <pc:sldMk cId="937574726" sldId="361"/>
        </pc:sldMkLst>
        <pc:spChg chg="mod">
          <ac:chgData name="Ade Fewings" userId="a0b60827-dd17-4759-a039-c345c4efb516" providerId="ADAL" clId="{31796FF7-5305-40B0-9879-A4CA2F6F11C2}" dt="2022-09-30T10:50:10.717" v="5" actId="27636"/>
          <ac:spMkLst>
            <pc:docMk/>
            <pc:sldMk cId="937574726" sldId="361"/>
            <ac:spMk id="2" creationId="{54D6DDF6-0397-9D25-A99C-3242FFCAFF9C}"/>
          </ac:spMkLst>
        </pc:spChg>
      </pc:sldChg>
      <pc:sldChg chg="modSp mod">
        <pc:chgData name="Ade Fewings" userId="a0b60827-dd17-4759-a039-c345c4efb516" providerId="ADAL" clId="{31796FF7-5305-40B0-9879-A4CA2F6F11C2}" dt="2022-09-30T10:50:10.723" v="6" actId="27636"/>
        <pc:sldMkLst>
          <pc:docMk/>
          <pc:sldMk cId="3198612920" sldId="362"/>
        </pc:sldMkLst>
        <pc:spChg chg="mod">
          <ac:chgData name="Ade Fewings" userId="a0b60827-dd17-4759-a039-c345c4efb516" providerId="ADAL" clId="{31796FF7-5305-40B0-9879-A4CA2F6F11C2}" dt="2022-09-30T10:50:10.723" v="6" actId="27636"/>
          <ac:spMkLst>
            <pc:docMk/>
            <pc:sldMk cId="3198612920" sldId="362"/>
            <ac:spMk id="2" creationId="{54D6DDF6-0397-9D25-A99C-3242FFCAFF9C}"/>
          </ac:spMkLst>
        </pc:spChg>
      </pc:sldChg>
    </pc:docChg>
  </pc:docChgLst>
  <pc:docChgLst>
    <pc:chgData name="Ade Fewings" userId="S::iss03c@bangor.ac.uk::a0b60827-dd17-4759-a039-c345c4efb516" providerId="AD" clId="Web-{84820871-1C49-483B-B3BF-12A0E208A4F5}"/>
    <pc:docChg chg="modSld">
      <pc:chgData name="Ade Fewings" userId="S::iss03c@bangor.ac.uk::a0b60827-dd17-4759-a039-c345c4efb516" providerId="AD" clId="Web-{84820871-1C49-483B-B3BF-12A0E208A4F5}" dt="2022-10-21T11:21:32.020" v="251" actId="20577"/>
      <pc:docMkLst>
        <pc:docMk/>
      </pc:docMkLst>
      <pc:sldChg chg="modSp modCm">
        <pc:chgData name="Ade Fewings" userId="S::iss03c@bangor.ac.uk::a0b60827-dd17-4759-a039-c345c4efb516" providerId="AD" clId="Web-{84820871-1C49-483B-B3BF-12A0E208A4F5}" dt="2022-10-21T10:10:00.135" v="5" actId="20577"/>
        <pc:sldMkLst>
          <pc:docMk/>
          <pc:sldMk cId="1467875306" sldId="282"/>
        </pc:sldMkLst>
        <pc:spChg chg="mod">
          <ac:chgData name="Ade Fewings" userId="S::iss03c@bangor.ac.uk::a0b60827-dd17-4759-a039-c345c4efb516" providerId="AD" clId="Web-{84820871-1C49-483B-B3BF-12A0E208A4F5}" dt="2022-10-21T10:10:00.135" v="5" actId="20577"/>
          <ac:spMkLst>
            <pc:docMk/>
            <pc:sldMk cId="1467875306" sldId="282"/>
            <ac:spMk id="12" creationId="{B13E274F-2538-4F6E-8BD7-A601D344392E}"/>
          </ac:spMkLst>
        </pc:spChg>
      </pc:sldChg>
      <pc:sldChg chg="modSp">
        <pc:chgData name="Ade Fewings" userId="S::iss03c@bangor.ac.uk::a0b60827-dd17-4759-a039-c345c4efb516" providerId="AD" clId="Web-{84820871-1C49-483B-B3BF-12A0E208A4F5}" dt="2022-10-21T10:11:26.622" v="6" actId="20577"/>
        <pc:sldMkLst>
          <pc:docMk/>
          <pc:sldMk cId="4215166259" sldId="289"/>
        </pc:sldMkLst>
        <pc:spChg chg="mod">
          <ac:chgData name="Ade Fewings" userId="S::iss03c@bangor.ac.uk::a0b60827-dd17-4759-a039-c345c4efb516" providerId="AD" clId="Web-{84820871-1C49-483B-B3BF-12A0E208A4F5}" dt="2022-10-21T10:11:26.622" v="6" actId="20577"/>
          <ac:spMkLst>
            <pc:docMk/>
            <pc:sldMk cId="4215166259" sldId="289"/>
            <ac:spMk id="12" creationId="{B13E274F-2538-4F6E-8BD7-A601D344392E}"/>
          </ac:spMkLst>
        </pc:spChg>
      </pc:sldChg>
      <pc:sldChg chg="modSp">
        <pc:chgData name="Ade Fewings" userId="S::iss03c@bangor.ac.uk::a0b60827-dd17-4759-a039-c345c4efb516" providerId="AD" clId="Web-{84820871-1C49-483B-B3BF-12A0E208A4F5}" dt="2022-10-21T10:11:54.576" v="7" actId="20577"/>
        <pc:sldMkLst>
          <pc:docMk/>
          <pc:sldMk cId="2753130063" sldId="296"/>
        </pc:sldMkLst>
        <pc:spChg chg="mod">
          <ac:chgData name="Ade Fewings" userId="S::iss03c@bangor.ac.uk::a0b60827-dd17-4759-a039-c345c4efb516" providerId="AD" clId="Web-{84820871-1C49-483B-B3BF-12A0E208A4F5}" dt="2022-10-21T10:11:54.576" v="7" actId="20577"/>
          <ac:spMkLst>
            <pc:docMk/>
            <pc:sldMk cId="2753130063" sldId="296"/>
            <ac:spMk id="12" creationId="{B13E274F-2538-4F6E-8BD7-A601D344392E}"/>
          </ac:spMkLst>
        </pc:spChg>
      </pc:sldChg>
      <pc:sldChg chg="modSp">
        <pc:chgData name="Ade Fewings" userId="S::iss03c@bangor.ac.uk::a0b60827-dd17-4759-a039-c345c4efb516" providerId="AD" clId="Web-{84820871-1C49-483B-B3BF-12A0E208A4F5}" dt="2022-10-21T10:12:06.092" v="8" actId="20577"/>
        <pc:sldMkLst>
          <pc:docMk/>
          <pc:sldMk cId="1820434534" sldId="297"/>
        </pc:sldMkLst>
        <pc:spChg chg="mod">
          <ac:chgData name="Ade Fewings" userId="S::iss03c@bangor.ac.uk::a0b60827-dd17-4759-a039-c345c4efb516" providerId="AD" clId="Web-{84820871-1C49-483B-B3BF-12A0E208A4F5}" dt="2022-10-21T10:12:06.092" v="8" actId="20577"/>
          <ac:spMkLst>
            <pc:docMk/>
            <pc:sldMk cId="1820434534" sldId="297"/>
            <ac:spMk id="12" creationId="{B13E274F-2538-4F6E-8BD7-A601D344392E}"/>
          </ac:spMkLst>
        </pc:spChg>
      </pc:sldChg>
      <pc:sldChg chg="modSp">
        <pc:chgData name="Ade Fewings" userId="S::iss03c@bangor.ac.uk::a0b60827-dd17-4759-a039-c345c4efb516" providerId="AD" clId="Web-{84820871-1C49-483B-B3BF-12A0E208A4F5}" dt="2022-10-21T10:14:06.954" v="19" actId="20577"/>
        <pc:sldMkLst>
          <pc:docMk/>
          <pc:sldMk cId="3490437621" sldId="300"/>
        </pc:sldMkLst>
        <pc:spChg chg="mod">
          <ac:chgData name="Ade Fewings" userId="S::iss03c@bangor.ac.uk::a0b60827-dd17-4759-a039-c345c4efb516" providerId="AD" clId="Web-{84820871-1C49-483B-B3BF-12A0E208A4F5}" dt="2022-10-21T10:14:06.954" v="19" actId="20577"/>
          <ac:spMkLst>
            <pc:docMk/>
            <pc:sldMk cId="3490437621" sldId="300"/>
            <ac:spMk id="12" creationId="{B13E274F-2538-4F6E-8BD7-A601D344392E}"/>
          </ac:spMkLst>
        </pc:spChg>
      </pc:sldChg>
      <pc:sldChg chg="modSp">
        <pc:chgData name="Ade Fewings" userId="S::iss03c@bangor.ac.uk::a0b60827-dd17-4759-a039-c345c4efb516" providerId="AD" clId="Web-{84820871-1C49-483B-B3BF-12A0E208A4F5}" dt="2022-10-21T10:12:58.015" v="18" actId="20577"/>
        <pc:sldMkLst>
          <pc:docMk/>
          <pc:sldMk cId="3989958120" sldId="312"/>
        </pc:sldMkLst>
        <pc:spChg chg="mod">
          <ac:chgData name="Ade Fewings" userId="S::iss03c@bangor.ac.uk::a0b60827-dd17-4759-a039-c345c4efb516" providerId="AD" clId="Web-{84820871-1C49-483B-B3BF-12A0E208A4F5}" dt="2022-10-21T10:12:58.015" v="18" actId="20577"/>
          <ac:spMkLst>
            <pc:docMk/>
            <pc:sldMk cId="3989958120" sldId="312"/>
            <ac:spMk id="12" creationId="{B13E274F-2538-4F6E-8BD7-A601D344392E}"/>
          </ac:spMkLst>
        </pc:spChg>
      </pc:sldChg>
      <pc:sldChg chg="modSp">
        <pc:chgData name="Ade Fewings" userId="S::iss03c@bangor.ac.uk::a0b60827-dd17-4759-a039-c345c4efb516" providerId="AD" clId="Web-{84820871-1C49-483B-B3BF-12A0E208A4F5}" dt="2022-10-21T10:18:28.492" v="126" actId="20577"/>
        <pc:sldMkLst>
          <pc:docMk/>
          <pc:sldMk cId="3046003149" sldId="325"/>
        </pc:sldMkLst>
        <pc:spChg chg="mod">
          <ac:chgData name="Ade Fewings" userId="S::iss03c@bangor.ac.uk::a0b60827-dd17-4759-a039-c345c4efb516" providerId="AD" clId="Web-{84820871-1C49-483B-B3BF-12A0E208A4F5}" dt="2022-10-21T10:18:28.492" v="126" actId="20577"/>
          <ac:spMkLst>
            <pc:docMk/>
            <pc:sldMk cId="3046003149" sldId="325"/>
            <ac:spMk id="12" creationId="{B13E274F-2538-4F6E-8BD7-A601D344392E}"/>
          </ac:spMkLst>
        </pc:spChg>
      </pc:sldChg>
      <pc:sldChg chg="addCm">
        <pc:chgData name="Ade Fewings" userId="S::iss03c@bangor.ac.uk::a0b60827-dd17-4759-a039-c345c4efb516" providerId="AD" clId="Web-{84820871-1C49-483B-B3BF-12A0E208A4F5}" dt="2022-10-21T10:21:06.652" v="127"/>
        <pc:sldMkLst>
          <pc:docMk/>
          <pc:sldMk cId="3758121867" sldId="327"/>
        </pc:sldMkLst>
      </pc:sldChg>
      <pc:sldChg chg="modSp">
        <pc:chgData name="Ade Fewings" userId="S::iss03c@bangor.ac.uk::a0b60827-dd17-4759-a039-c345c4efb516" providerId="AD" clId="Web-{84820871-1C49-483B-B3BF-12A0E208A4F5}" dt="2022-10-21T10:22:00.450" v="145" actId="20577"/>
        <pc:sldMkLst>
          <pc:docMk/>
          <pc:sldMk cId="269229487" sldId="328"/>
        </pc:sldMkLst>
        <pc:spChg chg="mod">
          <ac:chgData name="Ade Fewings" userId="S::iss03c@bangor.ac.uk::a0b60827-dd17-4759-a039-c345c4efb516" providerId="AD" clId="Web-{84820871-1C49-483B-B3BF-12A0E208A4F5}" dt="2022-10-21T10:22:00.450" v="145" actId="20577"/>
          <ac:spMkLst>
            <pc:docMk/>
            <pc:sldMk cId="269229487" sldId="328"/>
            <ac:spMk id="12" creationId="{B13E274F-2538-4F6E-8BD7-A601D344392E}"/>
          </ac:spMkLst>
        </pc:spChg>
      </pc:sldChg>
      <pc:sldChg chg="modSp">
        <pc:chgData name="Ade Fewings" userId="S::iss03c@bangor.ac.uk::a0b60827-dd17-4759-a039-c345c4efb516" providerId="AD" clId="Web-{84820871-1C49-483B-B3BF-12A0E208A4F5}" dt="2022-10-21T10:25:36.284" v="159" actId="20577"/>
        <pc:sldMkLst>
          <pc:docMk/>
          <pc:sldMk cId="3553423101" sldId="329"/>
        </pc:sldMkLst>
        <pc:spChg chg="mod">
          <ac:chgData name="Ade Fewings" userId="S::iss03c@bangor.ac.uk::a0b60827-dd17-4759-a039-c345c4efb516" providerId="AD" clId="Web-{84820871-1C49-483B-B3BF-12A0E208A4F5}" dt="2022-10-21T10:25:36.284" v="159" actId="20577"/>
          <ac:spMkLst>
            <pc:docMk/>
            <pc:sldMk cId="3553423101" sldId="329"/>
            <ac:spMk id="12" creationId="{B13E274F-2538-4F6E-8BD7-A601D344392E}"/>
          </ac:spMkLst>
        </pc:spChg>
      </pc:sldChg>
      <pc:sldChg chg="modSp">
        <pc:chgData name="Ade Fewings" userId="S::iss03c@bangor.ac.uk::a0b60827-dd17-4759-a039-c345c4efb516" providerId="AD" clId="Web-{84820871-1C49-483B-B3BF-12A0E208A4F5}" dt="2022-10-21T10:30:07.181" v="160" actId="20577"/>
        <pc:sldMkLst>
          <pc:docMk/>
          <pc:sldMk cId="626159381" sldId="334"/>
        </pc:sldMkLst>
        <pc:spChg chg="mod">
          <ac:chgData name="Ade Fewings" userId="S::iss03c@bangor.ac.uk::a0b60827-dd17-4759-a039-c345c4efb516" providerId="AD" clId="Web-{84820871-1C49-483B-B3BF-12A0E208A4F5}" dt="2022-10-21T10:30:07.181" v="160" actId="20577"/>
          <ac:spMkLst>
            <pc:docMk/>
            <pc:sldMk cId="626159381" sldId="334"/>
            <ac:spMk id="12" creationId="{B13E274F-2538-4F6E-8BD7-A601D344392E}"/>
          </ac:spMkLst>
        </pc:spChg>
      </pc:sldChg>
      <pc:sldChg chg="modSp">
        <pc:chgData name="Ade Fewings" userId="S::iss03c@bangor.ac.uk::a0b60827-dd17-4759-a039-c345c4efb516" providerId="AD" clId="Web-{84820871-1C49-483B-B3BF-12A0E208A4F5}" dt="2022-10-21T10:30:36.807" v="165" actId="20577"/>
        <pc:sldMkLst>
          <pc:docMk/>
          <pc:sldMk cId="1703814302" sldId="335"/>
        </pc:sldMkLst>
        <pc:spChg chg="mod">
          <ac:chgData name="Ade Fewings" userId="S::iss03c@bangor.ac.uk::a0b60827-dd17-4759-a039-c345c4efb516" providerId="AD" clId="Web-{84820871-1C49-483B-B3BF-12A0E208A4F5}" dt="2022-10-21T10:30:36.807" v="165" actId="20577"/>
          <ac:spMkLst>
            <pc:docMk/>
            <pc:sldMk cId="1703814302" sldId="335"/>
            <ac:spMk id="12" creationId="{B13E274F-2538-4F6E-8BD7-A601D344392E}"/>
          </ac:spMkLst>
        </pc:spChg>
      </pc:sldChg>
      <pc:sldChg chg="modSp">
        <pc:chgData name="Ade Fewings" userId="S::iss03c@bangor.ac.uk::a0b60827-dd17-4759-a039-c345c4efb516" providerId="AD" clId="Web-{84820871-1C49-483B-B3BF-12A0E208A4F5}" dt="2022-10-21T10:33:01.092" v="172" actId="20577"/>
        <pc:sldMkLst>
          <pc:docMk/>
          <pc:sldMk cId="2055040132" sldId="336"/>
        </pc:sldMkLst>
        <pc:spChg chg="mod">
          <ac:chgData name="Ade Fewings" userId="S::iss03c@bangor.ac.uk::a0b60827-dd17-4759-a039-c345c4efb516" providerId="AD" clId="Web-{84820871-1C49-483B-B3BF-12A0E208A4F5}" dt="2022-10-21T10:33:01.092" v="172" actId="20577"/>
          <ac:spMkLst>
            <pc:docMk/>
            <pc:sldMk cId="2055040132" sldId="336"/>
            <ac:spMk id="12" creationId="{B13E274F-2538-4F6E-8BD7-A601D344392E}"/>
          </ac:spMkLst>
        </pc:spChg>
      </pc:sldChg>
      <pc:sldChg chg="modSp">
        <pc:chgData name="Ade Fewings" userId="S::iss03c@bangor.ac.uk::a0b60827-dd17-4759-a039-c345c4efb516" providerId="AD" clId="Web-{84820871-1C49-483B-B3BF-12A0E208A4F5}" dt="2022-10-21T10:34:00.859" v="173" actId="20577"/>
        <pc:sldMkLst>
          <pc:docMk/>
          <pc:sldMk cId="1636223070" sldId="339"/>
        </pc:sldMkLst>
        <pc:spChg chg="mod">
          <ac:chgData name="Ade Fewings" userId="S::iss03c@bangor.ac.uk::a0b60827-dd17-4759-a039-c345c4efb516" providerId="AD" clId="Web-{84820871-1C49-483B-B3BF-12A0E208A4F5}" dt="2022-10-21T10:34:00.859" v="173" actId="20577"/>
          <ac:spMkLst>
            <pc:docMk/>
            <pc:sldMk cId="1636223070" sldId="339"/>
            <ac:spMk id="12" creationId="{B13E274F-2538-4F6E-8BD7-A601D344392E}"/>
          </ac:spMkLst>
        </pc:spChg>
      </pc:sldChg>
      <pc:sldChg chg="modSp">
        <pc:chgData name="Ade Fewings" userId="S::iss03c@bangor.ac.uk::a0b60827-dd17-4759-a039-c345c4efb516" providerId="AD" clId="Web-{84820871-1C49-483B-B3BF-12A0E208A4F5}" dt="2022-10-21T10:34:22.813" v="177" actId="20577"/>
        <pc:sldMkLst>
          <pc:docMk/>
          <pc:sldMk cId="2417372831" sldId="340"/>
        </pc:sldMkLst>
        <pc:spChg chg="mod">
          <ac:chgData name="Ade Fewings" userId="S::iss03c@bangor.ac.uk::a0b60827-dd17-4759-a039-c345c4efb516" providerId="AD" clId="Web-{84820871-1C49-483B-B3BF-12A0E208A4F5}" dt="2022-10-21T10:34:22.813" v="177" actId="20577"/>
          <ac:spMkLst>
            <pc:docMk/>
            <pc:sldMk cId="2417372831" sldId="340"/>
            <ac:spMk id="12" creationId="{B13E274F-2538-4F6E-8BD7-A601D344392E}"/>
          </ac:spMkLst>
        </pc:spChg>
      </pc:sldChg>
      <pc:sldChg chg="modSp">
        <pc:chgData name="Ade Fewings" userId="S::iss03c@bangor.ac.uk::a0b60827-dd17-4759-a039-c345c4efb516" providerId="AD" clId="Web-{84820871-1C49-483B-B3BF-12A0E208A4F5}" dt="2022-10-21T10:34:38.423" v="181" actId="20577"/>
        <pc:sldMkLst>
          <pc:docMk/>
          <pc:sldMk cId="2057749686" sldId="341"/>
        </pc:sldMkLst>
        <pc:spChg chg="mod">
          <ac:chgData name="Ade Fewings" userId="S::iss03c@bangor.ac.uk::a0b60827-dd17-4759-a039-c345c4efb516" providerId="AD" clId="Web-{84820871-1C49-483B-B3BF-12A0E208A4F5}" dt="2022-10-21T10:34:38.423" v="181" actId="20577"/>
          <ac:spMkLst>
            <pc:docMk/>
            <pc:sldMk cId="2057749686" sldId="341"/>
            <ac:spMk id="12" creationId="{B13E274F-2538-4F6E-8BD7-A601D344392E}"/>
          </ac:spMkLst>
        </pc:spChg>
      </pc:sldChg>
      <pc:sldChg chg="modSp">
        <pc:chgData name="Ade Fewings" userId="S::iss03c@bangor.ac.uk::a0b60827-dd17-4759-a039-c345c4efb516" providerId="AD" clId="Web-{84820871-1C49-483B-B3BF-12A0E208A4F5}" dt="2022-10-21T11:14:48.383" v="185" actId="20577"/>
        <pc:sldMkLst>
          <pc:docMk/>
          <pc:sldMk cId="3170637361" sldId="345"/>
        </pc:sldMkLst>
        <pc:spChg chg="mod">
          <ac:chgData name="Ade Fewings" userId="S::iss03c@bangor.ac.uk::a0b60827-dd17-4759-a039-c345c4efb516" providerId="AD" clId="Web-{84820871-1C49-483B-B3BF-12A0E208A4F5}" dt="2022-10-21T11:14:48.383" v="185" actId="20577"/>
          <ac:spMkLst>
            <pc:docMk/>
            <pc:sldMk cId="3170637361" sldId="345"/>
            <ac:spMk id="12" creationId="{B13E274F-2538-4F6E-8BD7-A601D344392E}"/>
          </ac:spMkLst>
        </pc:spChg>
      </pc:sldChg>
      <pc:sldChg chg="modSp">
        <pc:chgData name="Ade Fewings" userId="S::iss03c@bangor.ac.uk::a0b60827-dd17-4759-a039-c345c4efb516" providerId="AD" clId="Web-{84820871-1C49-483B-B3BF-12A0E208A4F5}" dt="2022-10-21T11:15:02.337" v="190" actId="20577"/>
        <pc:sldMkLst>
          <pc:docMk/>
          <pc:sldMk cId="2972546186" sldId="346"/>
        </pc:sldMkLst>
        <pc:spChg chg="mod">
          <ac:chgData name="Ade Fewings" userId="S::iss03c@bangor.ac.uk::a0b60827-dd17-4759-a039-c345c4efb516" providerId="AD" clId="Web-{84820871-1C49-483B-B3BF-12A0E208A4F5}" dt="2022-10-21T11:15:02.337" v="190" actId="20577"/>
          <ac:spMkLst>
            <pc:docMk/>
            <pc:sldMk cId="2972546186" sldId="346"/>
            <ac:spMk id="12" creationId="{B13E274F-2538-4F6E-8BD7-A601D344392E}"/>
          </ac:spMkLst>
        </pc:spChg>
      </pc:sldChg>
      <pc:sldChg chg="modSp">
        <pc:chgData name="Ade Fewings" userId="S::iss03c@bangor.ac.uk::a0b60827-dd17-4759-a039-c345c4efb516" providerId="AD" clId="Web-{84820871-1C49-483B-B3BF-12A0E208A4F5}" dt="2022-10-21T11:16:56.324" v="196" actId="20577"/>
        <pc:sldMkLst>
          <pc:docMk/>
          <pc:sldMk cId="1590130872" sldId="349"/>
        </pc:sldMkLst>
        <pc:spChg chg="mod">
          <ac:chgData name="Ade Fewings" userId="S::iss03c@bangor.ac.uk::a0b60827-dd17-4759-a039-c345c4efb516" providerId="AD" clId="Web-{84820871-1C49-483B-B3BF-12A0E208A4F5}" dt="2022-10-21T11:16:56.324" v="196" actId="20577"/>
          <ac:spMkLst>
            <pc:docMk/>
            <pc:sldMk cId="1590130872" sldId="349"/>
            <ac:spMk id="6" creationId="{0254BD2E-E129-496E-900D-DD3FAFFF0C0D}"/>
          </ac:spMkLst>
        </pc:spChg>
        <pc:spChg chg="mod">
          <ac:chgData name="Ade Fewings" userId="S::iss03c@bangor.ac.uk::a0b60827-dd17-4759-a039-c345c4efb516" providerId="AD" clId="Web-{84820871-1C49-483B-B3BF-12A0E208A4F5}" dt="2022-10-21T11:16:42.793" v="194" actId="20577"/>
          <ac:spMkLst>
            <pc:docMk/>
            <pc:sldMk cId="1590130872" sldId="349"/>
            <ac:spMk id="12" creationId="{B13E274F-2538-4F6E-8BD7-A601D344392E}"/>
          </ac:spMkLst>
        </pc:spChg>
      </pc:sldChg>
      <pc:sldChg chg="modSp">
        <pc:chgData name="Ade Fewings" userId="S::iss03c@bangor.ac.uk::a0b60827-dd17-4759-a039-c345c4efb516" providerId="AD" clId="Web-{84820871-1C49-483B-B3BF-12A0E208A4F5}" dt="2022-10-21T11:17:32.466" v="203" actId="20577"/>
        <pc:sldMkLst>
          <pc:docMk/>
          <pc:sldMk cId="2803897851" sldId="350"/>
        </pc:sldMkLst>
        <pc:spChg chg="mod">
          <ac:chgData name="Ade Fewings" userId="S::iss03c@bangor.ac.uk::a0b60827-dd17-4759-a039-c345c4efb516" providerId="AD" clId="Web-{84820871-1C49-483B-B3BF-12A0E208A4F5}" dt="2022-10-21T11:17:04.215" v="197" actId="20577"/>
          <ac:spMkLst>
            <pc:docMk/>
            <pc:sldMk cId="2803897851" sldId="350"/>
            <ac:spMk id="6" creationId="{3591BED1-5B5B-4CFC-A32D-909C62BCA1FB}"/>
          </ac:spMkLst>
        </pc:spChg>
        <pc:spChg chg="mod">
          <ac:chgData name="Ade Fewings" userId="S::iss03c@bangor.ac.uk::a0b60827-dd17-4759-a039-c345c4efb516" providerId="AD" clId="Web-{84820871-1C49-483B-B3BF-12A0E208A4F5}" dt="2022-10-21T11:17:32.466" v="203" actId="20577"/>
          <ac:spMkLst>
            <pc:docMk/>
            <pc:sldMk cId="2803897851" sldId="350"/>
            <ac:spMk id="12" creationId="{B13E274F-2538-4F6E-8BD7-A601D344392E}"/>
          </ac:spMkLst>
        </pc:spChg>
      </pc:sldChg>
      <pc:sldChg chg="modSp">
        <pc:chgData name="Ade Fewings" userId="S::iss03c@bangor.ac.uk::a0b60827-dd17-4759-a039-c345c4efb516" providerId="AD" clId="Web-{84820871-1C49-483B-B3BF-12A0E208A4F5}" dt="2022-10-21T11:18:15.358" v="218" actId="20577"/>
        <pc:sldMkLst>
          <pc:docMk/>
          <pc:sldMk cId="1478413575" sldId="351"/>
        </pc:sldMkLst>
        <pc:spChg chg="mod">
          <ac:chgData name="Ade Fewings" userId="S::iss03c@bangor.ac.uk::a0b60827-dd17-4759-a039-c345c4efb516" providerId="AD" clId="Web-{84820871-1C49-483B-B3BF-12A0E208A4F5}" dt="2022-10-21T11:17:57.045" v="206" actId="20577"/>
          <ac:spMkLst>
            <pc:docMk/>
            <pc:sldMk cId="1478413575" sldId="351"/>
            <ac:spMk id="6" creationId="{2A00A9ED-2E20-43CA-819B-F46F327D8A4B}"/>
          </ac:spMkLst>
        </pc:spChg>
        <pc:spChg chg="mod">
          <ac:chgData name="Ade Fewings" userId="S::iss03c@bangor.ac.uk::a0b60827-dd17-4759-a039-c345c4efb516" providerId="AD" clId="Web-{84820871-1C49-483B-B3BF-12A0E208A4F5}" dt="2022-10-21T11:18:15.358" v="218" actId="20577"/>
          <ac:spMkLst>
            <pc:docMk/>
            <pc:sldMk cId="1478413575" sldId="351"/>
            <ac:spMk id="12" creationId="{B13E274F-2538-4F6E-8BD7-A601D344392E}"/>
          </ac:spMkLst>
        </pc:spChg>
      </pc:sldChg>
      <pc:sldChg chg="modSp addCm modCm">
        <pc:chgData name="Ade Fewings" userId="S::iss03c@bangor.ac.uk::a0b60827-dd17-4759-a039-c345c4efb516" providerId="AD" clId="Web-{84820871-1C49-483B-B3BF-12A0E208A4F5}" dt="2022-10-21T11:19:23.532" v="226" actId="20577"/>
        <pc:sldMkLst>
          <pc:docMk/>
          <pc:sldMk cId="1789556459" sldId="352"/>
        </pc:sldMkLst>
        <pc:spChg chg="mod">
          <ac:chgData name="Ade Fewings" userId="S::iss03c@bangor.ac.uk::a0b60827-dd17-4759-a039-c345c4efb516" providerId="AD" clId="Web-{84820871-1C49-483B-B3BF-12A0E208A4F5}" dt="2022-10-21T11:18:22.905" v="220" actId="20577"/>
          <ac:spMkLst>
            <pc:docMk/>
            <pc:sldMk cId="1789556459" sldId="352"/>
            <ac:spMk id="6" creationId="{2C03965C-0108-4A9C-911D-614FDCEC82C3}"/>
          </ac:spMkLst>
        </pc:spChg>
        <pc:spChg chg="mod">
          <ac:chgData name="Ade Fewings" userId="S::iss03c@bangor.ac.uk::a0b60827-dd17-4759-a039-c345c4efb516" providerId="AD" clId="Web-{84820871-1C49-483B-B3BF-12A0E208A4F5}" dt="2022-10-21T11:19:23.532" v="226" actId="20577"/>
          <ac:spMkLst>
            <pc:docMk/>
            <pc:sldMk cId="1789556459" sldId="352"/>
            <ac:spMk id="12" creationId="{B13E274F-2538-4F6E-8BD7-A601D344392E}"/>
          </ac:spMkLst>
        </pc:spChg>
      </pc:sldChg>
      <pc:sldChg chg="modSp">
        <pc:chgData name="Ade Fewings" userId="S::iss03c@bangor.ac.uk::a0b60827-dd17-4759-a039-c345c4efb516" providerId="AD" clId="Web-{84820871-1C49-483B-B3BF-12A0E208A4F5}" dt="2022-10-21T11:19:28.266" v="227" actId="20577"/>
        <pc:sldMkLst>
          <pc:docMk/>
          <pc:sldMk cId="1540129352" sldId="353"/>
        </pc:sldMkLst>
        <pc:spChg chg="mod">
          <ac:chgData name="Ade Fewings" userId="S::iss03c@bangor.ac.uk::a0b60827-dd17-4759-a039-c345c4efb516" providerId="AD" clId="Web-{84820871-1C49-483B-B3BF-12A0E208A4F5}" dt="2022-10-21T11:19:28.266" v="227" actId="20577"/>
          <ac:spMkLst>
            <pc:docMk/>
            <pc:sldMk cId="1540129352" sldId="353"/>
            <ac:spMk id="6" creationId="{263506F2-2AF6-45B8-AF0B-775F0E7B2387}"/>
          </ac:spMkLst>
        </pc:spChg>
      </pc:sldChg>
      <pc:sldChg chg="modSp">
        <pc:chgData name="Ade Fewings" userId="S::iss03c@bangor.ac.uk::a0b60827-dd17-4759-a039-c345c4efb516" providerId="AD" clId="Web-{84820871-1C49-483B-B3BF-12A0E208A4F5}" dt="2022-10-21T11:20:52.175" v="242" actId="20577"/>
        <pc:sldMkLst>
          <pc:docMk/>
          <pc:sldMk cId="3996286948" sldId="355"/>
        </pc:sldMkLst>
        <pc:spChg chg="mod">
          <ac:chgData name="Ade Fewings" userId="S::iss03c@bangor.ac.uk::a0b60827-dd17-4759-a039-c345c4efb516" providerId="AD" clId="Web-{84820871-1C49-483B-B3BF-12A0E208A4F5}" dt="2022-10-21T11:20:52.175" v="242" actId="20577"/>
          <ac:spMkLst>
            <pc:docMk/>
            <pc:sldMk cId="3996286948" sldId="355"/>
            <ac:spMk id="12" creationId="{B13E274F-2538-4F6E-8BD7-A601D344392E}"/>
          </ac:spMkLst>
        </pc:spChg>
      </pc:sldChg>
      <pc:sldChg chg="modSp">
        <pc:chgData name="Ade Fewings" userId="S::iss03c@bangor.ac.uk::a0b60827-dd17-4759-a039-c345c4efb516" providerId="AD" clId="Web-{84820871-1C49-483B-B3BF-12A0E208A4F5}" dt="2022-10-21T11:21:32.020" v="251" actId="20577"/>
        <pc:sldMkLst>
          <pc:docMk/>
          <pc:sldMk cId="1531042082" sldId="356"/>
        </pc:sldMkLst>
        <pc:spChg chg="mod">
          <ac:chgData name="Ade Fewings" userId="S::iss03c@bangor.ac.uk::a0b60827-dd17-4759-a039-c345c4efb516" providerId="AD" clId="Web-{84820871-1C49-483B-B3BF-12A0E208A4F5}" dt="2022-10-21T11:21:32.020" v="251" actId="20577"/>
          <ac:spMkLst>
            <pc:docMk/>
            <pc:sldMk cId="1531042082" sldId="356"/>
            <ac:spMk id="12" creationId="{B13E274F-2538-4F6E-8BD7-A601D344392E}"/>
          </ac:spMkLst>
        </pc:spChg>
      </pc:sldChg>
    </pc:docChg>
  </pc:docChgLst>
  <pc:docChgLst>
    <pc:chgData name="Ade Fewings" userId="S::iss03c@bangor.ac.uk::a0b60827-dd17-4759-a039-c345c4efb516" providerId="AD" clId="Web-{229D8798-4E72-4C38-B245-414415B096D5}"/>
    <pc:docChg chg="addSld modSld sldOrd">
      <pc:chgData name="Ade Fewings" userId="S::iss03c@bangor.ac.uk::a0b60827-dd17-4759-a039-c345c4efb516" providerId="AD" clId="Web-{229D8798-4E72-4C38-B245-414415B096D5}" dt="2022-09-30T10:45:44.321" v="239"/>
      <pc:docMkLst>
        <pc:docMk/>
      </pc:docMkLst>
      <pc:sldChg chg="modSp">
        <pc:chgData name="Ade Fewings" userId="S::iss03c@bangor.ac.uk::a0b60827-dd17-4759-a039-c345c4efb516" providerId="AD" clId="Web-{229D8798-4E72-4C38-B245-414415B096D5}" dt="2022-09-30T09:34:06.723" v="95" actId="20577"/>
        <pc:sldMkLst>
          <pc:docMk/>
          <pc:sldMk cId="271166696" sldId="287"/>
        </pc:sldMkLst>
        <pc:spChg chg="mod">
          <ac:chgData name="Ade Fewings" userId="S::iss03c@bangor.ac.uk::a0b60827-dd17-4759-a039-c345c4efb516" providerId="AD" clId="Web-{229D8798-4E72-4C38-B245-414415B096D5}" dt="2022-09-30T09:34:06.723" v="95" actId="20577"/>
          <ac:spMkLst>
            <pc:docMk/>
            <pc:sldMk cId="271166696" sldId="287"/>
            <ac:spMk id="12" creationId="{B13E274F-2538-4F6E-8BD7-A601D344392E}"/>
          </ac:spMkLst>
        </pc:spChg>
      </pc:sldChg>
      <pc:sldChg chg="modSp modCm">
        <pc:chgData name="Ade Fewings" userId="S::iss03c@bangor.ac.uk::a0b60827-dd17-4759-a039-c345c4efb516" providerId="AD" clId="Web-{229D8798-4E72-4C38-B245-414415B096D5}" dt="2022-09-30T09:36:31.418" v="98" actId="20577"/>
        <pc:sldMkLst>
          <pc:docMk/>
          <pc:sldMk cId="70927519" sldId="288"/>
        </pc:sldMkLst>
        <pc:spChg chg="mod">
          <ac:chgData name="Ade Fewings" userId="S::iss03c@bangor.ac.uk::a0b60827-dd17-4759-a039-c345c4efb516" providerId="AD" clId="Web-{229D8798-4E72-4C38-B245-414415B096D5}" dt="2022-09-30T09:36:31.418" v="98" actId="20577"/>
          <ac:spMkLst>
            <pc:docMk/>
            <pc:sldMk cId="70927519" sldId="288"/>
            <ac:spMk id="12" creationId="{B13E274F-2538-4F6E-8BD7-A601D344392E}"/>
          </ac:spMkLst>
        </pc:spChg>
      </pc:sldChg>
      <pc:sldChg chg="modSp">
        <pc:chgData name="Ade Fewings" userId="S::iss03c@bangor.ac.uk::a0b60827-dd17-4759-a039-c345c4efb516" providerId="AD" clId="Web-{229D8798-4E72-4C38-B245-414415B096D5}" dt="2022-09-30T09:37:54.220" v="100" actId="20577"/>
        <pc:sldMkLst>
          <pc:docMk/>
          <pc:sldMk cId="2458809681" sldId="290"/>
        </pc:sldMkLst>
        <pc:spChg chg="mod">
          <ac:chgData name="Ade Fewings" userId="S::iss03c@bangor.ac.uk::a0b60827-dd17-4759-a039-c345c4efb516" providerId="AD" clId="Web-{229D8798-4E72-4C38-B245-414415B096D5}" dt="2022-09-30T09:37:54.220" v="100" actId="20577"/>
          <ac:spMkLst>
            <pc:docMk/>
            <pc:sldMk cId="2458809681" sldId="290"/>
            <ac:spMk id="12" creationId="{B13E274F-2538-4F6E-8BD7-A601D344392E}"/>
          </ac:spMkLst>
        </pc:spChg>
      </pc:sldChg>
      <pc:sldChg chg="modSp">
        <pc:chgData name="Ade Fewings" userId="S::iss03c@bangor.ac.uk::a0b60827-dd17-4759-a039-c345c4efb516" providerId="AD" clId="Web-{229D8798-4E72-4C38-B245-414415B096D5}" dt="2022-09-30T09:38:29.300" v="102" actId="20577"/>
        <pc:sldMkLst>
          <pc:docMk/>
          <pc:sldMk cId="1387889452" sldId="292"/>
        </pc:sldMkLst>
        <pc:spChg chg="mod">
          <ac:chgData name="Ade Fewings" userId="S::iss03c@bangor.ac.uk::a0b60827-dd17-4759-a039-c345c4efb516" providerId="AD" clId="Web-{229D8798-4E72-4C38-B245-414415B096D5}" dt="2022-09-30T09:38:29.300" v="102" actId="20577"/>
          <ac:spMkLst>
            <pc:docMk/>
            <pc:sldMk cId="1387889452" sldId="292"/>
            <ac:spMk id="11" creationId="{8CEF8800-9D17-4056-93CE-885CD77F715A}"/>
          </ac:spMkLst>
        </pc:spChg>
      </pc:sldChg>
      <pc:sldChg chg="modSp">
        <pc:chgData name="Ade Fewings" userId="S::iss03c@bangor.ac.uk::a0b60827-dd17-4759-a039-c345c4efb516" providerId="AD" clId="Web-{229D8798-4E72-4C38-B245-414415B096D5}" dt="2022-09-30T09:43:11.987" v="104" actId="20577"/>
        <pc:sldMkLst>
          <pc:docMk/>
          <pc:sldMk cId="1390509133" sldId="298"/>
        </pc:sldMkLst>
        <pc:spChg chg="mod">
          <ac:chgData name="Ade Fewings" userId="S::iss03c@bangor.ac.uk::a0b60827-dd17-4759-a039-c345c4efb516" providerId="AD" clId="Web-{229D8798-4E72-4C38-B245-414415B096D5}" dt="2022-09-30T09:43:11.987" v="104" actId="20577"/>
          <ac:spMkLst>
            <pc:docMk/>
            <pc:sldMk cId="1390509133" sldId="298"/>
            <ac:spMk id="12" creationId="{B13E274F-2538-4F6E-8BD7-A601D344392E}"/>
          </ac:spMkLst>
        </pc:spChg>
      </pc:sldChg>
      <pc:sldChg chg="modSp">
        <pc:chgData name="Ade Fewings" userId="S::iss03c@bangor.ac.uk::a0b60827-dd17-4759-a039-c345c4efb516" providerId="AD" clId="Web-{229D8798-4E72-4C38-B245-414415B096D5}" dt="2022-09-30T09:51:28.280" v="111" actId="20577"/>
        <pc:sldMkLst>
          <pc:docMk/>
          <pc:sldMk cId="3490437621" sldId="300"/>
        </pc:sldMkLst>
        <pc:spChg chg="mod">
          <ac:chgData name="Ade Fewings" userId="S::iss03c@bangor.ac.uk::a0b60827-dd17-4759-a039-c345c4efb516" providerId="AD" clId="Web-{229D8798-4E72-4C38-B245-414415B096D5}" dt="2022-09-30T09:51:28.280" v="111" actId="20577"/>
          <ac:spMkLst>
            <pc:docMk/>
            <pc:sldMk cId="3490437621" sldId="300"/>
            <ac:spMk id="12" creationId="{B13E274F-2538-4F6E-8BD7-A601D344392E}"/>
          </ac:spMkLst>
        </pc:spChg>
      </pc:sldChg>
      <pc:sldChg chg="modSp">
        <pc:chgData name="Ade Fewings" userId="S::iss03c@bangor.ac.uk::a0b60827-dd17-4759-a039-c345c4efb516" providerId="AD" clId="Web-{229D8798-4E72-4C38-B245-414415B096D5}" dt="2022-09-30T09:52:42.581" v="115" actId="20577"/>
        <pc:sldMkLst>
          <pc:docMk/>
          <pc:sldMk cId="1700879634" sldId="301"/>
        </pc:sldMkLst>
        <pc:spChg chg="mod">
          <ac:chgData name="Ade Fewings" userId="S::iss03c@bangor.ac.uk::a0b60827-dd17-4759-a039-c345c4efb516" providerId="AD" clId="Web-{229D8798-4E72-4C38-B245-414415B096D5}" dt="2022-09-30T09:52:42.581" v="115" actId="20577"/>
          <ac:spMkLst>
            <pc:docMk/>
            <pc:sldMk cId="1700879634" sldId="301"/>
            <ac:spMk id="12" creationId="{B13E274F-2538-4F6E-8BD7-A601D344392E}"/>
          </ac:spMkLst>
        </pc:spChg>
      </pc:sldChg>
      <pc:sldChg chg="modSp">
        <pc:chgData name="Ade Fewings" userId="S::iss03c@bangor.ac.uk::a0b60827-dd17-4759-a039-c345c4efb516" providerId="AD" clId="Web-{229D8798-4E72-4C38-B245-414415B096D5}" dt="2022-09-30T10:14:53.435" v="144" actId="20577"/>
        <pc:sldMkLst>
          <pc:docMk/>
          <pc:sldMk cId="2340460409" sldId="307"/>
        </pc:sldMkLst>
        <pc:spChg chg="mod">
          <ac:chgData name="Ade Fewings" userId="S::iss03c@bangor.ac.uk::a0b60827-dd17-4759-a039-c345c4efb516" providerId="AD" clId="Web-{229D8798-4E72-4C38-B245-414415B096D5}" dt="2022-09-30T10:14:53.435" v="144" actId="20577"/>
          <ac:spMkLst>
            <pc:docMk/>
            <pc:sldMk cId="2340460409" sldId="307"/>
            <ac:spMk id="12" creationId="{B13E274F-2538-4F6E-8BD7-A601D344392E}"/>
          </ac:spMkLst>
        </pc:spChg>
      </pc:sldChg>
      <pc:sldChg chg="modSp addCm">
        <pc:chgData name="Ade Fewings" userId="S::iss03c@bangor.ac.uk::a0b60827-dd17-4759-a039-c345c4efb516" providerId="AD" clId="Web-{229D8798-4E72-4C38-B245-414415B096D5}" dt="2022-09-30T10:17:44.320" v="151"/>
        <pc:sldMkLst>
          <pc:docMk/>
          <pc:sldMk cId="2829238287" sldId="309"/>
        </pc:sldMkLst>
        <pc:spChg chg="mod">
          <ac:chgData name="Ade Fewings" userId="S::iss03c@bangor.ac.uk::a0b60827-dd17-4759-a039-c345c4efb516" providerId="AD" clId="Web-{229D8798-4E72-4C38-B245-414415B096D5}" dt="2022-09-30T10:17:02.942" v="150" actId="14100"/>
          <ac:spMkLst>
            <pc:docMk/>
            <pc:sldMk cId="2829238287" sldId="309"/>
            <ac:spMk id="12" creationId="{B13E274F-2538-4F6E-8BD7-A601D344392E}"/>
          </ac:spMkLst>
        </pc:spChg>
      </pc:sldChg>
      <pc:sldChg chg="addCm">
        <pc:chgData name="Ade Fewings" userId="S::iss03c@bangor.ac.uk::a0b60827-dd17-4759-a039-c345c4efb516" providerId="AD" clId="Web-{229D8798-4E72-4C38-B245-414415B096D5}" dt="2022-09-30T09:44:02.490" v="105"/>
        <pc:sldMkLst>
          <pc:docMk/>
          <pc:sldMk cId="3989958120" sldId="312"/>
        </pc:sldMkLst>
      </pc:sldChg>
      <pc:sldChg chg="modSp">
        <pc:chgData name="Ade Fewings" userId="S::iss03c@bangor.ac.uk::a0b60827-dd17-4759-a039-c345c4efb516" providerId="AD" clId="Web-{229D8798-4E72-4C38-B245-414415B096D5}" dt="2022-09-30T10:18:26.463" v="155" actId="20577"/>
        <pc:sldMkLst>
          <pc:docMk/>
          <pc:sldMk cId="1502425176" sldId="314"/>
        </pc:sldMkLst>
        <pc:spChg chg="mod">
          <ac:chgData name="Ade Fewings" userId="S::iss03c@bangor.ac.uk::a0b60827-dd17-4759-a039-c345c4efb516" providerId="AD" clId="Web-{229D8798-4E72-4C38-B245-414415B096D5}" dt="2022-09-30T10:18:26.463" v="155" actId="20577"/>
          <ac:spMkLst>
            <pc:docMk/>
            <pc:sldMk cId="1502425176" sldId="314"/>
            <ac:spMk id="12" creationId="{B13E274F-2538-4F6E-8BD7-A601D344392E}"/>
          </ac:spMkLst>
        </pc:spChg>
      </pc:sldChg>
      <pc:sldChg chg="modSp">
        <pc:chgData name="Ade Fewings" userId="S::iss03c@bangor.ac.uk::a0b60827-dd17-4759-a039-c345c4efb516" providerId="AD" clId="Web-{229D8798-4E72-4C38-B245-414415B096D5}" dt="2022-09-30T10:18:42.870" v="159" actId="20577"/>
        <pc:sldMkLst>
          <pc:docMk/>
          <pc:sldMk cId="4066379017" sldId="315"/>
        </pc:sldMkLst>
        <pc:spChg chg="mod">
          <ac:chgData name="Ade Fewings" userId="S::iss03c@bangor.ac.uk::a0b60827-dd17-4759-a039-c345c4efb516" providerId="AD" clId="Web-{229D8798-4E72-4C38-B245-414415B096D5}" dt="2022-09-30T10:18:42.870" v="159" actId="20577"/>
          <ac:spMkLst>
            <pc:docMk/>
            <pc:sldMk cId="4066379017" sldId="315"/>
            <ac:spMk id="12" creationId="{B13E274F-2538-4F6E-8BD7-A601D344392E}"/>
          </ac:spMkLst>
        </pc:spChg>
      </pc:sldChg>
      <pc:sldChg chg="addSp delSp modSp">
        <pc:chgData name="Ade Fewings" userId="S::iss03c@bangor.ac.uk::a0b60827-dd17-4759-a039-c345c4efb516" providerId="AD" clId="Web-{229D8798-4E72-4C38-B245-414415B096D5}" dt="2022-09-30T10:45:44.321" v="239"/>
        <pc:sldMkLst>
          <pc:docMk/>
          <pc:sldMk cId="3142272990" sldId="318"/>
        </pc:sldMkLst>
        <pc:spChg chg="mod">
          <ac:chgData name="Ade Fewings" userId="S::iss03c@bangor.ac.uk::a0b60827-dd17-4759-a039-c345c4efb516" providerId="AD" clId="Web-{229D8798-4E72-4C38-B245-414415B096D5}" dt="2022-09-30T10:45:40.773" v="237" actId="20577"/>
          <ac:spMkLst>
            <pc:docMk/>
            <pc:sldMk cId="3142272990" sldId="318"/>
            <ac:spMk id="12" creationId="{B13E274F-2538-4F6E-8BD7-A601D344392E}"/>
          </ac:spMkLst>
        </pc:spChg>
        <pc:picChg chg="add del mod">
          <ac:chgData name="Ade Fewings" userId="S::iss03c@bangor.ac.uk::a0b60827-dd17-4759-a039-c345c4efb516" providerId="AD" clId="Web-{229D8798-4E72-4C38-B245-414415B096D5}" dt="2022-09-30T10:45:42.102" v="238"/>
          <ac:picMkLst>
            <pc:docMk/>
            <pc:sldMk cId="3142272990" sldId="318"/>
            <ac:picMk id="2" creationId="{B73D5693-E8D8-E568-C5B4-FA81B3F0B065}"/>
          </ac:picMkLst>
        </pc:picChg>
        <pc:picChg chg="add del mod">
          <ac:chgData name="Ade Fewings" userId="S::iss03c@bangor.ac.uk::a0b60827-dd17-4759-a039-c345c4efb516" providerId="AD" clId="Web-{229D8798-4E72-4C38-B245-414415B096D5}" dt="2022-09-30T10:45:44.321" v="239"/>
          <ac:picMkLst>
            <pc:docMk/>
            <pc:sldMk cId="3142272990" sldId="318"/>
            <ac:picMk id="3" creationId="{F089BAC1-E01E-6D0F-C1A0-C1053B29B886}"/>
          </ac:picMkLst>
        </pc:picChg>
      </pc:sldChg>
      <pc:sldChg chg="modSp new">
        <pc:chgData name="Ade Fewings" userId="S::iss03c@bangor.ac.uk::a0b60827-dd17-4759-a039-c345c4efb516" providerId="AD" clId="Web-{229D8798-4E72-4C38-B245-414415B096D5}" dt="2022-09-30T10:19:46.014" v="161" actId="20577"/>
        <pc:sldMkLst>
          <pc:docMk/>
          <pc:sldMk cId="937574726" sldId="361"/>
        </pc:sldMkLst>
        <pc:spChg chg="mod">
          <ac:chgData name="Ade Fewings" userId="S::iss03c@bangor.ac.uk::a0b60827-dd17-4759-a039-c345c4efb516" providerId="AD" clId="Web-{229D8798-4E72-4C38-B245-414415B096D5}" dt="2022-09-30T10:19:46.014" v="161" actId="20577"/>
          <ac:spMkLst>
            <pc:docMk/>
            <pc:sldMk cId="937574726" sldId="361"/>
            <ac:spMk id="3" creationId="{09CD9158-5D99-140E-A1BA-A90853C83324}"/>
          </ac:spMkLst>
        </pc:spChg>
      </pc:sldChg>
      <pc:sldChg chg="add ord replId">
        <pc:chgData name="Ade Fewings" userId="S::iss03c@bangor.ac.uk::a0b60827-dd17-4759-a039-c345c4efb516" providerId="AD" clId="Web-{229D8798-4E72-4C38-B245-414415B096D5}" dt="2022-09-30T10:20:00.499" v="163"/>
        <pc:sldMkLst>
          <pc:docMk/>
          <pc:sldMk cId="3198612920" sldId="362"/>
        </pc:sldMkLst>
      </pc:sldChg>
    </pc:docChg>
  </pc:docChgLst>
  <pc:docChgLst>
    <pc:chgData name="Ade Fewings" userId="S::iss03c@bangor.ac.uk::a0b60827-dd17-4759-a039-c345c4efb516" providerId="AD" clId="Web-{04FF432E-E0E1-485E-A572-5B891109FFD9}"/>
    <pc:docChg chg="modSld">
      <pc:chgData name="Ade Fewings" userId="S::iss03c@bangor.ac.uk::a0b60827-dd17-4759-a039-c345c4efb516" providerId="AD" clId="Web-{04FF432E-E0E1-485E-A572-5B891109FFD9}" dt="2022-09-21T09:56:43.348" v="130"/>
      <pc:docMkLst>
        <pc:docMk/>
      </pc:docMkLst>
      <pc:sldChg chg="addCm">
        <pc:chgData name="Ade Fewings" userId="S::iss03c@bangor.ac.uk::a0b60827-dd17-4759-a039-c345c4efb516" providerId="AD" clId="Web-{04FF432E-E0E1-485E-A572-5B891109FFD9}" dt="2022-09-15T15:51:50.850" v="0"/>
        <pc:sldMkLst>
          <pc:docMk/>
          <pc:sldMk cId="2077360079" sldId="276"/>
        </pc:sldMkLst>
      </pc:sldChg>
      <pc:sldChg chg="addCm modCm">
        <pc:chgData name="Ade Fewings" userId="S::iss03c@bangor.ac.uk::a0b60827-dd17-4759-a039-c345c4efb516" providerId="AD" clId="Web-{04FF432E-E0E1-485E-A572-5B891109FFD9}" dt="2022-09-15T15:53:40.076" v="3"/>
        <pc:sldMkLst>
          <pc:docMk/>
          <pc:sldMk cId="3697875980" sldId="278"/>
        </pc:sldMkLst>
      </pc:sldChg>
      <pc:sldChg chg="modSp">
        <pc:chgData name="Ade Fewings" userId="S::iss03c@bangor.ac.uk::a0b60827-dd17-4759-a039-c345c4efb516" providerId="AD" clId="Web-{04FF432E-E0E1-485E-A572-5B891109FFD9}" dt="2022-09-21T09:15:38.127" v="24" actId="20577"/>
        <pc:sldMkLst>
          <pc:docMk/>
          <pc:sldMk cId="804906762" sldId="280"/>
        </pc:sldMkLst>
        <pc:spChg chg="mod">
          <ac:chgData name="Ade Fewings" userId="S::iss03c@bangor.ac.uk::a0b60827-dd17-4759-a039-c345c4efb516" providerId="AD" clId="Web-{04FF432E-E0E1-485E-A572-5B891109FFD9}" dt="2022-09-21T09:15:38.127" v="24" actId="20577"/>
          <ac:spMkLst>
            <pc:docMk/>
            <pc:sldMk cId="804906762" sldId="280"/>
            <ac:spMk id="12" creationId="{B13E274F-2538-4F6E-8BD7-A601D344392E}"/>
          </ac:spMkLst>
        </pc:spChg>
      </pc:sldChg>
      <pc:sldChg chg="modSp">
        <pc:chgData name="Ade Fewings" userId="S::iss03c@bangor.ac.uk::a0b60827-dd17-4759-a039-c345c4efb516" providerId="AD" clId="Web-{04FF432E-E0E1-485E-A572-5B891109FFD9}" dt="2022-09-21T09:17:27.957" v="66" actId="20577"/>
        <pc:sldMkLst>
          <pc:docMk/>
          <pc:sldMk cId="3476099387" sldId="281"/>
        </pc:sldMkLst>
        <pc:spChg chg="mod">
          <ac:chgData name="Ade Fewings" userId="S::iss03c@bangor.ac.uk::a0b60827-dd17-4759-a039-c345c4efb516" providerId="AD" clId="Web-{04FF432E-E0E1-485E-A572-5B891109FFD9}" dt="2022-09-21T09:17:27.957" v="66" actId="20577"/>
          <ac:spMkLst>
            <pc:docMk/>
            <pc:sldMk cId="3476099387" sldId="281"/>
            <ac:spMk id="12" creationId="{B13E274F-2538-4F6E-8BD7-A601D344392E}"/>
          </ac:spMkLst>
        </pc:spChg>
      </pc:sldChg>
      <pc:sldChg chg="modSp addCm">
        <pc:chgData name="Ade Fewings" userId="S::iss03c@bangor.ac.uk::a0b60827-dd17-4759-a039-c345c4efb516" providerId="AD" clId="Web-{04FF432E-E0E1-485E-A572-5B891109FFD9}" dt="2022-09-21T09:18:39.677" v="84" actId="20577"/>
        <pc:sldMkLst>
          <pc:docMk/>
          <pc:sldMk cId="1467875306" sldId="282"/>
        </pc:sldMkLst>
        <pc:spChg chg="mod">
          <ac:chgData name="Ade Fewings" userId="S::iss03c@bangor.ac.uk::a0b60827-dd17-4759-a039-c345c4efb516" providerId="AD" clId="Web-{04FF432E-E0E1-485E-A572-5B891109FFD9}" dt="2022-09-21T09:18:07.380" v="80" actId="20577"/>
          <ac:spMkLst>
            <pc:docMk/>
            <pc:sldMk cId="1467875306" sldId="282"/>
            <ac:spMk id="11" creationId="{8CEF8800-9D17-4056-93CE-885CD77F715A}"/>
          </ac:spMkLst>
        </pc:spChg>
        <pc:spChg chg="mod">
          <ac:chgData name="Ade Fewings" userId="S::iss03c@bangor.ac.uk::a0b60827-dd17-4759-a039-c345c4efb516" providerId="AD" clId="Web-{04FF432E-E0E1-485E-A572-5B891109FFD9}" dt="2022-09-21T09:18:39.677" v="84" actId="20577"/>
          <ac:spMkLst>
            <pc:docMk/>
            <pc:sldMk cId="1467875306" sldId="282"/>
            <ac:spMk id="12" creationId="{B13E274F-2538-4F6E-8BD7-A601D344392E}"/>
          </ac:spMkLst>
        </pc:spChg>
      </pc:sldChg>
      <pc:sldChg chg="modSp addCm">
        <pc:chgData name="Ade Fewings" userId="S::iss03c@bangor.ac.uk::a0b60827-dd17-4759-a039-c345c4efb516" providerId="AD" clId="Web-{04FF432E-E0E1-485E-A572-5B891109FFD9}" dt="2022-09-21T09:33:48.555" v="125"/>
        <pc:sldMkLst>
          <pc:docMk/>
          <pc:sldMk cId="3223378412" sldId="283"/>
        </pc:sldMkLst>
        <pc:spChg chg="mod">
          <ac:chgData name="Ade Fewings" userId="S::iss03c@bangor.ac.uk::a0b60827-dd17-4759-a039-c345c4efb516" providerId="AD" clId="Web-{04FF432E-E0E1-485E-A572-5B891109FFD9}" dt="2022-09-21T09:18:56.443" v="94" actId="14100"/>
          <ac:spMkLst>
            <pc:docMk/>
            <pc:sldMk cId="3223378412" sldId="283"/>
            <ac:spMk id="11" creationId="{8CEF8800-9D17-4056-93CE-885CD77F715A}"/>
          </ac:spMkLst>
        </pc:spChg>
      </pc:sldChg>
      <pc:sldChg chg="modSp addCm">
        <pc:chgData name="Ade Fewings" userId="S::iss03c@bangor.ac.uk::a0b60827-dd17-4759-a039-c345c4efb516" providerId="AD" clId="Web-{04FF432E-E0E1-485E-A572-5B891109FFD9}" dt="2022-09-21T09:34:04.133" v="126"/>
        <pc:sldMkLst>
          <pc:docMk/>
          <pc:sldMk cId="3756397909" sldId="284"/>
        </pc:sldMkLst>
        <pc:spChg chg="mod">
          <ac:chgData name="Ade Fewings" userId="S::iss03c@bangor.ac.uk::a0b60827-dd17-4759-a039-c345c4efb516" providerId="AD" clId="Web-{04FF432E-E0E1-485E-A572-5B891109FFD9}" dt="2022-09-21T09:32:47.788" v="109" actId="14100"/>
          <ac:spMkLst>
            <pc:docMk/>
            <pc:sldMk cId="3756397909" sldId="284"/>
            <ac:spMk id="11" creationId="{8CEF8800-9D17-4056-93CE-885CD77F715A}"/>
          </ac:spMkLst>
        </pc:spChg>
      </pc:sldChg>
      <pc:sldChg chg="modSp">
        <pc:chgData name="Ade Fewings" userId="S::iss03c@bangor.ac.uk::a0b60827-dd17-4759-a039-c345c4efb516" providerId="AD" clId="Web-{04FF432E-E0E1-485E-A572-5B891109FFD9}" dt="2022-09-21T09:33:02.429" v="124" actId="20577"/>
        <pc:sldMkLst>
          <pc:docMk/>
          <pc:sldMk cId="3343699033" sldId="285"/>
        </pc:sldMkLst>
        <pc:spChg chg="mod">
          <ac:chgData name="Ade Fewings" userId="S::iss03c@bangor.ac.uk::a0b60827-dd17-4759-a039-c345c4efb516" providerId="AD" clId="Web-{04FF432E-E0E1-485E-A572-5B891109FFD9}" dt="2022-09-21T09:33:02.429" v="124" actId="20577"/>
          <ac:spMkLst>
            <pc:docMk/>
            <pc:sldMk cId="3343699033" sldId="285"/>
            <ac:spMk id="11" creationId="{8CEF8800-9D17-4056-93CE-885CD77F715A}"/>
          </ac:spMkLst>
        </pc:spChg>
      </pc:sldChg>
      <pc:sldChg chg="modSp">
        <pc:chgData name="Ade Fewings" userId="S::iss03c@bangor.ac.uk::a0b60827-dd17-4759-a039-c345c4efb516" providerId="AD" clId="Web-{04FF432E-E0E1-485E-A572-5B891109FFD9}" dt="2022-09-21T09:42:36.862" v="129" actId="20577"/>
        <pc:sldMkLst>
          <pc:docMk/>
          <pc:sldMk cId="271166696" sldId="287"/>
        </pc:sldMkLst>
        <pc:spChg chg="mod">
          <ac:chgData name="Ade Fewings" userId="S::iss03c@bangor.ac.uk::a0b60827-dd17-4759-a039-c345c4efb516" providerId="AD" clId="Web-{04FF432E-E0E1-485E-A572-5B891109FFD9}" dt="2022-09-21T09:42:36.862" v="129" actId="20577"/>
          <ac:spMkLst>
            <pc:docMk/>
            <pc:sldMk cId="271166696" sldId="287"/>
            <ac:spMk id="12" creationId="{B13E274F-2538-4F6E-8BD7-A601D344392E}"/>
          </ac:spMkLst>
        </pc:spChg>
      </pc:sldChg>
      <pc:sldChg chg="addCm">
        <pc:chgData name="Ade Fewings" userId="S::iss03c@bangor.ac.uk::a0b60827-dd17-4759-a039-c345c4efb516" providerId="AD" clId="Web-{04FF432E-E0E1-485E-A572-5B891109FFD9}" dt="2022-09-21T09:56:43.348" v="130"/>
        <pc:sldMkLst>
          <pc:docMk/>
          <pc:sldMk cId="70927519" sldId="288"/>
        </pc:sldMkLst>
      </pc:sldChg>
    </pc:docChg>
  </pc:docChgLst>
  <pc:docChgLst>
    <pc:chgData name="Oliver Barbaresi" userId="S::lvb19bnh@bangor.ac.uk::878e3307-01de-4289-ad53-44b9c3912324" providerId="AD" clId="Web-{9D423F42-7575-4F10-9C21-C59B9E441174}"/>
    <pc:docChg chg="modSld">
      <pc:chgData name="Oliver Barbaresi" userId="S::lvb19bnh@bangor.ac.uk::878e3307-01de-4289-ad53-44b9c3912324" providerId="AD" clId="Web-{9D423F42-7575-4F10-9C21-C59B9E441174}" dt="2022-10-07T12:08:45.195" v="34" actId="20577"/>
      <pc:docMkLst>
        <pc:docMk/>
      </pc:docMkLst>
      <pc:sldChg chg="modSp">
        <pc:chgData name="Oliver Barbaresi" userId="S::lvb19bnh@bangor.ac.uk::878e3307-01de-4289-ad53-44b9c3912324" providerId="AD" clId="Web-{9D423F42-7575-4F10-9C21-C59B9E441174}" dt="2022-10-07T12:08:45.195" v="34" actId="20577"/>
        <pc:sldMkLst>
          <pc:docMk/>
          <pc:sldMk cId="307763055" sldId="324"/>
        </pc:sldMkLst>
        <pc:spChg chg="mod">
          <ac:chgData name="Oliver Barbaresi" userId="S::lvb19bnh@bangor.ac.uk::878e3307-01de-4289-ad53-44b9c3912324" providerId="AD" clId="Web-{9D423F42-7575-4F10-9C21-C59B9E441174}" dt="2022-10-07T12:08:45.195" v="34" actId="20577"/>
          <ac:spMkLst>
            <pc:docMk/>
            <pc:sldMk cId="307763055" sldId="324"/>
            <ac:spMk id="12" creationId="{B13E274F-2538-4F6E-8BD7-A601D344392E}"/>
          </ac:spMkLst>
        </pc:spChg>
      </pc:sldChg>
    </pc:docChg>
  </pc:docChgLst>
</pc:chgInfo>
</file>

<file path=ppt/comments/modernComment_114_7BD1FFCF.xml><?xml version="1.0" encoding="utf-8"?>
<p188:cmLst xmlns:a="http://schemas.openxmlformats.org/drawingml/2006/main" xmlns:r="http://schemas.openxmlformats.org/officeDocument/2006/relationships" xmlns:p188="http://schemas.microsoft.com/office/powerpoint/2018/8/main">
  <p188:cm id="{AEA92B9C-A3A8-405B-8ACE-11F3A06E0FFD}" authorId="{544C8D50-F257-108C-8306-E4F84F64935E}" status="resolved" created="2022-09-15T15:51:50.850" complete="100000">
    <ac:deMkLst xmlns:ac="http://schemas.microsoft.com/office/drawing/2013/main/command">
      <pc:docMk xmlns:pc="http://schemas.microsoft.com/office/powerpoint/2013/main/command"/>
      <pc:sldMk xmlns:pc="http://schemas.microsoft.com/office/powerpoint/2013/main/command" cId="2077360079" sldId="276"/>
      <ac:spMk id="12" creationId="{B13E274F-2538-4F6E-8BD7-A601D344392E}"/>
    </ac:deMkLst>
    <p188:txBody>
      <a:bodyPr/>
      <a:lstStyle/>
      <a:p>
        <a:r>
          <a:rPr lang="en-GB"/>
          <a:t>Is it still true that many 3rd parties use 2.x?</a:t>
        </a:r>
      </a:p>
    </p188:txBody>
  </p188:cm>
</p188:cmLst>
</file>

<file path=ppt/comments/modernComment_116_DC691C0C.xml><?xml version="1.0" encoding="utf-8"?>
<p188:cmLst xmlns:a="http://schemas.openxmlformats.org/drawingml/2006/main" xmlns:r="http://schemas.openxmlformats.org/officeDocument/2006/relationships" xmlns:p188="http://schemas.microsoft.com/office/powerpoint/2018/8/main">
  <p188:cm id="{8F1AB3EA-7109-4990-8D2E-5E154EF69B26}" authorId="{544C8D50-F257-108C-8306-E4F84F64935E}" status="resolved" created="2022-09-15T15:52:55.761" complete="100000">
    <ac:txMkLst xmlns:ac="http://schemas.microsoft.com/office/drawing/2013/main/command">
      <pc:docMk xmlns:pc="http://schemas.microsoft.com/office/powerpoint/2013/main/command"/>
      <pc:sldMk xmlns:pc="http://schemas.microsoft.com/office/powerpoint/2013/main/command" cId="3697875980" sldId="278"/>
      <ac:spMk id="12" creationId="{B13E274F-2538-4F6E-8BD7-A601D344392E}"/>
      <ac:txMk cp="66">
        <ac:context len="236" hash="2396927966"/>
      </ac:txMk>
    </ac:txMkLst>
    <p188:pos x="2658893" y="2042808"/>
    <p188:txBody>
      <a:bodyPr/>
      <a:lstStyle/>
      <a:p>
        <a:r>
          <a:rPr lang="en-GB"/>
          <a:t>Move 'compute' access via SSH to along with Jupyter and Colaboratory earlier on?</a:t>
        </a:r>
      </a:p>
    </p188:txBody>
  </p188:cm>
  <p188:cm id="{1E6FB03E-0A45-469B-BD25-1437704E0941}" authorId="{544C8D50-F257-108C-8306-E4F84F64935E}" status="resolved" created="2022-09-15T15:53:40.076" complete="100000">
    <ac:txMkLst xmlns:ac="http://schemas.microsoft.com/office/drawing/2013/main/command">
      <pc:docMk xmlns:pc="http://schemas.microsoft.com/office/powerpoint/2013/main/command"/>
      <pc:sldMk xmlns:pc="http://schemas.microsoft.com/office/powerpoint/2013/main/command" cId="3697875980" sldId="278"/>
      <ac:spMk id="12" creationId="{B13E274F-2538-4F6E-8BD7-A601D344392E}"/>
      <ac:txMk cp="236" len="21">
        <ac:context len="259" hash="4079544808"/>
      </ac:txMk>
    </ac:txMkLst>
    <p188:pos x="5220510" y="9154808"/>
    <p188:txBody>
      <a:bodyPr/>
      <a:lstStyle/>
      <a:p>
        <a:r>
          <a:rPr lang="en-GB"/>
          <a:t>repl.it?</a:t>
        </a:r>
      </a:p>
    </p188:txBody>
  </p188:cm>
</p188:cmLst>
</file>

<file path=ppt/comments/modernComment_11A_577DFFEA.xml><?xml version="1.0" encoding="utf-8"?>
<p188:cmLst xmlns:a="http://schemas.openxmlformats.org/drawingml/2006/main" xmlns:r="http://schemas.openxmlformats.org/officeDocument/2006/relationships" xmlns:p188="http://schemas.microsoft.com/office/powerpoint/2018/8/main">
  <p188:cm id="{89EFEB5A-183A-4FFD-A4B7-5CFEE9098DAF}" authorId="{544C8D50-F257-108C-8306-E4F84F64935E}" status="resolved" created="2022-09-21T09:18:37.490" complete="100000">
    <ac:txMkLst xmlns:ac="http://schemas.microsoft.com/office/drawing/2013/main/command">
      <pc:docMk xmlns:pc="http://schemas.microsoft.com/office/powerpoint/2013/main/command"/>
      <pc:sldMk xmlns:pc="http://schemas.microsoft.com/office/powerpoint/2013/main/command" cId="1467875306" sldId="282"/>
      <ac:spMk id="12" creationId="{B13E274F-2538-4F6E-8BD7-A601D344392E}"/>
      <ac:txMk cp="411" len="15">
        <ac:context len="427" hash="1615124842"/>
      </ac:txMk>
    </ac:txMkLst>
    <p188:pos x="3934297" y="8744085"/>
    <p188:txBody>
      <a:bodyPr/>
      <a:lstStyle/>
      <a:p>
        <a:r>
          <a:rPr lang="en-GB"/>
          <a:t>Is this bit finished?</a:t>
        </a:r>
      </a:p>
    </p188:txBody>
  </p188:cm>
</p188:cmLst>
</file>

<file path=ppt/comments/modernComment_11B_C020D9EC.xml><?xml version="1.0" encoding="utf-8"?>
<p188:cmLst xmlns:a="http://schemas.openxmlformats.org/drawingml/2006/main" xmlns:r="http://schemas.openxmlformats.org/officeDocument/2006/relationships" xmlns:p188="http://schemas.microsoft.com/office/powerpoint/2018/8/main">
  <p188:cm id="{AB425E7B-F991-4D95-9941-C239FDD7A50E}" authorId="{544C8D50-F257-108C-8306-E4F84F64935E}" status="resolved" created="2022-09-21T09:33:48.555" complete="100000">
    <ac:deMkLst xmlns:ac="http://schemas.microsoft.com/office/drawing/2013/main/command">
      <pc:docMk xmlns:pc="http://schemas.microsoft.com/office/powerpoint/2013/main/command"/>
      <pc:sldMk xmlns:pc="http://schemas.microsoft.com/office/powerpoint/2013/main/command" cId="3223378412" sldId="283"/>
      <ac:spMk id="12" creationId="{B13E274F-2538-4F6E-8BD7-A601D344392E}"/>
    </ac:deMkLst>
    <p188:txBody>
      <a:bodyPr/>
      <a:lstStyle/>
      <a:p>
        <a:r>
          <a:rPr lang="en-GB"/>
          <a:t>What is the range of an integer in Python?</a:t>
        </a:r>
      </a:p>
    </p188:txBody>
  </p188:cm>
</p188:cmLst>
</file>

<file path=ppt/comments/modernComment_11C_DFE61555.xml><?xml version="1.0" encoding="utf-8"?>
<p188:cmLst xmlns:a="http://schemas.openxmlformats.org/drawingml/2006/main" xmlns:r="http://schemas.openxmlformats.org/officeDocument/2006/relationships" xmlns:p188="http://schemas.microsoft.com/office/powerpoint/2018/8/main">
  <p188:cm id="{FDAAACC4-B98A-4F66-ACE0-051D82D80678}" authorId="{544C8D50-F257-108C-8306-E4F84F64935E}" status="resolved" created="2022-09-21T09:34:04.133" complete="100000">
    <pc:sldMkLst xmlns:pc="http://schemas.microsoft.com/office/powerpoint/2013/main/command">
      <pc:docMk/>
      <pc:sldMk cId="3756397909" sldId="284"/>
    </pc:sldMkLst>
    <p188:txBody>
      <a:bodyPr/>
      <a:lstStyle/>
      <a:p>
        <a:r>
          <a:rPr lang="en-GB"/>
          <a:t>Range/precision of a float?</a:t>
        </a:r>
      </a:p>
    </p188:txBody>
  </p188:cm>
</p188:cmLst>
</file>

<file path=ppt/comments/modernComment_120_43A449F.xml><?xml version="1.0" encoding="utf-8"?>
<p188:cmLst xmlns:a="http://schemas.openxmlformats.org/drawingml/2006/main" xmlns:r="http://schemas.openxmlformats.org/officeDocument/2006/relationships" xmlns:p188="http://schemas.microsoft.com/office/powerpoint/2018/8/main">
  <p188:cm id="{C2DCFB0F-D07D-49B8-BD6C-6EA88A90FB0C}" authorId="{544C8D50-F257-108C-8306-E4F84F64935E}" created="2022-09-21T09:56:43.348">
    <ac:txMkLst xmlns:ac="http://schemas.microsoft.com/office/drawing/2013/main/command">
      <pc:docMk xmlns:pc="http://schemas.microsoft.com/office/powerpoint/2013/main/command"/>
      <pc:sldMk xmlns:pc="http://schemas.microsoft.com/office/powerpoint/2013/main/command" cId="70927519" sldId="288"/>
      <ac:spMk id="12" creationId="{B13E274F-2538-4F6E-8BD7-A601D344392E}"/>
      <ac:txMk cp="115">
        <ac:context len="561" hash="2855220749"/>
      </ac:txMk>
    </ac:txMkLst>
    <p188:pos x="16201957" y="7447063"/>
    <p188:replyLst>
      <p188:reply id="{D9CDBFA5-A6E4-42A0-BB18-1FD5B842E40D}" authorId="{544C8D50-F257-108C-8306-E4F84F64935E}" created="2022-09-30T09:36:29.699">
        <p188:txBody>
          <a:bodyPr/>
          <a:lstStyle/>
          <a:p>
            <a:r>
              <a:rPr lang="en-GB"/>
              <a:t>Need to consider editing routes on different platforms and consistently present.</a:t>
            </a:r>
          </a:p>
        </p188:txBody>
      </p188:reply>
    </p188:replyLst>
    <p188:txBody>
      <a:bodyPr/>
      <a:lstStyle/>
      <a:p>
        <a:r>
          <a:rPr lang="en-GB"/>
          <a:t>If I'm a vanilla user, I think I find this a bit confusing.</a:t>
        </a:r>
      </a:p>
    </p188:txBody>
  </p188:cm>
</p188:cmLst>
</file>

<file path=ppt/comments/modernComment_135_A8A2C00F.xml><?xml version="1.0" encoding="utf-8"?>
<p188:cmLst xmlns:a="http://schemas.openxmlformats.org/drawingml/2006/main" xmlns:r="http://schemas.openxmlformats.org/officeDocument/2006/relationships" xmlns:p188="http://schemas.microsoft.com/office/powerpoint/2018/8/main">
  <p188:cm id="{605059D0-D777-4768-8511-A02AD539868B}" authorId="{544C8D50-F257-108C-8306-E4F84F64935E}" status="resolved" created="2022-09-30T10:17:44.320" complete="100000">
    <ac:deMkLst xmlns:ac="http://schemas.microsoft.com/office/drawing/2013/main/command">
      <pc:docMk xmlns:pc="http://schemas.microsoft.com/office/powerpoint/2013/main/command"/>
      <pc:sldMk xmlns:pc="http://schemas.microsoft.com/office/powerpoint/2013/main/command" cId="2829238287" sldId="309"/>
      <ac:spMk id="12" creationId="{B13E274F-2538-4F6E-8BD7-A601D344392E}"/>
    </ac:deMkLst>
    <p188:txBody>
      <a:bodyPr/>
      <a:lstStyle/>
      <a:p>
        <a:r>
          <a:rPr lang="en-GB"/>
          <a:t>is this an image?  are the greater than or equal and less than or equal syntaxes correct?</a:t>
        </a:r>
      </a:p>
    </p188:txBody>
  </p188:cm>
</p188:cmLst>
</file>

<file path=ppt/comments/modernComment_138_EDD1EDE8.xml><?xml version="1.0" encoding="utf-8"?>
<p188:cmLst xmlns:a="http://schemas.openxmlformats.org/drawingml/2006/main" xmlns:r="http://schemas.openxmlformats.org/officeDocument/2006/relationships" xmlns:p188="http://schemas.microsoft.com/office/powerpoint/2018/8/main">
  <p188:cm id="{3E320BF8-06BF-4BC6-8075-96543069F96A}" authorId="{544C8D50-F257-108C-8306-E4F84F64935E}" status="resolved" created="2022-09-30T09:44:02.490" complete="100000">
    <ac:deMkLst xmlns:ac="http://schemas.microsoft.com/office/drawing/2013/main/command">
      <pc:docMk xmlns:pc="http://schemas.microsoft.com/office/powerpoint/2013/main/command"/>
      <pc:sldMk xmlns:pc="http://schemas.microsoft.com/office/powerpoint/2013/main/command" cId="3989958120" sldId="312"/>
      <ac:spMk id="12" creationId="{B13E274F-2538-4F6E-8BD7-A601D344392E}"/>
    </ac:deMkLst>
    <p188:txBody>
      <a:bodyPr/>
      <a:lstStyle/>
      <a:p>
        <a:r>
          <a:rPr lang="en-GB"/>
          <a:t>not sure if this is better placed elsewhere (advanced course) or needs more explanation here</a:t>
        </a:r>
      </a:p>
    </p188:txBody>
  </p188:cm>
</p188:cmLst>
</file>

<file path=ppt/comments/modernComment_147_E000638B.xml><?xml version="1.0" encoding="utf-8"?>
<p188:cmLst xmlns:a="http://schemas.openxmlformats.org/drawingml/2006/main" xmlns:r="http://schemas.openxmlformats.org/officeDocument/2006/relationships" xmlns:p188="http://schemas.microsoft.com/office/powerpoint/2018/8/main">
  <p188:cm id="{29AF9E8D-F36B-45B2-A299-059EE661FBA1}" authorId="{544C8D50-F257-108C-8306-E4F84F64935E}" created="2022-10-21T10:21:06.652">
    <pc:sldMkLst xmlns:pc="http://schemas.microsoft.com/office/powerpoint/2013/main/command">
      <pc:docMk/>
      <pc:sldMk cId="3758121867" sldId="327"/>
    </pc:sldMkLst>
    <p188:txBody>
      <a:bodyPr/>
      <a:lstStyle/>
      <a:p>
        <a:r>
          <a:rPr lang="en-GB"/>
          <a:t>Should show example output?</a:t>
        </a:r>
      </a:p>
    </p188:txBody>
  </p188:cm>
</p188:cmLst>
</file>

<file path=ppt/comments/modernComment_160_6AAA76EB.xml><?xml version="1.0" encoding="utf-8"?>
<p188:cmLst xmlns:a="http://schemas.openxmlformats.org/drawingml/2006/main" xmlns:r="http://schemas.openxmlformats.org/officeDocument/2006/relationships" xmlns:p188="http://schemas.microsoft.com/office/powerpoint/2018/8/main">
  <p188:cm id="{FF1D2649-3BCA-4987-A5A8-373FE5B464AD}" authorId="{544C8D50-F257-108C-8306-E4F84F64935E}" status="resolved" created="2022-10-21T11:19:21.828" complete="100000">
    <ac:txMkLst xmlns:ac="http://schemas.microsoft.com/office/drawing/2013/main/command">
      <pc:docMk xmlns:pc="http://schemas.microsoft.com/office/powerpoint/2013/main/command"/>
      <pc:sldMk xmlns:pc="http://schemas.microsoft.com/office/powerpoint/2013/main/command" cId="1789556459" sldId="352"/>
      <ac:spMk id="12" creationId="{B13E274F-2538-4F6E-8BD7-A601D344392E}"/>
      <ac:txMk cp="269" len="52">
        <ac:context len="393" hash="3580530563"/>
      </ac:txMk>
    </ac:txMkLst>
    <p188:pos x="18936510" y="3339829"/>
    <p188:txBody>
      <a:bodyPr/>
      <a:lstStyle/>
      <a:p>
        <a:r>
          <a:rPr lang="en-GB"/>
          <a:t>Missing something here?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071808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739226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GB"/>
              <a:t>Click to edit Master title style</a:t>
            </a:r>
            <a:endParaRPr lang="en-US"/>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9CA5D0CA-18A1-1142-AB93-C9D4480A0CEC}"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439016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9CA5D0CA-18A1-1142-AB93-C9D4480A0CEC}"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1908489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9CA5D0CA-18A1-1142-AB93-C9D4480A0CEC}"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192423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13"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9988034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9CA5D0CA-18A1-1142-AB93-C9D4480A0CEC}"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1064152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GB"/>
              <a:t>Click to edit Master title style</a:t>
            </a:r>
            <a:endParaRPr lang="en-US"/>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CA5D0CA-18A1-1142-AB93-C9D4480A0CEC}"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47381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676400" y="3651250"/>
            <a:ext cx="10363200" cy="87026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12344400" y="3651250"/>
            <a:ext cx="10363200" cy="87026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9CA5D0CA-18A1-1142-AB93-C9D4480A0CEC}"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295573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GB"/>
              <a:t>Click to edit Master title style</a:t>
            </a:r>
            <a:endParaRPr lang="en-US"/>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GB"/>
              <a:t>Click to 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GB"/>
              <a:t>Click to 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9CA5D0CA-18A1-1142-AB93-C9D4480A0CEC}" type="datetimeFigureOut">
              <a:rPr lang="en-US" smtClean="0"/>
              <a:t>10/26/2022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987170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CA5D0CA-18A1-1142-AB93-C9D4480A0CEC}" type="datetimeFigureOut">
              <a:rPr lang="en-US" smtClean="0"/>
              <a:t>10/26/2022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3012142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A5D0CA-18A1-1142-AB93-C9D4480A0CEC}" type="datetimeFigureOut">
              <a:rPr lang="en-US" smtClean="0"/>
              <a:t>10/26/2022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2113176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GB"/>
              <a:t>Click to edit Master title style</a:t>
            </a:r>
            <a:endParaRPr lang="en-US"/>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GB"/>
              <a:t>Click to edit Master text styles</a:t>
            </a:r>
          </a:p>
        </p:txBody>
      </p:sp>
      <p:sp>
        <p:nvSpPr>
          <p:cNvPr id="5" name="Date Placeholder 4"/>
          <p:cNvSpPr>
            <a:spLocks noGrp="1"/>
          </p:cNvSpPr>
          <p:nvPr>
            <p:ph type="dt" sz="half" idx="10"/>
          </p:nvPr>
        </p:nvSpPr>
        <p:spPr/>
        <p:txBody>
          <a:bodyPr/>
          <a:lstStyle/>
          <a:p>
            <a:fld id="{9CA5D0CA-18A1-1142-AB93-C9D4480A0CEC}"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2722056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GB"/>
              <a:t>Click to edit Master title style</a:t>
            </a:r>
            <a:endParaRPr lang="en-US"/>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GB"/>
              <a:t>Click icon to add picture</a:t>
            </a:r>
            <a:endParaRPr lang="en-US"/>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GB"/>
              <a:t>Click to edit Master text styles</a:t>
            </a:r>
          </a:p>
        </p:txBody>
      </p:sp>
      <p:sp>
        <p:nvSpPr>
          <p:cNvPr id="5" name="Date Placeholder 4"/>
          <p:cNvSpPr>
            <a:spLocks noGrp="1"/>
          </p:cNvSpPr>
          <p:nvPr>
            <p:ph type="dt" sz="half" idx="10"/>
          </p:nvPr>
        </p:nvSpPr>
        <p:spPr/>
        <p:txBody>
          <a:bodyPr/>
          <a:lstStyle/>
          <a:p>
            <a:fld id="{9CA5D0CA-18A1-1142-AB93-C9D4480A0CEC}"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199723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9CA5D0CA-18A1-1142-AB93-C9D4480A0CEC}" type="datetimeFigureOut">
              <a:rPr lang="en-US" smtClean="0"/>
              <a:t>10/26/2022</a:t>
            </a:fld>
            <a:endParaRPr lang="en-US"/>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86CB4B4D-7CA3-9044-876B-883B54F8677D}" type="slidenum">
              <a:rPr lang="en-GB" smtClean="0"/>
              <a:t>‹#›</a:t>
            </a:fld>
            <a:endParaRPr lang="en-GB"/>
          </a:p>
        </p:txBody>
      </p:sp>
    </p:spTree>
    <p:extLst>
      <p:ext uri="{BB962C8B-B14F-4D97-AF65-F5344CB8AC3E}">
        <p14:creationId xmlns:p14="http://schemas.microsoft.com/office/powerpoint/2010/main" val="383123439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6_DC691C0C.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A_577DFFEA.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B_C020D9EC.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1C_DFE6155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20_43A449F.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supercomputing.wales/" TargetMode="External"/><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hyperlink" Target="https://github.com/BangorUniversity/Research-Computing-Community/blob/master/workshops/Parallel%20Processing%20in%20Python.pdf"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38_EDD1EDE8.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png"/><Relationship Id="rId3" Type="http://schemas.openxmlformats.org/officeDocument/2006/relationships/hyperlink" Target="https://github.com/BangorUniversity/Research-Computing-Community/blob/master/workshops/Version%20Control%20Using%20Git.pdf" TargetMode="External"/><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hyperlink" Target="https://github.com/BangorUniversity/Research-Computing-Community/blob/master/workshops/Introduction%20to%20the%20Linux%20Shell.pdf" TargetMode="External"/><Relationship Id="rId1" Type="http://schemas.openxmlformats.org/officeDocument/2006/relationships/slideLayout" Target="../slideLayouts/slideLayout12.xml"/><Relationship Id="rId6" Type="http://schemas.openxmlformats.org/officeDocument/2006/relationships/hyperlink" Target="https://github.com/BangorUniversity/Research-Computing-Community/blob/master/workshops/Parallel%20Processing%20in%20Python.pdf" TargetMode="External"/><Relationship Id="rId11" Type="http://schemas.openxmlformats.org/officeDocument/2006/relationships/image" Target="../media/image9.jpeg"/><Relationship Id="rId5" Type="http://schemas.openxmlformats.org/officeDocument/2006/relationships/hyperlink" Target="https://github.com/BangorUniversity/Research-Computing-Community/blob/master/workshops/Advanced%20Python.pdf" TargetMode="External"/><Relationship Id="rId10" Type="http://schemas.openxmlformats.org/officeDocument/2006/relationships/image" Target="../media/image8.png"/><Relationship Id="rId4" Type="http://schemas.openxmlformats.org/officeDocument/2006/relationships/hyperlink" Target="https://github.com/BangorUniversity/Research-Computing-Community/blob/master/workshops/Programming%20Principles%20and%20Practice%20using%20Python.pdf" TargetMode="External"/><Relationship Id="rId9" Type="http://schemas.openxmlformats.org/officeDocument/2006/relationships/image" Target="../media/image7.png"/><Relationship Id="rId1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35_A8A2C00F.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docs.python.org/3/tutorial/" TargetMode="External"/><Relationship Id="rId7" Type="http://schemas.openxmlformats.org/officeDocument/2006/relationships/image" Target="../media/image2.png"/><Relationship Id="rId2" Type="http://schemas.openxmlformats.org/officeDocument/2006/relationships/hyperlink" Target="https://swcarpentry.github.io/python-novice-inflammation/" TargetMode="External"/><Relationship Id="rId1" Type="http://schemas.openxmlformats.org/officeDocument/2006/relationships/slideLayout" Target="../slideLayouts/slideLayout12.xml"/><Relationship Id="rId6" Type="http://schemas.openxmlformats.org/officeDocument/2006/relationships/hyperlink" Target="https://www.w3schools.com/python/" TargetMode="External"/><Relationship Id="rId5" Type="http://schemas.openxmlformats.org/officeDocument/2006/relationships/hyperlink" Target="https://realpython.com/learning-paths/python3-introduction/" TargetMode="External"/><Relationship Id="rId4" Type="http://schemas.openxmlformats.org/officeDocument/2006/relationships/hyperlink" Target="https://developers.google.com/edu/python"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replit.com/languages/python3" TargetMode="External"/><Relationship Id="rId2" Type="http://schemas.openxmlformats.org/officeDocument/2006/relationships/hyperlink" Target="https://colab.research.google.com/notebooks/welcome.ipynb" TargetMode="Externa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hyperlink" Target="https://jupyter.bangor.ac.uk/jupyter/hub/login" TargetMode="External"/><Relationship Id="rId4" Type="http://schemas.openxmlformats.org/officeDocument/2006/relationships/hyperlink" Target="https://www.python.org/shell/" TargetMode="Externa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47_E000638B.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microsoft.com/office/2018/10/relationships/comments" Target="../comments/modernComment_114_7BD1FFCF.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python.org/3/library/exceptions.html" TargetMode="Externa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60_6AAA76EB.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Be Extraordinary."/>
          <p:cNvSpPr txBox="1"/>
          <p:nvPr/>
        </p:nvSpPr>
        <p:spPr>
          <a:xfrm>
            <a:off x="8974193" y="10675806"/>
            <a:ext cx="6742487" cy="872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000">
                <a:latin typeface="Arial"/>
                <a:ea typeface="Arial"/>
                <a:cs typeface="Arial"/>
                <a:sym typeface="Arial"/>
              </a:defRPr>
            </a:lvl1pPr>
          </a:lstStyle>
          <a:p>
            <a:r>
              <a:rPr lang="en-GB" b="1">
                <a:latin typeface="Arial" panose="020B0604020202020204" pitchFamily="34" charset="0"/>
                <a:cs typeface="Arial" panose="020B0604020202020204" pitchFamily="34" charset="0"/>
              </a:rPr>
              <a:t>BE EXTRAORDINARY</a:t>
            </a:r>
            <a:endParaRPr b="1">
              <a:latin typeface="Arial" panose="020B0604020202020204" pitchFamily="34" charset="0"/>
              <a:cs typeface="Arial" panose="020B0604020202020204" pitchFamily="34" charset="0"/>
            </a:endParaRPr>
          </a:p>
        </p:txBody>
      </p:sp>
      <p:pic>
        <p:nvPicPr>
          <p:cNvPr id="153" name="Bangor_Logo_A1 copy.pdf" descr="Bangor_Logo_A1 copy.pdf"/>
          <p:cNvPicPr>
            <a:picLocks noChangeAspect="1"/>
          </p:cNvPicPr>
          <p:nvPr/>
        </p:nvPicPr>
        <p:blipFill>
          <a:blip r:embed="rId2"/>
          <a:stretch>
            <a:fillRect/>
          </a:stretch>
        </p:blipFill>
        <p:spPr>
          <a:xfrm>
            <a:off x="9041739" y="3040194"/>
            <a:ext cx="6607395" cy="5329504"/>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8213355" cy="4501232"/>
          </a:xfrm>
          <a:prstGeom prst="rect">
            <a:avLst/>
          </a:prstGeom>
          <a:noFill/>
        </p:spPr>
        <p:txBody>
          <a:bodyPr wrap="square" rtlCol="0">
            <a:spAutoFit/>
          </a:bodyPr>
          <a:lstStyle/>
          <a:p>
            <a:pPr marL="571500" indent="-571500">
              <a:buFont typeface="Arial" panose="020B0604020202020204" pitchFamily="34" charset="0"/>
              <a:buChar char="•"/>
            </a:pPr>
            <a:r>
              <a:rPr lang="en-GB" sz="4000" dirty="0"/>
              <a:t>For those using an online platform a Python Shell is ready to use</a:t>
            </a:r>
            <a:endParaRPr lang="en-GB" sz="2800" dirty="0"/>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Enter a line of code, hit enter and python immediately executes the statement. </a:t>
            </a:r>
          </a:p>
          <a:p>
            <a:pPr marL="571500" indent="-571500">
              <a:buFont typeface="Arial" panose="020B0604020202020204" pitchFamily="34" charset="0"/>
              <a:buChar char="•"/>
            </a:pPr>
            <a:endParaRPr lang="en-GB" sz="2800" dirty="0"/>
          </a:p>
          <a:p>
            <a:pPr lvl="3"/>
            <a:r>
              <a:rPr lang="en-GB" sz="3200" dirty="0">
                <a:latin typeface="Consolas" panose="020B0609020204030204" pitchFamily="49" charset="0"/>
                <a:cs typeface="Courier New" panose="02070309020205020404" pitchFamily="49" charset="0"/>
              </a:rPr>
              <a:t>name='Aaron’ </a:t>
            </a:r>
          </a:p>
          <a:p>
            <a:pPr lvl="3"/>
            <a:r>
              <a:rPr lang="en-GB" sz="3200" dirty="0">
                <a:latin typeface="Consolas" panose="020B0609020204030204" pitchFamily="49" charset="0"/>
                <a:cs typeface="Courier New" panose="02070309020205020404" pitchFamily="49" charset="0"/>
              </a:rPr>
              <a:t>name</a:t>
            </a:r>
            <a:r>
              <a:rPr lang="en-GB" sz="3200" dirty="0">
                <a:latin typeface="Courier New" panose="02070309020205020404" pitchFamily="49" charset="0"/>
                <a:cs typeface="Courier New" panose="02070309020205020404" pitchFamily="49" charset="0"/>
              </a:rPr>
              <a:t> </a:t>
            </a:r>
            <a:r>
              <a:rPr lang="en-GB" sz="4000" dirty="0"/>
              <a:t>or </a:t>
            </a:r>
            <a:r>
              <a:rPr lang="en-GB" sz="3200" dirty="0">
                <a:latin typeface="Consolas" panose="020B0609020204030204" pitchFamily="49" charset="0"/>
                <a:cs typeface="Courier New" panose="02070309020205020404" pitchFamily="49" charset="0"/>
              </a:rPr>
              <a:t>print(name) </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To exit the Python Shell type </a:t>
            </a:r>
            <a:r>
              <a:rPr lang="en-GB" sz="4000" dirty="0">
                <a:latin typeface="Courier New" panose="02070309020205020404" pitchFamily="49" charset="0"/>
                <a:cs typeface="Courier New" panose="02070309020205020404" pitchFamily="49" charset="0"/>
              </a:rPr>
              <a:t>exit() </a:t>
            </a:r>
            <a:r>
              <a:rPr lang="en-GB" sz="4000" dirty="0"/>
              <a:t>and hit </a:t>
            </a:r>
            <a:r>
              <a:rPr lang="en-GB" sz="4000" i="1" dirty="0"/>
              <a:t>enter</a:t>
            </a:r>
          </a:p>
          <a:p>
            <a:pPr marL="571500" indent="-571500">
              <a:buFont typeface="Arial" panose="020B0604020202020204" pitchFamily="34" charset="0"/>
              <a:buChar char="•"/>
            </a:pPr>
            <a:endParaRPr lang="en-GB" sz="1050" dirty="0"/>
          </a:p>
        </p:txBody>
      </p:sp>
      <p:sp>
        <p:nvSpPr>
          <p:cNvPr id="8" name="Title 2">
            <a:extLst>
              <a:ext uri="{FF2B5EF4-FFF2-40B4-BE49-F238E27FC236}">
                <a16:creationId xmlns:a16="http://schemas.microsoft.com/office/drawing/2014/main" id="{5D8AF62F-BBBD-4C5F-98FC-AFD76FA001C3}"/>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Python Shell</a:t>
            </a:r>
          </a:p>
        </p:txBody>
      </p:sp>
      <p:pic>
        <p:nvPicPr>
          <p:cNvPr id="13" name="bangor_logo_c1_flush.pdf">
            <a:extLst>
              <a:ext uri="{FF2B5EF4-FFF2-40B4-BE49-F238E27FC236}">
                <a16:creationId xmlns:a16="http://schemas.microsoft.com/office/drawing/2014/main" id="{A35E03AB-B0FF-4436-AC55-2EB37406C5C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697875980"/>
      </p:ext>
    </p:extLst>
  </p:cSld>
  <p:clrMapOvr>
    <a:masterClrMapping/>
  </p:clrMapOvr>
  <p:transition spd="med"/>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8213355" cy="8940909"/>
          </a:xfrm>
          <a:prstGeom prst="rect">
            <a:avLst/>
          </a:prstGeom>
          <a:noFill/>
        </p:spPr>
        <p:txBody>
          <a:bodyPr wrap="square" rtlCol="0">
            <a:spAutoFit/>
          </a:bodyPr>
          <a:lstStyle/>
          <a:p>
            <a:pPr marL="571500" indent="-571500">
              <a:buFont typeface="Arial" panose="020B0604020202020204" pitchFamily="34" charset="0"/>
              <a:buChar char="•"/>
            </a:pPr>
            <a:r>
              <a:rPr lang="en-GB" sz="4000"/>
              <a:t>Data Types are an important concept in any programming language</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Variables can store data of different data types and different data types behave differently</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Different data types have different memory requirements:</a:t>
            </a:r>
          </a:p>
          <a:p>
            <a:pPr marL="571500" indent="-571500">
              <a:buFont typeface="Arial" panose="020B0604020202020204" pitchFamily="34" charset="0"/>
              <a:buChar char="•"/>
            </a:pPr>
            <a:endParaRPr lang="en-GB" sz="1050"/>
          </a:p>
          <a:p>
            <a:pPr marL="1485900" lvl="2" indent="-571500">
              <a:buFont typeface="Courier New" panose="02070309020205020404" pitchFamily="49" charset="0"/>
              <a:buChar char="o"/>
            </a:pPr>
            <a:r>
              <a:rPr lang="en-GB" sz="4000"/>
              <a:t>Text Type: </a:t>
            </a:r>
            <a:r>
              <a:rPr lang="en-GB" sz="3600">
                <a:solidFill>
                  <a:srgbClr val="008000"/>
                </a:solidFill>
                <a:latin typeface="Consolas" panose="020B0609020204030204" pitchFamily="49" charset="0"/>
                <a:cs typeface="Courier New" panose="02070309020205020404" pitchFamily="49" charset="0"/>
              </a:rPr>
              <a:t>str</a:t>
            </a:r>
            <a:endParaRPr lang="en-GB" sz="4000">
              <a:latin typeface="Consolas" panose="020B0609020204030204" pitchFamily="49" charset="0"/>
              <a:cs typeface="Courier New" panose="02070309020205020404" pitchFamily="49" charset="0"/>
            </a:endParaRPr>
          </a:p>
          <a:p>
            <a:pPr marL="1485900" lvl="2" indent="-571500">
              <a:buFont typeface="Courier New" panose="02070309020205020404" pitchFamily="49" charset="0"/>
              <a:buChar char="o"/>
            </a:pPr>
            <a:endParaRPr lang="en-GB" sz="1050"/>
          </a:p>
          <a:p>
            <a:pPr marL="1485900" lvl="2" indent="-571500">
              <a:buFont typeface="Courier New" panose="02070309020205020404" pitchFamily="49" charset="0"/>
              <a:buChar char="o"/>
            </a:pPr>
            <a:r>
              <a:rPr lang="en-GB" sz="4000"/>
              <a:t>Numeric Types: </a:t>
            </a:r>
            <a:r>
              <a:rPr lang="en-GB" sz="3600">
                <a:solidFill>
                  <a:srgbClr val="008000"/>
                </a:solidFill>
                <a:latin typeface="Consolas" panose="020B0609020204030204" pitchFamily="49" charset="0"/>
              </a:rPr>
              <a:t>int</a:t>
            </a:r>
            <a:r>
              <a:rPr lang="en-GB" sz="3600">
                <a:latin typeface="Courier New" panose="02070309020205020404" pitchFamily="49" charset="0"/>
                <a:cs typeface="Courier New" panose="02070309020205020404" pitchFamily="49" charset="0"/>
              </a:rPr>
              <a:t>,</a:t>
            </a:r>
            <a:r>
              <a:rPr lang="en-GB" sz="3600">
                <a:solidFill>
                  <a:srgbClr val="008000"/>
                </a:solidFill>
                <a:latin typeface="Consolas" panose="020B0609020204030204" pitchFamily="49" charset="0"/>
              </a:rPr>
              <a:t> float</a:t>
            </a:r>
            <a:r>
              <a:rPr lang="en-GB" sz="3600">
                <a:latin typeface="Courier New" panose="02070309020205020404" pitchFamily="49" charset="0"/>
                <a:cs typeface="Courier New" panose="02070309020205020404" pitchFamily="49" charset="0"/>
              </a:rPr>
              <a:t>,</a:t>
            </a:r>
            <a:r>
              <a:rPr lang="en-GB" sz="3600">
                <a:solidFill>
                  <a:srgbClr val="008000"/>
                </a:solidFill>
                <a:latin typeface="Consolas" panose="020B0609020204030204" pitchFamily="49" charset="0"/>
              </a:rPr>
              <a:t> complex</a:t>
            </a:r>
            <a:r>
              <a:rPr lang="en-GB" sz="3600">
                <a:latin typeface="Consolas" panose="020B0609020204030204" pitchFamily="49" charset="0"/>
              </a:rPr>
              <a:t> </a:t>
            </a:r>
            <a:endParaRPr lang="en-GB" sz="3600">
              <a:latin typeface="Courier New" panose="02070309020205020404" pitchFamily="49" charset="0"/>
              <a:cs typeface="Courier New" panose="02070309020205020404" pitchFamily="49" charset="0"/>
            </a:endParaRPr>
          </a:p>
          <a:p>
            <a:pPr marL="1485900" lvl="2" indent="-571500">
              <a:buFont typeface="Courier New" panose="02070309020205020404" pitchFamily="49" charset="0"/>
              <a:buChar char="o"/>
            </a:pPr>
            <a:endParaRPr lang="en-GB" sz="1050"/>
          </a:p>
          <a:p>
            <a:pPr marL="1485900" lvl="2" indent="-571500">
              <a:buFont typeface="Courier New" panose="02070309020205020404" pitchFamily="49" charset="0"/>
              <a:buChar char="o"/>
            </a:pPr>
            <a:r>
              <a:rPr lang="en-GB" sz="4000"/>
              <a:t>Sequence Types: </a:t>
            </a:r>
            <a:r>
              <a:rPr lang="en-GB" sz="3600">
                <a:solidFill>
                  <a:srgbClr val="008000"/>
                </a:solidFill>
                <a:latin typeface="Consolas" panose="020B0609020204030204" pitchFamily="49" charset="0"/>
              </a:rPr>
              <a:t>list</a:t>
            </a:r>
            <a:r>
              <a:rPr lang="en-GB" sz="3600">
                <a:latin typeface="Courier New" panose="02070309020205020404" pitchFamily="49" charset="0"/>
                <a:cs typeface="Courier New" panose="02070309020205020404" pitchFamily="49" charset="0"/>
              </a:rPr>
              <a:t>, </a:t>
            </a:r>
            <a:r>
              <a:rPr lang="en-GB" sz="3600">
                <a:solidFill>
                  <a:srgbClr val="008000"/>
                </a:solidFill>
                <a:latin typeface="Consolas" panose="020B0609020204030204" pitchFamily="49" charset="0"/>
              </a:rPr>
              <a:t>tuple</a:t>
            </a:r>
            <a:r>
              <a:rPr lang="en-GB" sz="3600">
                <a:latin typeface="Courier New" panose="02070309020205020404" pitchFamily="49" charset="0"/>
                <a:cs typeface="Courier New" panose="02070309020205020404" pitchFamily="49" charset="0"/>
              </a:rPr>
              <a:t>, </a:t>
            </a:r>
            <a:r>
              <a:rPr lang="en-GB" sz="3600">
                <a:solidFill>
                  <a:srgbClr val="008000"/>
                </a:solidFill>
                <a:latin typeface="Consolas" panose="020B0609020204030204" pitchFamily="49" charset="0"/>
                <a:cs typeface="Courier New" panose="02070309020205020404" pitchFamily="49" charset="0"/>
              </a:rPr>
              <a:t>range</a:t>
            </a:r>
            <a:r>
              <a:rPr lang="en-GB" sz="3600">
                <a:latin typeface="Courier New" panose="02070309020205020404" pitchFamily="49" charset="0"/>
                <a:cs typeface="Courier New" panose="02070309020205020404" pitchFamily="49" charset="0"/>
              </a:rPr>
              <a:t> </a:t>
            </a:r>
            <a:endParaRPr lang="en-GB" sz="4000">
              <a:latin typeface="Courier New" panose="02070309020205020404" pitchFamily="49" charset="0"/>
              <a:cs typeface="Courier New" panose="02070309020205020404" pitchFamily="49" charset="0"/>
            </a:endParaRPr>
          </a:p>
          <a:p>
            <a:pPr marL="1485900" lvl="2" indent="-571500">
              <a:buFont typeface="Courier New" panose="02070309020205020404" pitchFamily="49" charset="0"/>
              <a:buChar char="o"/>
            </a:pPr>
            <a:endParaRPr lang="en-GB" sz="1050"/>
          </a:p>
          <a:p>
            <a:pPr marL="1485900" lvl="2" indent="-571500">
              <a:buFont typeface="Courier New" panose="02070309020205020404" pitchFamily="49" charset="0"/>
              <a:buChar char="o"/>
            </a:pPr>
            <a:r>
              <a:rPr lang="en-GB" sz="4000"/>
              <a:t>Mapping Types: </a:t>
            </a:r>
            <a:r>
              <a:rPr lang="en-GB" sz="3600" err="1">
                <a:solidFill>
                  <a:srgbClr val="008000"/>
                </a:solidFill>
                <a:latin typeface="Consolas" panose="020B0609020204030204" pitchFamily="49" charset="0"/>
              </a:rPr>
              <a:t>dict</a:t>
            </a:r>
            <a:r>
              <a:rPr lang="en-GB" sz="3600">
                <a:latin typeface="Courier New" panose="02070309020205020404" pitchFamily="49" charset="0"/>
                <a:cs typeface="Courier New" panose="02070309020205020404" pitchFamily="49" charset="0"/>
              </a:rPr>
              <a:t> </a:t>
            </a:r>
          </a:p>
          <a:p>
            <a:pPr marL="1485900" lvl="2" indent="-571500">
              <a:buFont typeface="Courier New" panose="02070309020205020404" pitchFamily="49" charset="0"/>
              <a:buChar char="o"/>
            </a:pPr>
            <a:endParaRPr lang="en-GB" sz="1050"/>
          </a:p>
          <a:p>
            <a:pPr marL="1485900" lvl="2" indent="-571500">
              <a:buFont typeface="Courier New" panose="02070309020205020404" pitchFamily="49" charset="0"/>
              <a:buChar char="o"/>
            </a:pPr>
            <a:r>
              <a:rPr lang="en-GB" sz="4000"/>
              <a:t>Set Types: </a:t>
            </a:r>
            <a:r>
              <a:rPr lang="en-GB" sz="3600">
                <a:solidFill>
                  <a:srgbClr val="008000"/>
                </a:solidFill>
                <a:latin typeface="Consolas" panose="020B0609020204030204" pitchFamily="49" charset="0"/>
              </a:rPr>
              <a:t>set</a:t>
            </a:r>
            <a:r>
              <a:rPr lang="en-GB" sz="3600">
                <a:latin typeface="Courier New" panose="02070309020205020404" pitchFamily="49" charset="0"/>
                <a:cs typeface="Courier New" panose="02070309020205020404" pitchFamily="49" charset="0"/>
              </a:rPr>
              <a:t>, </a:t>
            </a:r>
            <a:r>
              <a:rPr lang="en-GB" sz="3600" err="1">
                <a:solidFill>
                  <a:srgbClr val="008000"/>
                </a:solidFill>
                <a:latin typeface="Consolas" panose="020B0609020204030204" pitchFamily="49" charset="0"/>
              </a:rPr>
              <a:t>frozenset</a:t>
            </a:r>
            <a:r>
              <a:rPr lang="en-GB" sz="3600">
                <a:latin typeface="Courier New" panose="02070309020205020404" pitchFamily="49" charset="0"/>
                <a:cs typeface="Courier New" panose="02070309020205020404" pitchFamily="49" charset="0"/>
              </a:rPr>
              <a:t> </a:t>
            </a:r>
            <a:endParaRPr lang="en-GB" sz="4000">
              <a:latin typeface="Courier New" panose="02070309020205020404" pitchFamily="49" charset="0"/>
              <a:cs typeface="Courier New" panose="02070309020205020404" pitchFamily="49" charset="0"/>
            </a:endParaRPr>
          </a:p>
          <a:p>
            <a:pPr marL="1485900" lvl="2" indent="-571500">
              <a:buFont typeface="Courier New" panose="02070309020205020404" pitchFamily="49" charset="0"/>
              <a:buChar char="o"/>
            </a:pPr>
            <a:endParaRPr lang="en-GB" sz="1050"/>
          </a:p>
          <a:p>
            <a:pPr marL="1485900" lvl="2" indent="-571500">
              <a:buFont typeface="Courier New" panose="02070309020205020404" pitchFamily="49" charset="0"/>
              <a:buChar char="o"/>
            </a:pPr>
            <a:r>
              <a:rPr lang="en-GB" sz="4000"/>
              <a:t>Boolean Types: </a:t>
            </a:r>
            <a:r>
              <a:rPr lang="en-GB" sz="3600">
                <a:solidFill>
                  <a:srgbClr val="008000"/>
                </a:solidFill>
                <a:latin typeface="Consolas" panose="020B0609020204030204" pitchFamily="49" charset="0"/>
              </a:rPr>
              <a:t>bool</a:t>
            </a:r>
            <a:r>
              <a:rPr lang="en-GB" sz="4000"/>
              <a:t> </a:t>
            </a:r>
          </a:p>
          <a:p>
            <a:pPr marL="1485900" lvl="2" indent="-571500">
              <a:buFont typeface="Courier New" panose="02070309020205020404" pitchFamily="49" charset="0"/>
              <a:buChar char="o"/>
            </a:pPr>
            <a:endParaRPr lang="en-GB" sz="1050"/>
          </a:p>
          <a:p>
            <a:pPr marL="1485900" lvl="2" indent="-571500">
              <a:buFont typeface="Courier New" panose="02070309020205020404" pitchFamily="49" charset="0"/>
              <a:buChar char="o"/>
            </a:pPr>
            <a:r>
              <a:rPr lang="en-GB" sz="4000"/>
              <a:t>Binary Types: </a:t>
            </a:r>
            <a:r>
              <a:rPr lang="en-GB" sz="3600">
                <a:solidFill>
                  <a:srgbClr val="008000"/>
                </a:solidFill>
                <a:latin typeface="Consolas" panose="020B0609020204030204" pitchFamily="49" charset="0"/>
              </a:rPr>
              <a:t>bytes</a:t>
            </a:r>
            <a:r>
              <a:rPr lang="en-GB" sz="3600">
                <a:latin typeface="Courier New" panose="02070309020205020404" pitchFamily="49" charset="0"/>
                <a:cs typeface="Courier New" panose="02070309020205020404" pitchFamily="49" charset="0"/>
              </a:rPr>
              <a:t>, </a:t>
            </a:r>
            <a:r>
              <a:rPr lang="en-GB" sz="3600" err="1">
                <a:solidFill>
                  <a:srgbClr val="008000"/>
                </a:solidFill>
                <a:latin typeface="Consolas" panose="020B0609020204030204" pitchFamily="49" charset="0"/>
                <a:cs typeface="Courier New" panose="02070309020205020404" pitchFamily="49" charset="0"/>
              </a:rPr>
              <a:t>bytearray</a:t>
            </a:r>
            <a:r>
              <a:rPr lang="en-GB" sz="3600">
                <a:latin typeface="Courier New" panose="02070309020205020404" pitchFamily="49" charset="0"/>
                <a:cs typeface="Courier New" panose="02070309020205020404" pitchFamily="49" charset="0"/>
              </a:rPr>
              <a:t>, </a:t>
            </a:r>
            <a:r>
              <a:rPr lang="en-GB" sz="3600" err="1">
                <a:solidFill>
                  <a:srgbClr val="008000"/>
                </a:solidFill>
                <a:latin typeface="Consolas" panose="020B0609020204030204" pitchFamily="49" charset="0"/>
                <a:cs typeface="Courier New" panose="02070309020205020404" pitchFamily="49" charset="0"/>
              </a:rPr>
              <a:t>memoryview</a:t>
            </a:r>
            <a:r>
              <a:rPr lang="en-GB" sz="3600">
                <a:latin typeface="Courier New" panose="02070309020205020404" pitchFamily="49" charset="0"/>
                <a:cs typeface="Courier New" panose="02070309020205020404" pitchFamily="49" charset="0"/>
              </a:rPr>
              <a:t> </a:t>
            </a:r>
          </a:p>
        </p:txBody>
      </p:sp>
      <p:sp>
        <p:nvSpPr>
          <p:cNvPr id="6" name="Title 2">
            <a:extLst>
              <a:ext uri="{FF2B5EF4-FFF2-40B4-BE49-F238E27FC236}">
                <a16:creationId xmlns:a16="http://schemas.microsoft.com/office/drawing/2014/main" id="{DD1FEF08-38E2-49D8-B20E-117B1C673B77}"/>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Built-in Data Types</a:t>
            </a:r>
          </a:p>
        </p:txBody>
      </p:sp>
      <p:pic>
        <p:nvPicPr>
          <p:cNvPr id="7" name="bangor_logo_c1_flush.pdf">
            <a:extLst>
              <a:ext uri="{FF2B5EF4-FFF2-40B4-BE49-F238E27FC236}">
                <a16:creationId xmlns:a16="http://schemas.microsoft.com/office/drawing/2014/main" id="{9AD81A85-5AD4-4560-84C5-A09683F166B6}"/>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96989147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1248070" cy="9687267"/>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dirty="0"/>
              <a:t>Variables are containers for data</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Syntax to declare a variable is </a:t>
            </a:r>
            <a:r>
              <a:rPr lang="en-GB" sz="4000" dirty="0">
                <a:latin typeface="Consolas" panose="020B0609020204030204" pitchFamily="49" charset="0"/>
              </a:rPr>
              <a:t>name = value </a:t>
            </a:r>
          </a:p>
          <a:p>
            <a:pPr marL="571500" indent="-571500">
              <a:buFont typeface="Arial" panose="020B0604020202020204" pitchFamily="34" charset="0"/>
              <a:buChar char="•"/>
            </a:pPr>
            <a:endParaRPr lang="en-GB" sz="1050" dirty="0"/>
          </a:p>
          <a:p>
            <a:pPr marL="1485900" lvl="2" indent="-571500">
              <a:buFont typeface="Courier New" panose="02070309020205020404" pitchFamily="49" charset="0"/>
              <a:buChar char="o"/>
            </a:pPr>
            <a:r>
              <a:rPr lang="en-GB" sz="3600" dirty="0">
                <a:latin typeface="Consolas" panose="020B0609020204030204" pitchFamily="49" charset="0"/>
                <a:cs typeface="Courier New" panose="02070309020205020404" pitchFamily="49" charset="0"/>
              </a:rPr>
              <a:t>name</a:t>
            </a:r>
            <a:r>
              <a:rPr lang="en-GB" sz="4000" dirty="0"/>
              <a:t> is assigned the </a:t>
            </a:r>
            <a:r>
              <a:rPr lang="en-GB" sz="3600" dirty="0">
                <a:latin typeface="Consolas" panose="020B0609020204030204" pitchFamily="49" charset="0"/>
                <a:cs typeface="Courier New" panose="02070309020205020404" pitchFamily="49" charset="0"/>
              </a:rPr>
              <a:t>value</a:t>
            </a:r>
            <a:r>
              <a:rPr lang="en-GB" sz="4000" dirty="0"/>
              <a:t> </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We can name a variable anything you like apart from a </a:t>
            </a:r>
            <a:r>
              <a:rPr lang="en-GB" sz="4000" b="1" dirty="0"/>
              <a:t>few reserved keywords </a:t>
            </a:r>
            <a:r>
              <a:rPr lang="en-GB" sz="4000" dirty="0"/>
              <a:t>(these words may represent something else!) </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In Python, a variable can be assigned a value of one type and then later re-assigned a value of a different type. However, it is often safer to keep the type the same throughout its lifetime. </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Try not to use cryptic names</a:t>
            </a:r>
          </a:p>
          <a:p>
            <a:pPr marL="571500" indent="-571500">
              <a:buFont typeface="Arial" panose="020B0604020202020204" pitchFamily="34" charset="0"/>
              <a:buChar char="•"/>
            </a:pPr>
            <a:endParaRPr lang="en-GB" sz="1050" dirty="0"/>
          </a:p>
          <a:p>
            <a:pPr marL="1485900" lvl="2" indent="-571500">
              <a:buFont typeface="Courier New" panose="02070309020205020404" pitchFamily="49" charset="0"/>
              <a:buChar char="o"/>
            </a:pPr>
            <a:r>
              <a:rPr lang="en-GB" sz="3600" dirty="0" err="1">
                <a:latin typeface="Consolas" panose="020B0609020204030204" pitchFamily="49" charset="0"/>
                <a:cs typeface="Courier New"/>
              </a:rPr>
              <a:t>i</a:t>
            </a:r>
            <a:r>
              <a:rPr lang="en-GB" sz="4000" dirty="0"/>
              <a:t> as a for loop index is fine, </a:t>
            </a:r>
            <a:r>
              <a:rPr lang="en-GB" sz="3600" dirty="0" err="1">
                <a:latin typeface="Consolas" panose="020B0609020204030204" pitchFamily="49" charset="0"/>
                <a:cs typeface="Courier New"/>
              </a:rPr>
              <a:t>i</a:t>
            </a:r>
            <a:r>
              <a:rPr lang="en-GB" sz="4000" dirty="0"/>
              <a:t> as a non-index variable can be cryptic </a:t>
            </a:r>
          </a:p>
          <a:p>
            <a:pPr marL="1485900" lvl="2" indent="-571500">
              <a:buFont typeface="Courier New" panose="02070309020205020404" pitchFamily="49" charset="0"/>
              <a:buChar char="o"/>
            </a:pPr>
            <a:endParaRPr lang="en-GB" sz="1050" dirty="0"/>
          </a:p>
          <a:p>
            <a:pPr marL="1485900" lvl="2" indent="-571500">
              <a:buFont typeface="Courier New" panose="02070309020205020404" pitchFamily="49" charset="0"/>
              <a:buChar char="o"/>
            </a:pPr>
            <a:r>
              <a:rPr lang="en-GB" sz="3600" dirty="0">
                <a:latin typeface="Consolas" panose="020B0609020204030204" pitchFamily="49" charset="0"/>
              </a:rPr>
              <a:t>n</a:t>
            </a:r>
            <a:r>
              <a:rPr lang="en-GB" sz="3600" dirty="0">
                <a:solidFill>
                  <a:srgbClr val="666666"/>
                </a:solidFill>
                <a:latin typeface="Consolas" panose="020B0609020204030204" pitchFamily="49" charset="0"/>
              </a:rPr>
              <a:t>=</a:t>
            </a:r>
            <a:r>
              <a:rPr lang="en-GB" sz="3600" dirty="0">
                <a:solidFill>
                  <a:srgbClr val="BA2121"/>
                </a:solidFill>
                <a:latin typeface="Consolas" panose="020B0609020204030204" pitchFamily="49" charset="0"/>
              </a:rPr>
              <a:t>'Aaron'</a:t>
            </a:r>
            <a:r>
              <a:rPr lang="en-GB" sz="3600" dirty="0">
                <a:latin typeface="Consolas" panose="020B0609020204030204" pitchFamily="49" charset="0"/>
              </a:rPr>
              <a:t> </a:t>
            </a:r>
            <a:r>
              <a:rPr lang="en-GB" sz="4000" dirty="0"/>
              <a:t>or </a:t>
            </a:r>
            <a:r>
              <a:rPr lang="en-GB" sz="3600" dirty="0">
                <a:latin typeface="Consolas" panose="020B0609020204030204" pitchFamily="49" charset="0"/>
              </a:rPr>
              <a:t>name</a:t>
            </a:r>
            <a:r>
              <a:rPr lang="en-GB" sz="3600" dirty="0">
                <a:solidFill>
                  <a:srgbClr val="666666"/>
                </a:solidFill>
                <a:latin typeface="Consolas" panose="020B0609020204030204" pitchFamily="49" charset="0"/>
              </a:rPr>
              <a:t>=</a:t>
            </a:r>
            <a:r>
              <a:rPr lang="en-GB" sz="3600" dirty="0">
                <a:solidFill>
                  <a:srgbClr val="BA2121"/>
                </a:solidFill>
                <a:latin typeface="Consolas" panose="020B0609020204030204" pitchFamily="49" charset="0"/>
              </a:rPr>
              <a:t>'Aaron’</a:t>
            </a:r>
            <a:r>
              <a:rPr lang="en-GB" sz="3600" dirty="0">
                <a:latin typeface="Consolas" panose="020B0609020204030204" pitchFamily="49" charset="0"/>
              </a:rPr>
              <a:t> </a:t>
            </a:r>
            <a:r>
              <a:rPr lang="en-GB" sz="4000" dirty="0"/>
              <a:t>?</a:t>
            </a:r>
          </a:p>
          <a:p>
            <a:pPr lvl="2"/>
            <a:r>
              <a:rPr lang="en-GB" sz="2800" dirty="0"/>
              <a:t> </a:t>
            </a:r>
          </a:p>
          <a:p>
            <a:pPr marL="571500" indent="-571500">
              <a:buFont typeface="Arial" panose="020B0604020202020204" pitchFamily="34" charset="0"/>
              <a:buChar char="•"/>
            </a:pPr>
            <a:r>
              <a:rPr lang="en-GB" sz="4000" dirty="0"/>
              <a:t>Clear and self-explanatory variable names improve code readability for you and others</a:t>
            </a:r>
          </a:p>
        </p:txBody>
      </p:sp>
      <p:sp>
        <p:nvSpPr>
          <p:cNvPr id="6" name="Title 2">
            <a:extLst>
              <a:ext uri="{FF2B5EF4-FFF2-40B4-BE49-F238E27FC236}">
                <a16:creationId xmlns:a16="http://schemas.microsoft.com/office/drawing/2014/main" id="{5E69C410-BEB1-45FF-92AE-D75EEB82CF26}"/>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Variables</a:t>
            </a:r>
          </a:p>
        </p:txBody>
      </p:sp>
      <p:pic>
        <p:nvPicPr>
          <p:cNvPr id="7" name="bangor_logo_c1_flush.pdf">
            <a:extLst>
              <a:ext uri="{FF2B5EF4-FFF2-40B4-BE49-F238E27FC236}">
                <a16:creationId xmlns:a16="http://schemas.microsoft.com/office/drawing/2014/main" id="{8A810F9F-5331-473E-B227-3CC9060A75F3}"/>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80490676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2684626" cy="9810378"/>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a:t>There are a number of differing 'standards' on naming entities in code</a:t>
            </a:r>
            <a:endParaRPr lang="en-US"/>
          </a:p>
          <a:p>
            <a:pPr marL="1028700" lvl="1" indent="-571500">
              <a:buFont typeface="Arial" panose="020B0604020202020204" pitchFamily="34" charset="0"/>
              <a:buChar char="•"/>
            </a:pPr>
            <a:r>
              <a:rPr lang="en-GB" sz="4000" b="1"/>
              <a:t>Camel Case: </a:t>
            </a:r>
            <a:r>
              <a:rPr lang="en-GB" sz="4000"/>
              <a:t>Second and subsequent words are capitalized, to make word boundaries easier to see </a:t>
            </a:r>
            <a:endParaRPr lang="en-GB">
              <a:ea typeface="Calibri" panose="020F0502020204030204"/>
              <a:cs typeface="Calibri" panose="020F0502020204030204"/>
            </a:endParaRPr>
          </a:p>
          <a:p>
            <a:pPr marL="1028700" lvl="1" indent="-571500">
              <a:buFont typeface="Arial" panose="020B0604020202020204" pitchFamily="34" charset="0"/>
              <a:buChar char="•"/>
            </a:pPr>
            <a:endParaRPr lang="en-GB" sz="1050">
              <a:ea typeface="Calibri" panose="020F0502020204030204"/>
              <a:cs typeface="Calibri" panose="020F0502020204030204"/>
            </a:endParaRPr>
          </a:p>
          <a:p>
            <a:pPr marL="1943100" lvl="3" indent="-571500">
              <a:buFont typeface="Courier New" panose="02070309020205020404" pitchFamily="49" charset="0"/>
              <a:buChar char="o"/>
            </a:pPr>
            <a:r>
              <a:rPr lang="en-GB" sz="4000"/>
              <a:t>Example: </a:t>
            </a:r>
            <a:r>
              <a:rPr lang="en-GB" sz="3600" err="1">
                <a:latin typeface="Consolas" panose="020B0609020204030204" pitchFamily="49" charset="0"/>
                <a:cs typeface="Courier New" panose="02070309020205020404" pitchFamily="49" charset="0"/>
              </a:rPr>
              <a:t>numberOfCollegeGraduates</a:t>
            </a:r>
            <a:r>
              <a:rPr lang="en-GB" sz="4000"/>
              <a:t> </a:t>
            </a:r>
            <a:endParaRPr lang="en-GB" sz="4000">
              <a:ea typeface="Calibri" panose="020F0502020204030204"/>
              <a:cs typeface="Calibri" panose="020F0502020204030204"/>
            </a:endParaRPr>
          </a:p>
          <a:p>
            <a:pPr marL="1028700" lvl="1" indent="-571500">
              <a:buFont typeface="Arial" panose="020B0604020202020204" pitchFamily="34" charset="0"/>
              <a:buChar char="•"/>
            </a:pPr>
            <a:endParaRPr lang="en-GB" sz="2800">
              <a:ea typeface="Calibri" panose="020F0502020204030204"/>
              <a:cs typeface="Calibri" panose="020F0502020204030204"/>
            </a:endParaRPr>
          </a:p>
          <a:p>
            <a:pPr marL="1028700" lvl="1" indent="-571500">
              <a:buFont typeface="Arial" panose="020B0604020202020204" pitchFamily="34" charset="0"/>
              <a:buChar char="•"/>
            </a:pPr>
            <a:r>
              <a:rPr lang="en-GB" sz="4000" b="1"/>
              <a:t>Pascal Case: </a:t>
            </a:r>
            <a:r>
              <a:rPr lang="en-GB" sz="4000"/>
              <a:t>Identical to Camel Case, except the first word is also capitalized </a:t>
            </a:r>
            <a:endParaRPr lang="en-GB" sz="4000">
              <a:ea typeface="Calibri" panose="020F0502020204030204"/>
              <a:cs typeface="Calibri" panose="020F0502020204030204"/>
            </a:endParaRPr>
          </a:p>
          <a:p>
            <a:pPr marL="1028700" lvl="1" indent="-571500">
              <a:buFont typeface="Arial" panose="020B0604020202020204" pitchFamily="34" charset="0"/>
              <a:buChar char="•"/>
            </a:pPr>
            <a:endParaRPr lang="en-GB" sz="1050">
              <a:ea typeface="Calibri" panose="020F0502020204030204"/>
              <a:cs typeface="Calibri" panose="020F0502020204030204"/>
            </a:endParaRPr>
          </a:p>
          <a:p>
            <a:pPr marL="1943100" lvl="3" indent="-571500">
              <a:buFont typeface="Courier New" panose="02070309020205020404" pitchFamily="49" charset="0"/>
              <a:buChar char="o"/>
            </a:pPr>
            <a:r>
              <a:rPr lang="en-GB" sz="4000"/>
              <a:t>Example: </a:t>
            </a:r>
            <a:r>
              <a:rPr lang="en-GB" sz="3600" err="1">
                <a:latin typeface="Consolas" panose="020B0609020204030204" pitchFamily="49" charset="0"/>
                <a:cs typeface="Courier New" panose="02070309020205020404" pitchFamily="49" charset="0"/>
              </a:rPr>
              <a:t>NumberOfCollegeGraduates</a:t>
            </a:r>
            <a:r>
              <a:rPr lang="en-GB" sz="4000"/>
              <a:t> </a:t>
            </a:r>
            <a:endParaRPr lang="en-GB" sz="4000">
              <a:ea typeface="Calibri" panose="020F0502020204030204"/>
              <a:cs typeface="Calibri" panose="020F0502020204030204"/>
            </a:endParaRPr>
          </a:p>
          <a:p>
            <a:pPr marL="1028700" lvl="1" indent="-571500">
              <a:buFont typeface="Arial" panose="020B0604020202020204" pitchFamily="34" charset="0"/>
              <a:buChar char="•"/>
            </a:pPr>
            <a:endParaRPr lang="en-GB" sz="2800">
              <a:ea typeface="Calibri" panose="020F0502020204030204"/>
              <a:cs typeface="Calibri" panose="020F0502020204030204"/>
            </a:endParaRPr>
          </a:p>
          <a:p>
            <a:pPr marL="1028700" lvl="1" indent="-571500">
              <a:buFont typeface="Arial" panose="020B0604020202020204" pitchFamily="34" charset="0"/>
              <a:buChar char="•"/>
            </a:pPr>
            <a:r>
              <a:rPr lang="en-GB" sz="4000" b="1"/>
              <a:t>Snake Case: </a:t>
            </a:r>
            <a:r>
              <a:rPr lang="en-GB" sz="4000"/>
              <a:t>Words are separated by underscores</a:t>
            </a:r>
            <a:endParaRPr lang="en-GB" sz="4000">
              <a:ea typeface="Calibri" panose="020F0502020204030204"/>
              <a:cs typeface="Calibri" panose="020F0502020204030204"/>
            </a:endParaRPr>
          </a:p>
          <a:p>
            <a:pPr marL="1028700" lvl="1" indent="-571500">
              <a:buFont typeface="Courier New" panose="02070309020205020404" pitchFamily="49" charset="0"/>
              <a:buChar char="o"/>
            </a:pPr>
            <a:endParaRPr lang="en-GB" sz="1050">
              <a:ea typeface="Calibri" panose="020F0502020204030204"/>
              <a:cs typeface="Calibri" panose="020F0502020204030204"/>
            </a:endParaRPr>
          </a:p>
          <a:p>
            <a:pPr marL="1943100" lvl="3" indent="-571500">
              <a:buFont typeface="Courier New" panose="02070309020205020404" pitchFamily="49" charset="0"/>
              <a:buChar char="o"/>
            </a:pPr>
            <a:r>
              <a:rPr lang="en-GB" sz="4000"/>
              <a:t>Example: </a:t>
            </a:r>
            <a:r>
              <a:rPr lang="en-GB" sz="3600" err="1">
                <a:latin typeface="Consolas" panose="020B0609020204030204" pitchFamily="49" charset="0"/>
                <a:cs typeface="Courier New" panose="02070309020205020404" pitchFamily="49" charset="0"/>
              </a:rPr>
              <a:t>number_of_college_graduates</a:t>
            </a:r>
            <a:r>
              <a:rPr lang="en-GB" sz="3600">
                <a:latin typeface="Consolas" panose="020B0609020204030204" pitchFamily="49" charset="0"/>
                <a:cs typeface="Courier New" panose="02070309020205020404" pitchFamily="49" charset="0"/>
              </a:rPr>
              <a:t> </a:t>
            </a:r>
            <a:endParaRPr lang="en-GB" sz="4000">
              <a:latin typeface="Consolas" panose="020B0609020204030204" pitchFamily="49" charset="0"/>
              <a:cs typeface="Courier New" panose="02070309020205020404" pitchFamily="49" charset="0"/>
            </a:endParaRP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It is a matter of personal preference for your projects. </a:t>
            </a:r>
            <a:endParaRPr lang="en-GB" sz="4000">
              <a:ea typeface="Calibri"/>
              <a:cs typeface="Calibri"/>
            </a:endParaRP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But be consistent!</a:t>
            </a:r>
            <a:endParaRPr lang="en-GB" sz="4000">
              <a:ea typeface="Calibri"/>
              <a:cs typeface="Calibri"/>
            </a:endParaRP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Often a style will be defined for open-source projects</a:t>
            </a:r>
          </a:p>
          <a:p>
            <a:pPr marL="571500" indent="-571500">
              <a:buFont typeface="Arial" panose="020B0604020202020204" pitchFamily="34" charset="0"/>
              <a:buChar char="•"/>
            </a:pPr>
            <a:endParaRPr lang="en-GB" sz="2000"/>
          </a:p>
          <a:p>
            <a:pPr marL="571500" indent="-571500">
              <a:buFont typeface="Arial" panose="020B0604020202020204" pitchFamily="34" charset="0"/>
              <a:buChar char="•"/>
            </a:pPr>
            <a:r>
              <a:rPr lang="en-GB" sz="4000"/>
              <a:t>Personal preference is to use snake case for variables and functions and use Pascal Case for class names </a:t>
            </a:r>
          </a:p>
        </p:txBody>
      </p:sp>
      <p:sp>
        <p:nvSpPr>
          <p:cNvPr id="6" name="Title 2">
            <a:extLst>
              <a:ext uri="{FF2B5EF4-FFF2-40B4-BE49-F238E27FC236}">
                <a16:creationId xmlns:a16="http://schemas.microsoft.com/office/drawing/2014/main" id="{7F93591E-967B-431B-8E30-BFA8E557F03F}"/>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Naming </a:t>
            </a:r>
          </a:p>
        </p:txBody>
      </p:sp>
      <p:pic>
        <p:nvPicPr>
          <p:cNvPr id="7" name="bangor_logo_c1_flush.pdf">
            <a:extLst>
              <a:ext uri="{FF2B5EF4-FFF2-40B4-BE49-F238E27FC236}">
                <a16:creationId xmlns:a16="http://schemas.microsoft.com/office/drawing/2014/main" id="{6E3B605E-C2D5-468D-9B83-EBC466E4CE5D}"/>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47609938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8213355" cy="9694962"/>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dirty="0"/>
              <a:t>Strings are sequences of character data</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A string may be delimited using either a single or double quote:</a:t>
            </a:r>
            <a:endParaRPr lang="en-GB" sz="4000" dirty="0">
              <a:ea typeface="Calibri"/>
              <a:cs typeface="Calibri"/>
            </a:endParaRPr>
          </a:p>
          <a:p>
            <a:pPr marL="571500" indent="-571500">
              <a:buFont typeface="Arial" panose="020B0604020202020204" pitchFamily="34" charset="0"/>
              <a:buChar char="•"/>
            </a:pPr>
            <a:endParaRPr lang="en-GB" sz="1600" dirty="0"/>
          </a:p>
          <a:p>
            <a:pPr lvl="3"/>
            <a:r>
              <a:rPr lang="en-GB" sz="3600" dirty="0">
                <a:latin typeface="Consolas" panose="020B0609020204030204" pitchFamily="49" charset="0"/>
              </a:rPr>
              <a:t>name</a:t>
            </a:r>
            <a:r>
              <a:rPr lang="en-GB" sz="3600" dirty="0">
                <a:solidFill>
                  <a:srgbClr val="666666"/>
                </a:solidFill>
                <a:latin typeface="Consolas" panose="020B0609020204030204" pitchFamily="49" charset="0"/>
              </a:rPr>
              <a:t>=</a:t>
            </a:r>
            <a:r>
              <a:rPr lang="en-GB" sz="3600" dirty="0">
                <a:solidFill>
                  <a:srgbClr val="BA2121"/>
                </a:solidFill>
                <a:latin typeface="Consolas" panose="020B0609020204030204" pitchFamily="49" charset="0"/>
              </a:rPr>
              <a:t>'Aaron’ </a:t>
            </a:r>
          </a:p>
          <a:p>
            <a:pPr lvl="3"/>
            <a:r>
              <a:rPr lang="en-GB" sz="3600" dirty="0">
                <a:latin typeface="Consolas" panose="020B0609020204030204" pitchFamily="49" charset="0"/>
              </a:rPr>
              <a:t>name </a:t>
            </a:r>
          </a:p>
          <a:p>
            <a:pPr lvl="3"/>
            <a:r>
              <a:rPr lang="en-GB" sz="3600" dirty="0">
                <a:latin typeface="Consolas" panose="020B0609020204030204" pitchFamily="49" charset="0"/>
              </a:rPr>
              <a:t>name</a:t>
            </a:r>
            <a:r>
              <a:rPr lang="en-GB" sz="3600" dirty="0">
                <a:solidFill>
                  <a:srgbClr val="666666"/>
                </a:solidFill>
                <a:latin typeface="Consolas" panose="020B0609020204030204" pitchFamily="49" charset="0"/>
              </a:rPr>
              <a:t>=</a:t>
            </a:r>
            <a:r>
              <a:rPr lang="en-GB" sz="3600" dirty="0">
                <a:solidFill>
                  <a:srgbClr val="BA2121"/>
                </a:solidFill>
                <a:latin typeface="Consolas" panose="020B0609020204030204" pitchFamily="49" charset="0"/>
              </a:rPr>
              <a:t>"Beth"</a:t>
            </a:r>
            <a:r>
              <a:rPr lang="en-GB" sz="3600" dirty="0">
                <a:latin typeface="Consolas" panose="020B0609020204030204" pitchFamily="49" charset="0"/>
              </a:rPr>
              <a:t> </a:t>
            </a:r>
          </a:p>
          <a:p>
            <a:pPr lvl="3"/>
            <a:r>
              <a:rPr lang="en-GB" sz="3600" dirty="0">
                <a:latin typeface="Consolas" panose="020B0609020204030204" pitchFamily="49" charset="0"/>
              </a:rPr>
              <a:t>name </a:t>
            </a:r>
          </a:p>
          <a:p>
            <a:pPr lvl="3"/>
            <a:endParaRPr lang="en-GB" sz="3600" dirty="0">
              <a:latin typeface="Consolas" panose="020B0609020204030204" pitchFamily="49" charset="0"/>
            </a:endParaRPr>
          </a:p>
          <a:p>
            <a:pPr lvl="3"/>
            <a:r>
              <a:rPr lang="en-GB" sz="3600" dirty="0">
                <a:solidFill>
                  <a:srgbClr val="008000"/>
                </a:solidFill>
                <a:latin typeface="Consolas" panose="020B0609020204030204" pitchFamily="49" charset="0"/>
              </a:rPr>
              <a:t>type</a:t>
            </a:r>
            <a:r>
              <a:rPr lang="en-GB" sz="3600" dirty="0">
                <a:latin typeface="Consolas" panose="020B0609020204030204" pitchFamily="49" charset="0"/>
              </a:rPr>
              <a:t>(name) </a:t>
            </a:r>
          </a:p>
          <a:p>
            <a:pPr lvl="3"/>
            <a:r>
              <a:rPr lang="en-GB" sz="3600" b="1" dirty="0">
                <a:solidFill>
                  <a:srgbClr val="008000"/>
                </a:solidFill>
                <a:latin typeface="Consolas" panose="020B0609020204030204" pitchFamily="49" charset="0"/>
              </a:rPr>
              <a:t>print</a:t>
            </a:r>
            <a:r>
              <a:rPr lang="en-GB" sz="3600" dirty="0">
                <a:latin typeface="Consolas" panose="020B0609020204030204" pitchFamily="49" charset="0"/>
              </a:rPr>
              <a:t>(</a:t>
            </a:r>
            <a:r>
              <a:rPr lang="en-GB" sz="3600" dirty="0">
                <a:solidFill>
                  <a:srgbClr val="BA2121"/>
                </a:solidFill>
                <a:latin typeface="Consolas" panose="020B0609020204030204" pitchFamily="49" charset="0"/>
              </a:rPr>
              <a:t>"This string contains a single quote (') character."</a:t>
            </a:r>
            <a:r>
              <a:rPr lang="en-GB" sz="3600" dirty="0">
                <a:latin typeface="Consolas" panose="020B0609020204030204" pitchFamily="49" charset="0"/>
              </a:rPr>
              <a:t>) </a:t>
            </a:r>
          </a:p>
          <a:p>
            <a:pPr lvl="3"/>
            <a:r>
              <a:rPr lang="en-GB" sz="3600" b="1" dirty="0">
                <a:solidFill>
                  <a:srgbClr val="008000"/>
                </a:solidFill>
                <a:latin typeface="Consolas"/>
              </a:rPr>
              <a:t>print</a:t>
            </a:r>
            <a:r>
              <a:rPr lang="en-GB" sz="3600" dirty="0">
                <a:latin typeface="Consolas"/>
              </a:rPr>
              <a:t>(</a:t>
            </a:r>
            <a:r>
              <a:rPr lang="en-GB" sz="3600" dirty="0">
                <a:solidFill>
                  <a:srgbClr val="BA2121"/>
                </a:solidFill>
                <a:latin typeface="Consolas"/>
              </a:rPr>
              <a:t>'This string contains a double quote (") character.'</a:t>
            </a:r>
            <a:r>
              <a:rPr lang="en-GB" sz="3600" dirty="0">
                <a:latin typeface="Consolas"/>
              </a:rPr>
              <a:t>) </a:t>
            </a:r>
            <a:r>
              <a:rPr lang="en-GB" sz="3600" b="1" dirty="0">
                <a:solidFill>
                  <a:srgbClr val="008000"/>
                </a:solidFill>
                <a:latin typeface="Consolas"/>
              </a:rPr>
              <a:t>print</a:t>
            </a:r>
            <a:r>
              <a:rPr lang="en-GB" sz="3600" dirty="0">
                <a:latin typeface="Consolas"/>
              </a:rPr>
              <a:t>(</a:t>
            </a:r>
            <a:r>
              <a:rPr lang="en-GB" sz="3600" dirty="0">
                <a:solidFill>
                  <a:srgbClr val="BA2121"/>
                </a:solidFill>
                <a:latin typeface="Consolas"/>
              </a:rPr>
              <a:t>'''This string has a single (') and a double (") quote.'''</a:t>
            </a:r>
            <a:r>
              <a:rPr lang="en-GB" sz="3600" dirty="0">
                <a:latin typeface="Consolas"/>
              </a:rPr>
              <a:t>) </a:t>
            </a:r>
            <a:r>
              <a:rPr lang="en-GB" sz="3600" b="1" dirty="0">
                <a:solidFill>
                  <a:srgbClr val="008000"/>
                </a:solidFill>
                <a:latin typeface="Consolas"/>
              </a:rPr>
              <a:t>print</a:t>
            </a:r>
            <a:r>
              <a:rPr lang="en-GB" sz="3600" dirty="0">
                <a:latin typeface="Consolas"/>
              </a:rPr>
              <a:t>(</a:t>
            </a:r>
            <a:r>
              <a:rPr lang="en-GB" sz="3600" dirty="0">
                <a:solidFill>
                  <a:srgbClr val="BA2121"/>
                </a:solidFill>
                <a:latin typeface="Consolas"/>
              </a:rPr>
              <a:t>"""This is a </a:t>
            </a:r>
            <a:endParaRPr lang="en-GB" sz="3600" dirty="0">
              <a:solidFill>
                <a:srgbClr val="BA2121"/>
              </a:solidFill>
              <a:latin typeface="Consolas" panose="020B0609020204030204" pitchFamily="49" charset="0"/>
            </a:endParaRPr>
          </a:p>
          <a:p>
            <a:pPr lvl="3"/>
            <a:r>
              <a:rPr lang="en-GB" sz="3600" dirty="0">
                <a:solidFill>
                  <a:srgbClr val="BA2121"/>
                </a:solidFill>
                <a:latin typeface="Consolas" panose="020B0609020204030204" pitchFamily="49" charset="0"/>
              </a:rPr>
              <a:t>string that spans </a:t>
            </a:r>
          </a:p>
          <a:p>
            <a:pPr lvl="3"/>
            <a:r>
              <a:rPr lang="en-GB" sz="3600" dirty="0">
                <a:solidFill>
                  <a:srgbClr val="BA2121"/>
                </a:solidFill>
                <a:latin typeface="Consolas"/>
              </a:rPr>
              <a:t>across several lines"""</a:t>
            </a:r>
            <a:r>
              <a:rPr lang="en-GB" sz="3600" dirty="0">
                <a:latin typeface="Consolas"/>
              </a:rPr>
              <a:t>)</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String Methods </a:t>
            </a:r>
          </a:p>
        </p:txBody>
      </p:sp>
      <p:sp>
        <p:nvSpPr>
          <p:cNvPr id="6" name="Title 2">
            <a:extLst>
              <a:ext uri="{FF2B5EF4-FFF2-40B4-BE49-F238E27FC236}">
                <a16:creationId xmlns:a16="http://schemas.microsoft.com/office/drawing/2014/main" id="{FA3EDB67-4C73-4DBB-AEEB-6377D067637C}"/>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Variable Data Types: Strings (str)</a:t>
            </a:r>
          </a:p>
        </p:txBody>
      </p:sp>
      <p:pic>
        <p:nvPicPr>
          <p:cNvPr id="7" name="bangor_logo_c1_flush.pdf">
            <a:extLst>
              <a:ext uri="{FF2B5EF4-FFF2-40B4-BE49-F238E27FC236}">
                <a16:creationId xmlns:a16="http://schemas.microsoft.com/office/drawing/2014/main" id="{2EA2DD86-6C38-44D9-A8DA-B9F7BA941EF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467875306"/>
      </p:ext>
    </p:extLst>
  </p:cSld>
  <p:clrMapOvr>
    <a:masterClrMapping/>
  </p:clrMapOvr>
  <p:transition spd="med"/>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1265655" cy="9818072"/>
          </a:xfrm>
          <a:prstGeom prst="rect">
            <a:avLst/>
          </a:prstGeom>
          <a:noFill/>
        </p:spPr>
        <p:txBody>
          <a:bodyPr wrap="square" rtlCol="0">
            <a:spAutoFit/>
          </a:bodyPr>
          <a:lstStyle/>
          <a:p>
            <a:pPr marL="571500" indent="-571500">
              <a:buFont typeface="Arial" panose="020B0604020202020204" pitchFamily="34" charset="0"/>
              <a:buChar char="•"/>
            </a:pPr>
            <a:r>
              <a:rPr lang="en-GB" sz="4000"/>
              <a:t>Python interprets a sequence of decimal digits without any prefix to be a decimal number (base 10)</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Effectively no limit on how long an integer value can be using Python 3. It is constrained by the amount of memory your system has.</a:t>
            </a:r>
          </a:p>
          <a:p>
            <a:endParaRPr lang="en-GB" sz="1600"/>
          </a:p>
          <a:p>
            <a:pPr lvl="3"/>
            <a:r>
              <a:rPr lang="en-GB" sz="3600">
                <a:latin typeface="Consolas" panose="020B0609020204030204" pitchFamily="49" charset="0"/>
              </a:rPr>
              <a:t>a</a:t>
            </a:r>
            <a:r>
              <a:rPr lang="en-GB" sz="3600">
                <a:solidFill>
                  <a:srgbClr val="666666"/>
                </a:solidFill>
                <a:latin typeface="Consolas" panose="020B0609020204030204" pitchFamily="49" charset="0"/>
              </a:rPr>
              <a:t>=1</a:t>
            </a:r>
            <a:r>
              <a:rPr lang="en-GB" sz="3600">
                <a:latin typeface="Consolas" panose="020B0609020204030204" pitchFamily="49" charset="0"/>
              </a:rPr>
              <a:t> </a:t>
            </a:r>
          </a:p>
          <a:p>
            <a:pPr lvl="3"/>
            <a:r>
              <a:rPr lang="en-GB" sz="3600">
                <a:latin typeface="Consolas" panose="020B0609020204030204" pitchFamily="49" charset="0"/>
              </a:rPr>
              <a:t>a </a:t>
            </a:r>
          </a:p>
          <a:p>
            <a:pPr lvl="3"/>
            <a:r>
              <a:rPr lang="en-GB" sz="3600">
                <a:latin typeface="Consolas" panose="020B0609020204030204" pitchFamily="49" charset="0"/>
              </a:rPr>
              <a:t>b</a:t>
            </a:r>
            <a:r>
              <a:rPr lang="en-GB" sz="3600">
                <a:solidFill>
                  <a:srgbClr val="666666"/>
                </a:solidFill>
                <a:latin typeface="Consolas" panose="020B0609020204030204" pitchFamily="49" charset="0"/>
              </a:rPr>
              <a:t>=123456</a:t>
            </a:r>
            <a:r>
              <a:rPr lang="en-GB" sz="3600">
                <a:latin typeface="Consolas" panose="020B0609020204030204" pitchFamily="49" charset="0"/>
              </a:rPr>
              <a:t> </a:t>
            </a:r>
          </a:p>
          <a:p>
            <a:pPr lvl="3"/>
            <a:r>
              <a:rPr lang="en-GB" sz="3600">
                <a:latin typeface="Consolas" panose="020B0609020204030204" pitchFamily="49" charset="0"/>
              </a:rPr>
              <a:t>b </a:t>
            </a:r>
          </a:p>
          <a:p>
            <a:pPr lvl="3"/>
            <a:r>
              <a:rPr lang="en-GB" sz="3600">
                <a:solidFill>
                  <a:srgbClr val="008000"/>
                </a:solidFill>
                <a:latin typeface="Consolas" panose="020B0609020204030204" pitchFamily="49" charset="0"/>
              </a:rPr>
              <a:t>type</a:t>
            </a:r>
            <a:r>
              <a:rPr lang="en-GB" sz="3600">
                <a:latin typeface="Consolas" panose="020B0609020204030204" pitchFamily="49" charset="0"/>
              </a:rPr>
              <a:t>(b) </a:t>
            </a:r>
          </a:p>
          <a:p>
            <a:pPr lvl="3"/>
            <a:endParaRPr lang="en-GB" sz="2400">
              <a:latin typeface="Consolas" panose="020B0609020204030204" pitchFamily="49" charset="0"/>
            </a:endParaRPr>
          </a:p>
          <a:p>
            <a:pPr lvl="3"/>
            <a:r>
              <a:rPr lang="en-GB" sz="3600" i="1">
                <a:solidFill>
                  <a:srgbClr val="3D7B7B"/>
                </a:solidFill>
                <a:latin typeface="Consolas" panose="020B0609020204030204" pitchFamily="49" charset="0"/>
              </a:rPr>
              <a:t># Advanced </a:t>
            </a:r>
          </a:p>
          <a:p>
            <a:pPr lvl="3"/>
            <a:r>
              <a:rPr lang="en-GB" sz="3600">
                <a:latin typeface="Consolas" panose="020B0609020204030204" pitchFamily="49" charset="0"/>
              </a:rPr>
              <a:t>c</a:t>
            </a:r>
            <a:r>
              <a:rPr lang="en-GB" sz="3600">
                <a:solidFill>
                  <a:srgbClr val="666666"/>
                </a:solidFill>
                <a:latin typeface="Consolas" panose="020B0609020204030204" pitchFamily="49" charset="0"/>
              </a:rPr>
              <a:t>=0b10</a:t>
            </a:r>
            <a:r>
              <a:rPr lang="en-GB" sz="3600">
                <a:latin typeface="Consolas" panose="020B0609020204030204" pitchFamily="49" charset="0"/>
              </a:rPr>
              <a:t> </a:t>
            </a:r>
            <a:r>
              <a:rPr lang="en-GB" sz="3600" i="1">
                <a:solidFill>
                  <a:srgbClr val="3D7B7B"/>
                </a:solidFill>
                <a:latin typeface="Consolas" panose="020B0609020204030204" pitchFamily="49" charset="0"/>
              </a:rPr>
              <a:t># Binary 2 </a:t>
            </a:r>
          </a:p>
          <a:p>
            <a:pPr lvl="3"/>
            <a:r>
              <a:rPr lang="en-GB" sz="3600">
                <a:latin typeface="Consolas" panose="020B0609020204030204" pitchFamily="49" charset="0"/>
              </a:rPr>
              <a:t>d</a:t>
            </a:r>
            <a:r>
              <a:rPr lang="en-GB" sz="3600">
                <a:solidFill>
                  <a:srgbClr val="666666"/>
                </a:solidFill>
                <a:latin typeface="Consolas" panose="020B0609020204030204" pitchFamily="49" charset="0"/>
              </a:rPr>
              <a:t>=010</a:t>
            </a:r>
            <a:r>
              <a:rPr lang="en-GB" sz="3600">
                <a:latin typeface="Consolas" panose="020B0609020204030204" pitchFamily="49" charset="0"/>
              </a:rPr>
              <a:t> </a:t>
            </a:r>
            <a:r>
              <a:rPr lang="en-GB" sz="3600" i="1">
                <a:solidFill>
                  <a:srgbClr val="3D7B7B"/>
                </a:solidFill>
                <a:latin typeface="Consolas" panose="020B0609020204030204" pitchFamily="49" charset="0"/>
              </a:rPr>
              <a:t># Hexadecimal 16 </a:t>
            </a:r>
          </a:p>
          <a:p>
            <a:pPr lvl="3"/>
            <a:r>
              <a:rPr lang="en-GB" sz="3600">
                <a:latin typeface="Consolas" panose="020B0609020204030204" pitchFamily="49" charset="0"/>
              </a:rPr>
              <a:t>e</a:t>
            </a:r>
            <a:r>
              <a:rPr lang="en-GB" sz="3600">
                <a:solidFill>
                  <a:srgbClr val="666666"/>
                </a:solidFill>
                <a:latin typeface="Consolas" panose="020B0609020204030204" pitchFamily="49" charset="0"/>
              </a:rPr>
              <a:t>=0o10</a:t>
            </a:r>
            <a:r>
              <a:rPr lang="en-GB" sz="3600">
                <a:latin typeface="Consolas" panose="020B0609020204030204" pitchFamily="49" charset="0"/>
              </a:rPr>
              <a:t> </a:t>
            </a:r>
            <a:r>
              <a:rPr lang="en-GB" sz="3600" i="1">
                <a:solidFill>
                  <a:srgbClr val="3D7B7B"/>
                </a:solidFill>
                <a:latin typeface="Consolas" panose="020B0609020204030204" pitchFamily="49" charset="0"/>
              </a:rPr>
              <a:t># Octal 8 </a:t>
            </a:r>
          </a:p>
          <a:p>
            <a:pPr lvl="3"/>
            <a:r>
              <a:rPr lang="en-GB" sz="3600" b="1">
                <a:solidFill>
                  <a:srgbClr val="008000"/>
                </a:solidFill>
                <a:latin typeface="Consolas" panose="020B0609020204030204" pitchFamily="49" charset="0"/>
              </a:rPr>
              <a:t>print</a:t>
            </a:r>
            <a:r>
              <a:rPr lang="en-GB" sz="3600">
                <a:latin typeface="Consolas" panose="020B0609020204030204" pitchFamily="49" charset="0"/>
              </a:rPr>
              <a:t>(</a:t>
            </a:r>
            <a:r>
              <a:rPr lang="en-GB" sz="3600">
                <a:solidFill>
                  <a:srgbClr val="666666"/>
                </a:solidFill>
                <a:latin typeface="Consolas" panose="020B0609020204030204" pitchFamily="49" charset="0"/>
              </a:rPr>
              <a:t>123123123123123123123123123123123123123123123123</a:t>
            </a:r>
            <a:r>
              <a:rPr lang="en-GB" sz="3600">
                <a:latin typeface="Consolas" panose="020B0609020204030204" pitchFamily="49" charset="0"/>
              </a:rPr>
              <a:t>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666666"/>
                </a:solidFill>
                <a:latin typeface="Consolas" panose="020B0609020204030204" pitchFamily="49" charset="0"/>
              </a:rPr>
              <a:t>1</a:t>
            </a:r>
            <a:r>
              <a:rPr lang="en-GB" sz="3600">
                <a:latin typeface="Consolas" panose="020B0609020204030204" pitchFamily="49" charset="0"/>
              </a:rPr>
              <a:t>)</a:t>
            </a:r>
          </a:p>
          <a:p>
            <a:pPr lvl="3"/>
            <a:endParaRPr lang="en-GB" sz="2800">
              <a:latin typeface="Consolas" panose="020B0609020204030204" pitchFamily="49" charset="0"/>
            </a:endParaRPr>
          </a:p>
          <a:p>
            <a:pPr lvl="3"/>
            <a:r>
              <a:rPr lang="en-GB" sz="3600">
                <a:solidFill>
                  <a:srgbClr val="666666"/>
                </a:solidFill>
                <a:latin typeface="Consolas" panose="020B0609020204030204" pitchFamily="49" charset="0"/>
              </a:rPr>
              <a:t>123123123123123123123123123123123123123123123124</a:t>
            </a:r>
            <a:endParaRPr lang="en-GB" sz="3600">
              <a:latin typeface="Consolas" panose="020B0609020204030204" pitchFamily="49" charset="0"/>
            </a:endParaRPr>
          </a:p>
        </p:txBody>
      </p:sp>
      <p:sp>
        <p:nvSpPr>
          <p:cNvPr id="6" name="Title 2">
            <a:extLst>
              <a:ext uri="{FF2B5EF4-FFF2-40B4-BE49-F238E27FC236}">
                <a16:creationId xmlns:a16="http://schemas.microsoft.com/office/drawing/2014/main" id="{BB54F7DE-C726-49CC-9EE1-D95692E3BD62}"/>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Variable Data Types: Integer (int)</a:t>
            </a:r>
          </a:p>
        </p:txBody>
      </p:sp>
      <p:pic>
        <p:nvPicPr>
          <p:cNvPr id="7" name="bangor_logo_c1_flush.pdf">
            <a:extLst>
              <a:ext uri="{FF2B5EF4-FFF2-40B4-BE49-F238E27FC236}">
                <a16:creationId xmlns:a16="http://schemas.microsoft.com/office/drawing/2014/main" id="{7DB0BC92-E35B-4E4B-BCC1-EDA876C0CBF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223378412"/>
      </p:ext>
    </p:extLst>
  </p:cSld>
  <p:clrMapOvr>
    <a:masterClrMapping/>
  </p:clrMapOvr>
  <p:transition spd="med"/>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2628642" cy="10433625"/>
              </a:xfrm>
              <a:prstGeom prst="rect">
                <a:avLst/>
              </a:prstGeom>
              <a:noFill/>
            </p:spPr>
            <p:txBody>
              <a:bodyPr wrap="square" rtlCol="0">
                <a:spAutoFit/>
              </a:bodyPr>
              <a:lstStyle/>
              <a:p>
                <a:pPr marL="571500" indent="-571500">
                  <a:buFont typeface="Arial" panose="020B0604020202020204" pitchFamily="34" charset="0"/>
                  <a:buChar char="•"/>
                </a:pPr>
                <a:r>
                  <a:rPr lang="en-GB" sz="4000"/>
                  <a:t>The </a:t>
                </a:r>
                <a:r>
                  <a:rPr lang="en-GB" sz="3600">
                    <a:latin typeface="Consolas" panose="020B0609020204030204" pitchFamily="49" charset="0"/>
                  </a:rPr>
                  <a:t>float</a:t>
                </a:r>
                <a:r>
                  <a:rPr lang="en-GB" sz="4000"/>
                  <a:t> type in Python designates a floating-point number, and can be in the range </a:t>
                </a:r>
                <a14:m>
                  <m:oMath xmlns:m="http://schemas.openxmlformats.org/officeDocument/2006/math">
                    <m:r>
                      <a:rPr lang="en-GB" sz="4000" i="1" smtClean="0">
                        <a:latin typeface="Cambria Math" panose="02040503050406030204" pitchFamily="18" charset="0"/>
                        <a:ea typeface="Cambria Math" panose="02040503050406030204" pitchFamily="18" charset="0"/>
                      </a:rPr>
                      <m:t>±</m:t>
                    </m:r>
                    <m:sSup>
                      <m:sSupPr>
                        <m:ctrlPr>
                          <a:rPr lang="en-GB" sz="4000" i="1" smtClean="0">
                            <a:latin typeface="Cambria Math" panose="02040503050406030204" pitchFamily="18" charset="0"/>
                            <a:ea typeface="Cambria Math" panose="02040503050406030204" pitchFamily="18" charset="0"/>
                          </a:rPr>
                        </m:ctrlPr>
                      </m:sSupPr>
                      <m:e>
                        <m:r>
                          <a:rPr lang="en-GB" sz="4000" b="0" i="1" smtClean="0">
                            <a:latin typeface="Cambria Math" panose="02040503050406030204" pitchFamily="18" charset="0"/>
                            <a:ea typeface="Cambria Math" panose="02040503050406030204" pitchFamily="18" charset="0"/>
                          </a:rPr>
                          <m:t>10</m:t>
                        </m:r>
                      </m:e>
                      <m:sup>
                        <m:r>
                          <a:rPr lang="en-GB" sz="4000" b="0" i="1" smtClean="0">
                            <a:latin typeface="Cambria Math" panose="02040503050406030204" pitchFamily="18" charset="0"/>
                            <a:ea typeface="Cambria Math" panose="02040503050406030204" pitchFamily="18" charset="0"/>
                          </a:rPr>
                          <m:t>308</m:t>
                        </m:r>
                      </m:sup>
                    </m:sSup>
                  </m:oMath>
                </a14:m>
                <a:r>
                  <a:rPr lang="en-GB" sz="4000"/>
                  <a:t> and has a default precision of 18 decimal places</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3600">
                    <a:latin typeface="Consolas" panose="020B0609020204030204" pitchFamily="49" charset="0"/>
                  </a:rPr>
                  <a:t>float</a:t>
                </a:r>
                <a:r>
                  <a:rPr lang="en-GB" sz="4000"/>
                  <a:t> values are specified with a decimal point</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Optionally, the character e or E followed by a positive or negative integer may be appended to specify scientific notation</a:t>
                </a:r>
              </a:p>
              <a:p>
                <a:endParaRPr lang="en-GB" sz="1050"/>
              </a:p>
              <a:p>
                <a:pPr lvl="8"/>
                <a:r>
                  <a:rPr lang="en-GB" sz="3600">
                    <a:latin typeface="Consolas" panose="020B0609020204030204" pitchFamily="49" charset="0"/>
                  </a:rPr>
                  <a:t>a</a:t>
                </a:r>
                <a:r>
                  <a:rPr lang="en-GB" sz="3600">
                    <a:solidFill>
                      <a:srgbClr val="666666"/>
                    </a:solidFill>
                    <a:latin typeface="Consolas" panose="020B0609020204030204" pitchFamily="49" charset="0"/>
                  </a:rPr>
                  <a:t>=4.2</a:t>
                </a:r>
                <a:r>
                  <a:rPr lang="en-GB" sz="3600">
                    <a:latin typeface="Consolas" panose="020B0609020204030204" pitchFamily="49" charset="0"/>
                  </a:rPr>
                  <a:t> </a:t>
                </a:r>
              </a:p>
              <a:p>
                <a:pPr lvl="8"/>
                <a:r>
                  <a:rPr lang="en-GB" sz="3600">
                    <a:latin typeface="Consolas" panose="020B0609020204030204" pitchFamily="49" charset="0"/>
                  </a:rPr>
                  <a:t>a </a:t>
                </a:r>
              </a:p>
              <a:p>
                <a:pPr lvl="8"/>
                <a:endParaRPr lang="en-GB" sz="2000">
                  <a:latin typeface="Consolas" panose="020B0609020204030204" pitchFamily="49" charset="0"/>
                </a:endParaRPr>
              </a:p>
              <a:p>
                <a:pPr lvl="8"/>
                <a:r>
                  <a:rPr lang="en-GB" sz="3600">
                    <a:latin typeface="Consolas" panose="020B0609020204030204" pitchFamily="49" charset="0"/>
                  </a:rPr>
                  <a:t>b</a:t>
                </a:r>
                <a:r>
                  <a:rPr lang="en-GB" sz="3600">
                    <a:solidFill>
                      <a:srgbClr val="666666"/>
                    </a:solidFill>
                    <a:latin typeface="Consolas" panose="020B0609020204030204" pitchFamily="49" charset="0"/>
                  </a:rPr>
                  <a:t>=.2</a:t>
                </a:r>
                <a:r>
                  <a:rPr lang="en-GB" sz="3600">
                    <a:latin typeface="Consolas" panose="020B0609020204030204" pitchFamily="49" charset="0"/>
                  </a:rPr>
                  <a:t> </a:t>
                </a:r>
              </a:p>
              <a:p>
                <a:pPr lvl="8"/>
                <a:r>
                  <a:rPr lang="en-GB" sz="3600">
                    <a:latin typeface="Consolas" panose="020B0609020204030204" pitchFamily="49" charset="0"/>
                  </a:rPr>
                  <a:t>B</a:t>
                </a:r>
              </a:p>
              <a:p>
                <a:pPr lvl="8"/>
                <a:r>
                  <a:rPr lang="en-GB" sz="3600">
                    <a:latin typeface="Consolas" panose="020B0609020204030204" pitchFamily="49" charset="0"/>
                  </a:rPr>
                  <a:t> </a:t>
                </a:r>
                <a:endParaRPr lang="en-GB" sz="2000">
                  <a:latin typeface="Consolas" panose="020B0609020204030204" pitchFamily="49" charset="0"/>
                </a:endParaRPr>
              </a:p>
              <a:p>
                <a:pPr lvl="8"/>
                <a:r>
                  <a:rPr lang="en-GB" sz="3600">
                    <a:latin typeface="Consolas" panose="020B0609020204030204" pitchFamily="49" charset="0"/>
                  </a:rPr>
                  <a:t>c</a:t>
                </a:r>
                <a:r>
                  <a:rPr lang="en-GB" sz="3600">
                    <a:solidFill>
                      <a:srgbClr val="666666"/>
                    </a:solidFill>
                    <a:latin typeface="Consolas" panose="020B0609020204030204" pitchFamily="49" charset="0"/>
                  </a:rPr>
                  <a:t>=.4e7</a:t>
                </a:r>
                <a:r>
                  <a:rPr lang="en-GB" sz="3600">
                    <a:latin typeface="Consolas" panose="020B0609020204030204" pitchFamily="49" charset="0"/>
                  </a:rPr>
                  <a:t> </a:t>
                </a:r>
              </a:p>
              <a:p>
                <a:pPr lvl="8"/>
                <a:r>
                  <a:rPr lang="en-GB" sz="3600">
                    <a:latin typeface="Consolas" panose="020B0609020204030204" pitchFamily="49" charset="0"/>
                  </a:rPr>
                  <a:t>c</a:t>
                </a:r>
              </a:p>
              <a:p>
                <a:pPr lvl="8"/>
                <a:endParaRPr lang="en-GB" sz="2000">
                  <a:latin typeface="Consolas" panose="020B0609020204030204" pitchFamily="49" charset="0"/>
                </a:endParaRPr>
              </a:p>
              <a:p>
                <a:pPr lvl="8"/>
                <a:r>
                  <a:rPr lang="en-GB" sz="3600">
                    <a:latin typeface="Consolas" panose="020B0609020204030204" pitchFamily="49" charset="0"/>
                  </a:rPr>
                  <a:t>d</a:t>
                </a:r>
                <a:r>
                  <a:rPr lang="en-GB" sz="3600">
                    <a:solidFill>
                      <a:srgbClr val="666666"/>
                    </a:solidFill>
                    <a:latin typeface="Consolas" panose="020B0609020204030204" pitchFamily="49" charset="0"/>
                  </a:rPr>
                  <a:t>=4.2e-4</a:t>
                </a:r>
                <a:r>
                  <a:rPr lang="en-GB" sz="3600">
                    <a:latin typeface="Consolas" panose="020B0609020204030204" pitchFamily="49" charset="0"/>
                  </a:rPr>
                  <a:t> </a:t>
                </a:r>
              </a:p>
              <a:p>
                <a:pPr lvl="8"/>
                <a:r>
                  <a:rPr lang="en-GB" sz="3600">
                    <a:latin typeface="Consolas" panose="020B0609020204030204" pitchFamily="49" charset="0"/>
                  </a:rPr>
                  <a:t>d </a:t>
                </a:r>
              </a:p>
              <a:p>
                <a:pPr lvl="8"/>
                <a:r>
                  <a:rPr lang="en-GB" sz="3600">
                    <a:solidFill>
                      <a:srgbClr val="008000"/>
                    </a:solidFill>
                    <a:latin typeface="Consolas" panose="020B0609020204030204" pitchFamily="49" charset="0"/>
                  </a:rPr>
                  <a:t>type</a:t>
                </a:r>
                <a:r>
                  <a:rPr lang="en-GB" sz="3600">
                    <a:latin typeface="Consolas" panose="020B0609020204030204" pitchFamily="49" charset="0"/>
                  </a:rPr>
                  <a:t>(d) </a:t>
                </a:r>
                <a:endParaRPr lang="en-GB" sz="3600">
                  <a:latin typeface="Consolas" panose="020B0609020204030204" pitchFamily="49" charset="0"/>
                  <a:cs typeface="Courier New" panose="02070309020205020404" pitchFamily="49" charset="0"/>
                </a:endParaRPr>
              </a:p>
            </p:txBody>
          </p:sp>
        </mc:Choice>
        <mc:Fallback xmlns="">
          <p:sp>
            <p:nvSpPr>
              <p:cNvPr id="12" name="TextBox 11">
                <a:extLst>
                  <a:ext uri="{FF2B5EF4-FFF2-40B4-BE49-F238E27FC236}">
                    <a16:creationId xmlns:a16="http://schemas.microsoft.com/office/drawing/2014/main" id="{B13E274F-2538-4F6E-8BD7-A601D344392E}"/>
                  </a:ext>
                </a:extLst>
              </p:cNvPr>
              <p:cNvSpPr txBox="1">
                <a:spLocks noRot="1" noChangeAspect="1" noMove="1" noResize="1" noEditPoints="1" noAdjustHandles="1" noChangeArrowheads="1" noChangeShapeType="1" noTextEdit="1"/>
              </p:cNvSpPr>
              <p:nvPr/>
            </p:nvSpPr>
            <p:spPr>
              <a:xfrm>
                <a:off x="996468" y="2321318"/>
                <a:ext cx="22628642" cy="10433625"/>
              </a:xfrm>
              <a:prstGeom prst="rect">
                <a:avLst/>
              </a:prstGeom>
              <a:blipFill>
                <a:blip r:embed="rId3"/>
                <a:stretch>
                  <a:fillRect l="-862" t="-994" b="-468"/>
                </a:stretch>
              </a:blipFill>
            </p:spPr>
            <p:txBody>
              <a:bodyPr/>
              <a:lstStyle/>
              <a:p>
                <a:r>
                  <a:rPr lang="en-US">
                    <a:noFill/>
                  </a:rPr>
                  <a:t> </a:t>
                </a:r>
              </a:p>
            </p:txBody>
          </p:sp>
        </mc:Fallback>
      </mc:AlternateContent>
      <p:sp>
        <p:nvSpPr>
          <p:cNvPr id="6" name="Title 2">
            <a:extLst>
              <a:ext uri="{FF2B5EF4-FFF2-40B4-BE49-F238E27FC236}">
                <a16:creationId xmlns:a16="http://schemas.microsoft.com/office/drawing/2014/main" id="{DAF35642-7809-4BEF-A784-516F4DA47B66}"/>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Variable Data Types: Floating Point Number (float)</a:t>
            </a:r>
          </a:p>
        </p:txBody>
      </p:sp>
      <p:pic>
        <p:nvPicPr>
          <p:cNvPr id="7" name="bangor_logo_c1_flush.pdf">
            <a:extLst>
              <a:ext uri="{FF2B5EF4-FFF2-40B4-BE49-F238E27FC236}">
                <a16:creationId xmlns:a16="http://schemas.microsoft.com/office/drawing/2014/main" id="{C6A3D30C-CED0-4F4C-9610-65C0A6A6925C}"/>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756397909"/>
      </p:ext>
    </p:extLst>
  </p:cSld>
  <p:clrMapOvr>
    <a:masterClrMapping/>
  </p:clrMapOvr>
  <p:transition spd="med"/>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8213355" cy="6771084"/>
          </a:xfrm>
          <a:prstGeom prst="rect">
            <a:avLst/>
          </a:prstGeom>
          <a:noFill/>
        </p:spPr>
        <p:txBody>
          <a:bodyPr wrap="square" rtlCol="0">
            <a:spAutoFit/>
          </a:bodyPr>
          <a:lstStyle/>
          <a:p>
            <a:pPr marL="571500" indent="-571500">
              <a:buFont typeface="Arial" panose="020B0604020202020204" pitchFamily="34" charset="0"/>
              <a:buChar char="•"/>
            </a:pPr>
            <a:r>
              <a:rPr lang="en-GB" sz="4000"/>
              <a:t>Variables of Boolean type have one of two values, </a:t>
            </a:r>
            <a:r>
              <a:rPr lang="en-GB" sz="4000" b="1"/>
              <a:t>True</a:t>
            </a:r>
            <a:r>
              <a:rPr lang="en-GB" sz="4000"/>
              <a:t> or </a:t>
            </a:r>
            <a:r>
              <a:rPr lang="en-GB" sz="4000" b="1"/>
              <a:t>False</a:t>
            </a:r>
            <a:r>
              <a:rPr lang="en-GB" sz="4000"/>
              <a:t> </a:t>
            </a:r>
          </a:p>
          <a:p>
            <a:pPr marL="571500" indent="-571500">
              <a:buFont typeface="Arial" panose="020B0604020202020204" pitchFamily="34" charset="0"/>
              <a:buChar char="•"/>
            </a:pPr>
            <a:endParaRPr lang="en-GB" sz="1600"/>
          </a:p>
          <a:p>
            <a:pPr lvl="3"/>
            <a:r>
              <a:rPr lang="en-GB" sz="3600">
                <a:latin typeface="Consolas" panose="020B0609020204030204" pitchFamily="49" charset="0"/>
              </a:rPr>
              <a:t>a</a:t>
            </a:r>
            <a:r>
              <a:rPr lang="en-GB" sz="3600">
                <a:solidFill>
                  <a:srgbClr val="666666"/>
                </a:solidFill>
                <a:latin typeface="Consolas" panose="020B0609020204030204" pitchFamily="49" charset="0"/>
              </a:rPr>
              <a:t>=</a:t>
            </a:r>
            <a:r>
              <a:rPr lang="en-GB" sz="3600" b="1">
                <a:solidFill>
                  <a:srgbClr val="008000"/>
                </a:solidFill>
                <a:latin typeface="Consolas" panose="020B0609020204030204" pitchFamily="49" charset="0"/>
              </a:rPr>
              <a:t>True</a:t>
            </a:r>
            <a:r>
              <a:rPr lang="en-GB" sz="3600">
                <a:latin typeface="Consolas" panose="020B0609020204030204" pitchFamily="49" charset="0"/>
              </a:rPr>
              <a:t> </a:t>
            </a:r>
          </a:p>
          <a:p>
            <a:pPr lvl="3"/>
            <a:r>
              <a:rPr lang="en-GB" sz="3600">
                <a:latin typeface="Consolas" panose="020B0609020204030204" pitchFamily="49" charset="0"/>
              </a:rPr>
              <a:t>a </a:t>
            </a:r>
          </a:p>
          <a:p>
            <a:pPr lvl="3"/>
            <a:endParaRPr lang="en-GB">
              <a:latin typeface="Consolas" panose="020B0609020204030204" pitchFamily="49" charset="0"/>
            </a:endParaRPr>
          </a:p>
          <a:p>
            <a:pPr lvl="3"/>
            <a:r>
              <a:rPr lang="en-GB" sz="3600">
                <a:latin typeface="Consolas" panose="020B0609020204030204" pitchFamily="49" charset="0"/>
              </a:rPr>
              <a:t>b</a:t>
            </a:r>
            <a:r>
              <a:rPr lang="en-GB" sz="3600">
                <a:solidFill>
                  <a:srgbClr val="666666"/>
                </a:solidFill>
                <a:latin typeface="Consolas" panose="020B0609020204030204" pitchFamily="49" charset="0"/>
              </a:rPr>
              <a:t>=</a:t>
            </a:r>
            <a:r>
              <a:rPr lang="en-GB" sz="3600" b="1">
                <a:solidFill>
                  <a:srgbClr val="008000"/>
                </a:solidFill>
                <a:latin typeface="Consolas" panose="020B0609020204030204" pitchFamily="49" charset="0"/>
              </a:rPr>
              <a:t>False</a:t>
            </a:r>
            <a:r>
              <a:rPr lang="en-GB" sz="3600">
                <a:latin typeface="Consolas" panose="020B0609020204030204" pitchFamily="49" charset="0"/>
              </a:rPr>
              <a:t> </a:t>
            </a:r>
          </a:p>
          <a:p>
            <a:pPr lvl="3"/>
            <a:r>
              <a:rPr lang="en-GB" sz="3600">
                <a:latin typeface="Consolas" panose="020B0609020204030204" pitchFamily="49" charset="0"/>
              </a:rPr>
              <a:t>B</a:t>
            </a:r>
          </a:p>
          <a:p>
            <a:pPr lvl="3"/>
            <a:r>
              <a:rPr lang="en-GB" sz="3600">
                <a:latin typeface="Consolas" panose="020B0609020204030204" pitchFamily="49" charset="0"/>
              </a:rPr>
              <a:t> </a:t>
            </a:r>
            <a:endParaRPr lang="en-GB">
              <a:latin typeface="Consolas" panose="020B0609020204030204" pitchFamily="49" charset="0"/>
            </a:endParaRPr>
          </a:p>
          <a:p>
            <a:pPr lvl="3"/>
            <a:r>
              <a:rPr lang="en-GB" sz="3600">
                <a:solidFill>
                  <a:srgbClr val="008000"/>
                </a:solidFill>
                <a:latin typeface="Consolas" panose="020B0609020204030204" pitchFamily="49" charset="0"/>
              </a:rPr>
              <a:t>type</a:t>
            </a:r>
            <a:r>
              <a:rPr lang="en-GB" sz="3600">
                <a:latin typeface="Consolas" panose="020B0609020204030204" pitchFamily="49" charset="0"/>
              </a:rPr>
              <a:t>(b)</a:t>
            </a:r>
          </a:p>
          <a:p>
            <a:endParaRPr lang="en-GB" sz="2800">
              <a:latin typeface="Consolas" panose="020B0609020204030204" pitchFamily="49" charset="0"/>
            </a:endParaRPr>
          </a:p>
          <a:p>
            <a:pPr marL="571500" indent="-571500">
              <a:buFont typeface="Arial" panose="020B0604020202020204" pitchFamily="34" charset="0"/>
              <a:buChar char="•"/>
            </a:pPr>
            <a:r>
              <a:rPr lang="en-GB" sz="4000"/>
              <a:t>Expressions in Python are often evaluated in a Boolean context</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Non-Boolean objects can be evaluated in a Boolean context</a:t>
            </a:r>
          </a:p>
        </p:txBody>
      </p:sp>
      <p:sp>
        <p:nvSpPr>
          <p:cNvPr id="6" name="Title 2">
            <a:extLst>
              <a:ext uri="{FF2B5EF4-FFF2-40B4-BE49-F238E27FC236}">
                <a16:creationId xmlns:a16="http://schemas.microsoft.com/office/drawing/2014/main" id="{7D4BFE17-3D68-4E63-B906-E2FB18A296E0}"/>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Variable Data Types: Boolean</a:t>
            </a:r>
          </a:p>
        </p:txBody>
      </p:sp>
      <p:pic>
        <p:nvPicPr>
          <p:cNvPr id="7" name="bangor_logo_c1_flush.pdf">
            <a:extLst>
              <a:ext uri="{FF2B5EF4-FFF2-40B4-BE49-F238E27FC236}">
                <a16:creationId xmlns:a16="http://schemas.microsoft.com/office/drawing/2014/main" id="{1049E39A-E1B2-455F-934A-43C04AF8E125}"/>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34369903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8213355" cy="5139869"/>
          </a:xfrm>
          <a:prstGeom prst="rect">
            <a:avLst/>
          </a:prstGeom>
          <a:noFill/>
        </p:spPr>
        <p:txBody>
          <a:bodyPr wrap="square" rtlCol="0">
            <a:spAutoFit/>
          </a:bodyPr>
          <a:lstStyle/>
          <a:p>
            <a:r>
              <a:rPr lang="en-GB" sz="4000"/>
              <a:t>Often it can be useful to </a:t>
            </a:r>
            <a:r>
              <a:rPr lang="en-GB" sz="4000" b="1"/>
              <a:t>check</a:t>
            </a:r>
            <a:r>
              <a:rPr lang="en-GB" sz="4000"/>
              <a:t> the data type of a variable:</a:t>
            </a:r>
          </a:p>
          <a:p>
            <a:endParaRPr lang="en-GB" sz="1600"/>
          </a:p>
          <a:p>
            <a:pPr lvl="3"/>
            <a:r>
              <a:rPr lang="en-GB" sz="3600">
                <a:latin typeface="Consolas" panose="020B0609020204030204" pitchFamily="49" charset="0"/>
              </a:rPr>
              <a:t>a</a:t>
            </a:r>
            <a:r>
              <a:rPr lang="en-GB" sz="3600">
                <a:solidFill>
                  <a:srgbClr val="666666"/>
                </a:solidFill>
                <a:latin typeface="Consolas" panose="020B0609020204030204" pitchFamily="49" charset="0"/>
              </a:rPr>
              <a:t>=1</a:t>
            </a:r>
            <a:r>
              <a:rPr lang="en-GB" sz="3600">
                <a:latin typeface="Consolas" panose="020B0609020204030204" pitchFamily="49" charset="0"/>
              </a:rPr>
              <a:t> </a:t>
            </a:r>
          </a:p>
          <a:p>
            <a:pPr lvl="3"/>
            <a:r>
              <a:rPr lang="en-GB" sz="3600">
                <a:solidFill>
                  <a:srgbClr val="008000"/>
                </a:solidFill>
                <a:latin typeface="Consolas" panose="020B0609020204030204" pitchFamily="49" charset="0"/>
              </a:rPr>
              <a:t>type</a:t>
            </a:r>
            <a:r>
              <a:rPr lang="en-GB" sz="3600">
                <a:latin typeface="Consolas" panose="020B0609020204030204" pitchFamily="49" charset="0"/>
              </a:rPr>
              <a:t>(a) </a:t>
            </a:r>
            <a:r>
              <a:rPr lang="en-GB" sz="3600" i="1">
                <a:solidFill>
                  <a:srgbClr val="3D7B7B"/>
                </a:solidFill>
                <a:latin typeface="Consolas" panose="020B0609020204030204" pitchFamily="49" charset="0"/>
              </a:rPr>
              <a:t># int </a:t>
            </a:r>
          </a:p>
          <a:p>
            <a:pPr lvl="3"/>
            <a:endParaRPr lang="en-GB" sz="2400" i="1">
              <a:solidFill>
                <a:srgbClr val="3D7B7B"/>
              </a:solidFill>
              <a:latin typeface="Consolas" panose="020B0609020204030204" pitchFamily="49" charset="0"/>
            </a:endParaRPr>
          </a:p>
          <a:p>
            <a:pPr lvl="3"/>
            <a:r>
              <a:rPr lang="en-GB" sz="3600">
                <a:latin typeface="Consolas" panose="020B0609020204030204" pitchFamily="49" charset="0"/>
              </a:rPr>
              <a:t>b</a:t>
            </a:r>
            <a:r>
              <a:rPr lang="en-GB" sz="3600">
                <a:solidFill>
                  <a:srgbClr val="666666"/>
                </a:solidFill>
                <a:latin typeface="Consolas" panose="020B0609020204030204" pitchFamily="49" charset="0"/>
              </a:rPr>
              <a:t>=2.2</a:t>
            </a:r>
            <a:r>
              <a:rPr lang="en-GB" sz="3600">
                <a:latin typeface="Consolas" panose="020B0609020204030204" pitchFamily="49" charset="0"/>
              </a:rPr>
              <a:t> </a:t>
            </a:r>
          </a:p>
          <a:p>
            <a:pPr lvl="3"/>
            <a:r>
              <a:rPr lang="en-GB" sz="3600">
                <a:solidFill>
                  <a:srgbClr val="008000"/>
                </a:solidFill>
                <a:latin typeface="Consolas" panose="020B0609020204030204" pitchFamily="49" charset="0"/>
              </a:rPr>
              <a:t>type</a:t>
            </a:r>
            <a:r>
              <a:rPr lang="en-GB" sz="3600">
                <a:latin typeface="Consolas" panose="020B0609020204030204" pitchFamily="49" charset="0"/>
              </a:rPr>
              <a:t>(b) </a:t>
            </a:r>
            <a:r>
              <a:rPr lang="en-GB" sz="3600" i="1">
                <a:solidFill>
                  <a:srgbClr val="3D7B7B"/>
                </a:solidFill>
                <a:latin typeface="Consolas" panose="020B0609020204030204" pitchFamily="49" charset="0"/>
              </a:rPr>
              <a:t># float</a:t>
            </a:r>
            <a:endParaRPr lang="en-GB" sz="3600">
              <a:latin typeface="Consolas" panose="020B0609020204030204" pitchFamily="49" charset="0"/>
            </a:endParaRPr>
          </a:p>
          <a:p>
            <a:pPr lvl="3"/>
            <a:endParaRPr lang="en-GB" sz="2400">
              <a:latin typeface="Consolas" panose="020B0609020204030204" pitchFamily="49" charset="0"/>
            </a:endParaRPr>
          </a:p>
          <a:p>
            <a:pPr lvl="3"/>
            <a:r>
              <a:rPr lang="en-GB" sz="3600">
                <a:latin typeface="Consolas" panose="020B0609020204030204" pitchFamily="49" charset="0"/>
              </a:rPr>
              <a:t>c</a:t>
            </a:r>
            <a:r>
              <a:rPr lang="en-GB" sz="3600">
                <a:solidFill>
                  <a:srgbClr val="666666"/>
                </a:solidFill>
                <a:latin typeface="Consolas" panose="020B0609020204030204" pitchFamily="49" charset="0"/>
              </a:rPr>
              <a:t>=</a:t>
            </a:r>
            <a:r>
              <a:rPr lang="en-GB" sz="3600" b="1">
                <a:solidFill>
                  <a:srgbClr val="008000"/>
                </a:solidFill>
                <a:latin typeface="Consolas" panose="020B0609020204030204" pitchFamily="49" charset="0"/>
              </a:rPr>
              <a:t>False</a:t>
            </a:r>
            <a:r>
              <a:rPr lang="en-GB" sz="3600">
                <a:latin typeface="Consolas" panose="020B0609020204030204" pitchFamily="49" charset="0"/>
              </a:rPr>
              <a:t> </a:t>
            </a:r>
          </a:p>
          <a:p>
            <a:pPr lvl="3"/>
            <a:r>
              <a:rPr lang="en-GB" sz="3600">
                <a:solidFill>
                  <a:srgbClr val="008000"/>
                </a:solidFill>
                <a:latin typeface="Consolas" panose="020B0609020204030204" pitchFamily="49" charset="0"/>
              </a:rPr>
              <a:t>type</a:t>
            </a:r>
            <a:r>
              <a:rPr lang="en-GB" sz="3600">
                <a:latin typeface="Consolas" panose="020B0609020204030204" pitchFamily="49" charset="0"/>
              </a:rPr>
              <a:t>(c) </a:t>
            </a:r>
            <a:r>
              <a:rPr lang="en-GB" sz="3600" i="1">
                <a:solidFill>
                  <a:srgbClr val="3D7B7B"/>
                </a:solidFill>
                <a:latin typeface="Consolas" panose="020B0609020204030204" pitchFamily="49" charset="0"/>
              </a:rPr>
              <a:t># bool </a:t>
            </a:r>
            <a:endParaRPr lang="en-GB" sz="3600">
              <a:latin typeface="Consolas" panose="020B06090202040302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F69E3904-8B86-413D-824D-EFFECF3D9452}"/>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Check Variable Data Type</a:t>
            </a:r>
          </a:p>
        </p:txBody>
      </p:sp>
      <p:pic>
        <p:nvPicPr>
          <p:cNvPr id="7" name="bangor_logo_c1_flush.pdf">
            <a:extLst>
              <a:ext uri="{FF2B5EF4-FFF2-40B4-BE49-F238E27FC236}">
                <a16:creationId xmlns:a16="http://schemas.microsoft.com/office/drawing/2014/main" id="{150D6E00-6FAD-4D8E-AE2F-671D4D7300B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54202399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2124789" cy="9202519"/>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a:t>When writing code, it's important to make sure that your code can be easily understood by others</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Giving variables good names, defining explicit functions, and organising your code are all great ways to do this</a:t>
            </a:r>
            <a:endParaRPr lang="en-GB" sz="4000">
              <a:cs typeface="Calibri"/>
            </a:endParaRP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Additionally, we can use comments to increase the readability of the code</a:t>
            </a:r>
            <a:endParaRPr lang="en-GB" sz="4000">
              <a:cs typeface="Calibri"/>
            </a:endParaRPr>
          </a:p>
          <a:p>
            <a:pPr marL="571500" indent="-571500">
              <a:buFont typeface="Arial" panose="020B0604020202020204" pitchFamily="34" charset="0"/>
              <a:buChar char="•"/>
            </a:pPr>
            <a:endParaRPr lang="en-GB" sz="2800">
              <a:cs typeface="Calibri"/>
            </a:endParaRPr>
          </a:p>
          <a:p>
            <a:pPr marL="571500" indent="-571500">
              <a:buFont typeface="Arial" panose="020B0604020202020204" pitchFamily="34" charset="0"/>
              <a:buChar char="•"/>
            </a:pPr>
            <a:r>
              <a:rPr lang="en-GB" sz="4000">
                <a:cs typeface="Calibri"/>
              </a:rPr>
              <a:t>Comments are</a:t>
            </a:r>
            <a:r>
              <a:rPr lang="en-GB" sz="4000">
                <a:ea typeface="+mn-lt"/>
                <a:cs typeface="+mn-lt"/>
              </a:rPr>
              <a:t> text notes added to source code to provide explanatory information, usually about the function of the code</a:t>
            </a:r>
          </a:p>
          <a:p>
            <a:pPr marL="571500" indent="-571500">
              <a:buFont typeface="Arial" panose="020B0604020202020204" pitchFamily="34" charset="0"/>
              <a:buChar char="•"/>
            </a:pPr>
            <a:endParaRPr lang="en-GB" sz="2800">
              <a:ea typeface="+mn-lt"/>
              <a:cs typeface="+mn-lt"/>
            </a:endParaRPr>
          </a:p>
          <a:p>
            <a:pPr marL="571500" indent="-571500">
              <a:buFont typeface="Arial" panose="020B0604020202020204" pitchFamily="34" charset="0"/>
              <a:buChar char="•"/>
            </a:pPr>
            <a:r>
              <a:rPr lang="en-GB" sz="4000">
                <a:ea typeface="+mn-lt"/>
                <a:cs typeface="+mn-lt"/>
              </a:rPr>
              <a:t>They are functionally ignored by the language execution itself</a:t>
            </a:r>
            <a:endParaRPr lang="en-GB" sz="4000">
              <a:cs typeface="Calibri"/>
            </a:endParaRP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Single line comment </a:t>
            </a:r>
          </a:p>
          <a:p>
            <a:pPr marL="571500" indent="-571500">
              <a:buFont typeface="Arial" panose="020B0604020202020204" pitchFamily="34" charset="0"/>
              <a:buChar char="•"/>
            </a:pPr>
            <a:endParaRPr lang="en-GB" sz="2400">
              <a:ea typeface="Calibri"/>
              <a:cs typeface="Calibri"/>
            </a:endParaRPr>
          </a:p>
          <a:p>
            <a:r>
              <a:rPr lang="en-GB" sz="3600">
                <a:solidFill>
                  <a:srgbClr val="000000"/>
                </a:solidFill>
                <a:latin typeface="Consolas" panose="020B0609020204030204" pitchFamily="49" charset="0"/>
              </a:rPr>
              <a:t>			a</a:t>
            </a:r>
            <a:r>
              <a:rPr lang="en-GB" sz="3600">
                <a:solidFill>
                  <a:srgbClr val="666666"/>
                </a:solidFill>
                <a:latin typeface="Consolas" panose="020B0609020204030204" pitchFamily="49" charset="0"/>
              </a:rPr>
              <a:t>=1</a:t>
            </a:r>
            <a:r>
              <a:rPr lang="en-GB" sz="3600">
                <a:solidFill>
                  <a:srgbClr val="000000"/>
                </a:solidFill>
                <a:latin typeface="Consolas" panose="020B0609020204030204" pitchFamily="49" charset="0"/>
              </a:rPr>
              <a:t> </a:t>
            </a:r>
            <a:r>
              <a:rPr lang="en-GB" sz="3600" i="1">
                <a:solidFill>
                  <a:srgbClr val="3D7B7B"/>
                </a:solidFill>
                <a:latin typeface="Consolas" panose="020B0609020204030204" pitchFamily="49" charset="0"/>
              </a:rPr>
              <a:t># This is a comment and will not run </a:t>
            </a:r>
            <a:r>
              <a:rPr lang="en-GB" sz="3600">
                <a:solidFill>
                  <a:srgbClr val="000000"/>
                </a:solidFill>
                <a:latin typeface="Consolas" panose="020B0609020204030204" pitchFamily="49" charset="0"/>
              </a:rPr>
              <a:t> </a:t>
            </a:r>
          </a:p>
          <a:p>
            <a:br>
              <a:rPr lang="en-GB" sz="1600">
                <a:solidFill>
                  <a:srgbClr val="000000"/>
                </a:solidFill>
                <a:latin typeface="PT Sans" panose="020B0503020203020204" pitchFamily="34" charset="0"/>
              </a:rPr>
            </a:br>
            <a:endParaRPr lang="en-GB" sz="1600"/>
          </a:p>
          <a:p>
            <a:pPr marL="571500" indent="-571500">
              <a:buFont typeface="Arial" panose="020B0604020202020204" pitchFamily="34" charset="0"/>
              <a:buChar char="•"/>
            </a:pPr>
            <a:endParaRPr lang="en-GB" sz="2800"/>
          </a:p>
        </p:txBody>
      </p:sp>
      <p:sp>
        <p:nvSpPr>
          <p:cNvPr id="6" name="Title 2">
            <a:extLst>
              <a:ext uri="{FF2B5EF4-FFF2-40B4-BE49-F238E27FC236}">
                <a16:creationId xmlns:a16="http://schemas.microsoft.com/office/drawing/2014/main" id="{88132425-40ED-45EA-AD0B-E249480558C2}"/>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Comments</a:t>
            </a:r>
          </a:p>
        </p:txBody>
      </p:sp>
      <p:pic>
        <p:nvPicPr>
          <p:cNvPr id="7" name="bangor_logo_c1_flush.pdf">
            <a:extLst>
              <a:ext uri="{FF2B5EF4-FFF2-40B4-BE49-F238E27FC236}">
                <a16:creationId xmlns:a16="http://schemas.microsoft.com/office/drawing/2014/main" id="{263A2893-757F-418F-9BF5-7F4439062F30}"/>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27116669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ECTION 1…"/>
          <p:cNvSpPr txBox="1"/>
          <p:nvPr/>
        </p:nvSpPr>
        <p:spPr>
          <a:xfrm>
            <a:off x="6574260" y="6554601"/>
            <a:ext cx="11520309" cy="179273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p>
            <a:pPr algn="ctr">
              <a:lnSpc>
                <a:spcPct val="40000"/>
              </a:lnSpc>
              <a:defRPr sz="6500" b="1">
                <a:solidFill>
                  <a:srgbClr val="FFFFFF"/>
                </a:solidFill>
                <a:latin typeface="Arial"/>
                <a:ea typeface="Arial"/>
                <a:cs typeface="Arial"/>
                <a:sym typeface="Arial"/>
              </a:defRPr>
            </a:pPr>
            <a:r>
              <a:rPr lang="en-GB">
                <a:solidFill>
                  <a:schemeClr val="tx1">
                    <a:lumMod val="95000"/>
                    <a:lumOff val="5000"/>
                  </a:schemeClr>
                </a:solidFill>
              </a:rPr>
              <a:t>Programming Principles</a:t>
            </a:r>
          </a:p>
          <a:p>
            <a:pPr algn="ctr">
              <a:lnSpc>
                <a:spcPct val="40000"/>
              </a:lnSpc>
              <a:defRPr sz="6500" b="1">
                <a:solidFill>
                  <a:srgbClr val="FFFFFF"/>
                </a:solidFill>
                <a:latin typeface="Arial"/>
                <a:ea typeface="Arial"/>
                <a:cs typeface="Arial"/>
                <a:sym typeface="Arial"/>
              </a:defRPr>
            </a:pPr>
            <a:endParaRPr lang="en-GB">
              <a:solidFill>
                <a:schemeClr val="tx1">
                  <a:lumMod val="95000"/>
                  <a:lumOff val="5000"/>
                </a:schemeClr>
              </a:solidFill>
            </a:endParaRPr>
          </a:p>
          <a:p>
            <a:pPr algn="ctr">
              <a:lnSpc>
                <a:spcPct val="40000"/>
              </a:lnSpc>
              <a:defRPr sz="6500" b="1">
                <a:solidFill>
                  <a:srgbClr val="FFFFFF"/>
                </a:solidFill>
                <a:latin typeface="Arial"/>
                <a:ea typeface="Arial"/>
                <a:cs typeface="Arial"/>
                <a:sym typeface="Arial"/>
              </a:defRPr>
            </a:pPr>
            <a:r>
              <a:rPr lang="en-GB">
                <a:solidFill>
                  <a:schemeClr val="tx1">
                    <a:lumMod val="95000"/>
                    <a:lumOff val="5000"/>
                  </a:schemeClr>
                </a:solidFill>
              </a:rPr>
              <a:t> </a:t>
            </a:r>
          </a:p>
          <a:p>
            <a:pPr algn="ctr">
              <a:lnSpc>
                <a:spcPct val="40000"/>
              </a:lnSpc>
              <a:defRPr sz="6500" b="1">
                <a:solidFill>
                  <a:srgbClr val="FFFFFF"/>
                </a:solidFill>
                <a:latin typeface="Arial"/>
                <a:ea typeface="Arial"/>
                <a:cs typeface="Arial"/>
                <a:sym typeface="Arial"/>
              </a:defRPr>
            </a:pPr>
            <a:r>
              <a:rPr lang="en-GB">
                <a:solidFill>
                  <a:schemeClr val="tx1">
                    <a:lumMod val="95000"/>
                    <a:lumOff val="5000"/>
                  </a:schemeClr>
                </a:solidFill>
              </a:rPr>
              <a:t>and Practice using Python</a:t>
            </a:r>
          </a:p>
        </p:txBody>
      </p:sp>
      <p:pic>
        <p:nvPicPr>
          <p:cNvPr id="7" name="Bangor_Logo_A1 copy.pdf" descr="Bangor_Logo_A1 copy.pdf">
            <a:extLst>
              <a:ext uri="{FF2B5EF4-FFF2-40B4-BE49-F238E27FC236}">
                <a16:creationId xmlns:a16="http://schemas.microsoft.com/office/drawing/2014/main" id="{E87C4777-3A91-F34F-92A6-DDE70E631565}"/>
              </a:ext>
            </a:extLst>
          </p:cNvPr>
          <p:cNvPicPr>
            <a:picLocks noChangeAspect="1"/>
          </p:cNvPicPr>
          <p:nvPr/>
        </p:nvPicPr>
        <p:blipFill>
          <a:blip r:embed="rId2"/>
          <a:stretch>
            <a:fillRect/>
          </a:stretch>
        </p:blipFill>
        <p:spPr>
          <a:xfrm>
            <a:off x="10328254" y="1575044"/>
            <a:ext cx="3693627" cy="2979268"/>
          </a:xfrm>
          <a:prstGeom prst="rect">
            <a:avLst/>
          </a:prstGeom>
          <a:ln w="12700">
            <a:miter lim="400000"/>
          </a:ln>
        </p:spPr>
      </p:pic>
      <p:sp>
        <p:nvSpPr>
          <p:cNvPr id="6" name="Freedom to create.">
            <a:extLst>
              <a:ext uri="{FF2B5EF4-FFF2-40B4-BE49-F238E27FC236}">
                <a16:creationId xmlns:a16="http://schemas.microsoft.com/office/drawing/2014/main" id="{7263C8F6-C7BA-4D4C-911F-15682A3FC716}"/>
              </a:ext>
            </a:extLst>
          </p:cNvPr>
          <p:cNvSpPr txBox="1"/>
          <p:nvPr/>
        </p:nvSpPr>
        <p:spPr>
          <a:xfrm>
            <a:off x="5751100" y="8897935"/>
            <a:ext cx="12847941" cy="2410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000">
                <a:solidFill>
                  <a:srgbClr val="FFFFFF"/>
                </a:solidFill>
                <a:latin typeface="Arial"/>
                <a:ea typeface="Arial"/>
                <a:cs typeface="Arial"/>
                <a:sym typeface="Arial"/>
              </a:defRPr>
            </a:lvl1pPr>
          </a:lstStyle>
          <a:p>
            <a:pPr algn="ctr"/>
            <a:r>
              <a:rPr lang="en-GB">
                <a:solidFill>
                  <a:schemeClr val="tx1"/>
                </a:solidFill>
              </a:rPr>
              <a:t>Ade Fewings, Aaron Owen, Oliver Barbaresi</a:t>
            </a:r>
          </a:p>
          <a:p>
            <a:pPr algn="ctr"/>
            <a:r>
              <a:rPr lang="en-GB">
                <a:solidFill>
                  <a:schemeClr val="tx1"/>
                </a:solidFill>
              </a:rPr>
              <a:t>Bangor University</a:t>
            </a:r>
          </a:p>
          <a:p>
            <a:pPr algn="ctr"/>
            <a:r>
              <a:rPr lang="en-GB">
                <a:solidFill>
                  <a:schemeClr val="tx1"/>
                </a:solidFill>
              </a:rPr>
              <a:t>Updated: 18/08/2022</a:t>
            </a:r>
            <a:endParaRPr>
              <a:solidFill>
                <a:schemeClr val="tx1"/>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8213355" cy="4770537"/>
          </a:xfrm>
          <a:prstGeom prst="rect">
            <a:avLst/>
          </a:prstGeom>
          <a:noFill/>
        </p:spPr>
        <p:txBody>
          <a:bodyPr wrap="square" rtlCol="0">
            <a:spAutoFit/>
          </a:bodyPr>
          <a:lstStyle/>
          <a:p>
            <a:pPr marL="571500" indent="-571500">
              <a:buFont typeface="Arial" panose="020B0604020202020204" pitchFamily="34" charset="0"/>
              <a:buChar char="•"/>
            </a:pPr>
            <a:r>
              <a:rPr lang="en-GB" sz="4000"/>
              <a:t>Multiline comments </a:t>
            </a:r>
          </a:p>
          <a:p>
            <a:pPr marL="571500" indent="-571500">
              <a:buFont typeface="Arial" panose="020B0604020202020204" pitchFamily="34" charset="0"/>
              <a:buChar char="•"/>
            </a:pPr>
            <a:endParaRPr lang="en-GB" sz="1600"/>
          </a:p>
          <a:p>
            <a:pPr lvl="3"/>
            <a:r>
              <a:rPr lang="en-GB" sz="3600" i="1">
                <a:solidFill>
                  <a:srgbClr val="BA2121"/>
                </a:solidFill>
                <a:latin typeface="Consolas" panose="020B0609020204030204" pitchFamily="49" charset="0"/>
              </a:rPr>
              <a:t>""" </a:t>
            </a:r>
          </a:p>
          <a:p>
            <a:pPr lvl="3"/>
            <a:r>
              <a:rPr lang="en-GB" sz="3600" i="1">
                <a:solidFill>
                  <a:srgbClr val="BA2121"/>
                </a:solidFill>
                <a:latin typeface="Consolas" panose="020B0609020204030204" pitchFamily="49" charset="0"/>
              </a:rPr>
              <a:t>This is a multiline </a:t>
            </a:r>
          </a:p>
          <a:p>
            <a:pPr lvl="3"/>
            <a:r>
              <a:rPr lang="en-GB" sz="3600" i="1">
                <a:solidFill>
                  <a:srgbClr val="BA2121"/>
                </a:solidFill>
                <a:latin typeface="Consolas" panose="020B0609020204030204" pitchFamily="49" charset="0"/>
              </a:rPr>
              <a:t>comment and will</a:t>
            </a:r>
          </a:p>
          <a:p>
            <a:pPr lvl="3"/>
            <a:r>
              <a:rPr lang="en-GB" sz="3600" i="1">
                <a:solidFill>
                  <a:srgbClr val="BA2121"/>
                </a:solidFill>
                <a:latin typeface="Consolas" panose="020B0609020204030204" pitchFamily="49" charset="0"/>
              </a:rPr>
              <a:t> not run</a:t>
            </a:r>
          </a:p>
          <a:p>
            <a:pPr lvl="3"/>
            <a:r>
              <a:rPr lang="en-GB" sz="3600" i="1">
                <a:solidFill>
                  <a:srgbClr val="BA2121"/>
                </a:solidFill>
                <a:latin typeface="Consolas" panose="020B0609020204030204" pitchFamily="49" charset="0"/>
              </a:rPr>
              <a:t> """</a:t>
            </a:r>
            <a:r>
              <a:rPr lang="en-GB" sz="3600">
                <a:latin typeface="Consolas" panose="020B0609020204030204" pitchFamily="49" charset="0"/>
              </a:rPr>
              <a:t> </a:t>
            </a:r>
          </a:p>
          <a:p>
            <a:endParaRPr lang="en-GB" sz="2800"/>
          </a:p>
          <a:p>
            <a:pPr marL="571500" indent="-571500">
              <a:buFont typeface="Arial" panose="020B0604020202020204" pitchFamily="34" charset="0"/>
              <a:buChar char="•"/>
            </a:pPr>
            <a:r>
              <a:rPr lang="en-GB" sz="4000"/>
              <a:t>Don't Repeat Yourself, code smell (over commenting) and rude comments </a:t>
            </a:r>
          </a:p>
        </p:txBody>
      </p:sp>
      <p:sp>
        <p:nvSpPr>
          <p:cNvPr id="6" name="Title 2">
            <a:extLst>
              <a:ext uri="{FF2B5EF4-FFF2-40B4-BE49-F238E27FC236}">
                <a16:creationId xmlns:a16="http://schemas.microsoft.com/office/drawing/2014/main" id="{25DCB2FC-0407-4B9D-99BA-AA88B611E162}"/>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Comments</a:t>
            </a:r>
          </a:p>
        </p:txBody>
      </p:sp>
      <p:pic>
        <p:nvPicPr>
          <p:cNvPr id="14" name="bangor_logo_c1_flush.pdf">
            <a:extLst>
              <a:ext uri="{FF2B5EF4-FFF2-40B4-BE49-F238E27FC236}">
                <a16:creationId xmlns:a16="http://schemas.microsoft.com/office/drawing/2014/main" id="{FD785868-EB68-4400-897E-B46DA3E01A1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273326153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2274079" cy="7602081"/>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a:t>Entering commands into the Python Shell interactively is good for learning and quick testing of code and libraries. </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Eventually, you will develop more complex programs and need to run a piece of code repeatedly</a:t>
            </a:r>
            <a:endParaRPr lang="en-GB" sz="4000">
              <a:cs typeface="Calibri"/>
            </a:endParaRP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A python script is a reusable set of code. It is essentially a file that contains a sequence of Python instructions.</a:t>
            </a:r>
            <a:endParaRPr lang="en-GB" sz="4000">
              <a:cs typeface="Calibri"/>
            </a:endParaRP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Python scripts are plain text, so you can edit them in any text editor </a:t>
            </a:r>
            <a:endParaRPr lang="en-GB" sz="4000">
              <a:cs typeface="Calibri"/>
            </a:endParaRP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b="1"/>
              <a:t>repl.it </a:t>
            </a:r>
            <a:r>
              <a:rPr lang="en-GB" sz="4000"/>
              <a:t>provides a file (</a:t>
            </a:r>
            <a:r>
              <a:rPr lang="en-GB" sz="4000" i="1"/>
              <a:t>main.py</a:t>
            </a:r>
            <a:r>
              <a:rPr lang="en-GB" sz="4000"/>
              <a:t>) and calls </a:t>
            </a:r>
            <a:r>
              <a:rPr lang="en-GB" sz="3600">
                <a:latin typeface="Consolas" panose="020B0609020204030204" pitchFamily="49" charset="0"/>
                <a:cs typeface="Courier New"/>
              </a:rPr>
              <a:t>python3 main.py </a:t>
            </a:r>
            <a:r>
              <a:rPr lang="en-GB" sz="4000"/>
              <a:t>when you click </a:t>
            </a:r>
            <a:r>
              <a:rPr lang="en-GB" sz="4000" i="1"/>
              <a:t>run</a:t>
            </a:r>
            <a:r>
              <a:rPr lang="en-GB" sz="4000"/>
              <a:t>.</a:t>
            </a:r>
            <a:endParaRPr lang="en-GB" sz="4000">
              <a:cs typeface="Calibri"/>
            </a:endParaRP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 </a:t>
            </a:r>
            <a:r>
              <a:rPr lang="en-GB" sz="4000" b="1"/>
              <a:t>Google </a:t>
            </a:r>
            <a:r>
              <a:rPr lang="en-GB" sz="4000" b="1" err="1"/>
              <a:t>Colab</a:t>
            </a:r>
            <a:r>
              <a:rPr lang="en-GB" sz="4000" b="1"/>
              <a:t> </a:t>
            </a:r>
            <a:r>
              <a:rPr lang="en-GB" sz="4000"/>
              <a:t>provides a notebook that can be saved to your Google drive. </a:t>
            </a:r>
            <a:endParaRPr lang="en-GB" sz="4000">
              <a:cs typeface="Calibri"/>
            </a:endParaRPr>
          </a:p>
          <a:p>
            <a:pPr marL="571500" indent="-571500">
              <a:buFont typeface="Arial" panose="020B0604020202020204" pitchFamily="34" charset="0"/>
              <a:buChar char="•"/>
            </a:pPr>
            <a:endParaRPr lang="en-GB" sz="2800"/>
          </a:p>
        </p:txBody>
      </p:sp>
      <p:sp>
        <p:nvSpPr>
          <p:cNvPr id="6" name="Title 2">
            <a:extLst>
              <a:ext uri="{FF2B5EF4-FFF2-40B4-BE49-F238E27FC236}">
                <a16:creationId xmlns:a16="http://schemas.microsoft.com/office/drawing/2014/main" id="{55E134BB-9F51-4848-9134-43C634DF6528}"/>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Scripts</a:t>
            </a:r>
          </a:p>
        </p:txBody>
      </p:sp>
      <p:pic>
        <p:nvPicPr>
          <p:cNvPr id="7" name="bangor_logo_c1_flush.pdf">
            <a:extLst>
              <a:ext uri="{FF2B5EF4-FFF2-40B4-BE49-F238E27FC236}">
                <a16:creationId xmlns:a16="http://schemas.microsoft.com/office/drawing/2014/main" id="{B861496A-1488-4163-A554-113342C6473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70927519"/>
      </p:ext>
    </p:extLst>
  </p:cSld>
  <p:clrMapOvr>
    <a:masterClrMapping/>
  </p:clrMapOvr>
  <p:transition spd="med"/>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8213355" cy="7171194"/>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a:t>Running scripts from the command line</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Demo - Create a new file called </a:t>
            </a:r>
            <a:r>
              <a:rPr lang="en-GB" sz="4000" i="1"/>
              <a:t>main.py </a:t>
            </a:r>
          </a:p>
          <a:p>
            <a:pPr lvl="3"/>
            <a:endParaRPr lang="en-GB" sz="1600" i="1"/>
          </a:p>
          <a:p>
            <a:pPr lvl="3"/>
            <a:r>
              <a:rPr lang="en-GB" sz="3600" b="1">
                <a:solidFill>
                  <a:srgbClr val="008000"/>
                </a:solidFill>
                <a:latin typeface="Consolas" panose="020B0609020204030204" pitchFamily="49" charset="0"/>
              </a:rPr>
              <a:t>def</a:t>
            </a:r>
            <a:r>
              <a:rPr lang="en-GB" sz="3600">
                <a:latin typeface="Consolas" panose="020B0609020204030204" pitchFamily="49" charset="0"/>
              </a:rPr>
              <a:t> </a:t>
            </a:r>
            <a:r>
              <a:rPr lang="en-GB" sz="3600">
                <a:solidFill>
                  <a:srgbClr val="0000FF"/>
                </a:solidFill>
                <a:latin typeface="Consolas" panose="020B0609020204030204" pitchFamily="49" charset="0"/>
              </a:rPr>
              <a:t>main</a:t>
            </a:r>
            <a:r>
              <a:rPr lang="en-GB" sz="3600">
                <a:latin typeface="Consolas" panose="020B0609020204030204" pitchFamily="49" charset="0"/>
              </a:rPr>
              <a:t>(): </a:t>
            </a:r>
          </a:p>
          <a:p>
            <a:pPr lvl="3"/>
            <a:r>
              <a:rPr lang="en-GB" sz="3600">
                <a:solidFill>
                  <a:srgbClr val="008000"/>
                </a:solidFill>
                <a:latin typeface="Consolas"/>
              </a:rPr>
              <a:t>	</a:t>
            </a:r>
            <a:r>
              <a:rPr lang="en-GB" sz="3600" b="1">
                <a:solidFill>
                  <a:srgbClr val="008000"/>
                </a:solidFill>
                <a:latin typeface="Consolas"/>
              </a:rPr>
              <a:t>print</a:t>
            </a:r>
            <a:r>
              <a:rPr lang="en-GB" sz="3600">
                <a:latin typeface="Consolas"/>
              </a:rPr>
              <a:t>(</a:t>
            </a:r>
            <a:r>
              <a:rPr lang="en-GB" sz="3600">
                <a:solidFill>
                  <a:srgbClr val="BA2121"/>
                </a:solidFill>
                <a:latin typeface="Consolas"/>
              </a:rPr>
              <a:t>'Called main()’</a:t>
            </a:r>
            <a:r>
              <a:rPr lang="en-GB" sz="3600">
                <a:latin typeface="Consolas"/>
              </a:rPr>
              <a:t>)</a:t>
            </a:r>
          </a:p>
          <a:p>
            <a:pPr lvl="3"/>
            <a:endParaRPr lang="en-GB" sz="2000">
              <a:solidFill>
                <a:srgbClr val="BA2121"/>
              </a:solidFill>
              <a:latin typeface="Consolas" panose="020B0609020204030204" pitchFamily="49" charset="0"/>
            </a:endParaRPr>
          </a:p>
          <a:p>
            <a:pPr lvl="3"/>
            <a:r>
              <a:rPr lang="en-GB" sz="3600" b="1">
                <a:solidFill>
                  <a:srgbClr val="008000"/>
                </a:solidFill>
                <a:latin typeface="Consolas" panose="020B0609020204030204" pitchFamily="49" charset="0"/>
              </a:rPr>
              <a:t>if</a:t>
            </a:r>
            <a:r>
              <a:rPr lang="en-GB" sz="3600">
                <a:latin typeface="Consolas" panose="020B0609020204030204" pitchFamily="49" charset="0"/>
              </a:rPr>
              <a:t> </a:t>
            </a:r>
            <a:r>
              <a:rPr lang="en-GB" sz="3600">
                <a:solidFill>
                  <a:srgbClr val="19177C"/>
                </a:solidFill>
                <a:latin typeface="Consolas" panose="020B0609020204030204" pitchFamily="49" charset="0"/>
              </a:rPr>
              <a:t>__name__</a:t>
            </a:r>
            <a:r>
              <a:rPr lang="en-GB" sz="3600">
                <a:latin typeface="Consolas" panose="020B0609020204030204" pitchFamily="49" charset="0"/>
              </a:rPr>
              <a:t>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BA2121"/>
                </a:solidFill>
                <a:latin typeface="Consolas" panose="020B0609020204030204" pitchFamily="49" charset="0"/>
              </a:rPr>
              <a:t>' main '</a:t>
            </a:r>
            <a:r>
              <a:rPr lang="en-GB" sz="3600">
                <a:latin typeface="Consolas" panose="020B0609020204030204" pitchFamily="49" charset="0"/>
              </a:rPr>
              <a:t>: </a:t>
            </a:r>
            <a:r>
              <a:rPr lang="en-GB" sz="3600" i="1">
                <a:solidFill>
                  <a:srgbClr val="3D7B7B"/>
                </a:solidFill>
                <a:latin typeface="Consolas" panose="020B0609020204030204" pitchFamily="49" charset="0"/>
              </a:rPr>
              <a:t># Entry point</a:t>
            </a:r>
          </a:p>
          <a:p>
            <a:pPr lvl="3"/>
            <a:r>
              <a:rPr lang="en-GB" sz="3600">
                <a:latin typeface="Consolas" panose="020B0609020204030204" pitchFamily="49" charset="0"/>
              </a:rPr>
              <a:t>		main() </a:t>
            </a:r>
          </a:p>
          <a:p>
            <a:endParaRPr lang="en-GB" sz="2000">
              <a:latin typeface="Consolas" panose="020B0609020204030204" pitchFamily="49" charset="0"/>
            </a:endParaRPr>
          </a:p>
          <a:p>
            <a:r>
              <a:rPr lang="en-GB" sz="3600">
                <a:latin typeface="Consolas" panose="020B0609020204030204" pitchFamily="49" charset="0"/>
              </a:rPr>
              <a:t>			python3 main</a:t>
            </a:r>
            <a:r>
              <a:rPr lang="en-GB" sz="3600">
                <a:solidFill>
                  <a:srgbClr val="666666"/>
                </a:solidFill>
                <a:latin typeface="Consolas" panose="020B0609020204030204" pitchFamily="49" charset="0"/>
              </a:rPr>
              <a:t>.</a:t>
            </a:r>
            <a:r>
              <a:rPr lang="en-GB" sz="3600">
                <a:latin typeface="Consolas" panose="020B0609020204030204" pitchFamily="49" charset="0"/>
              </a:rPr>
              <a:t>py </a:t>
            </a:r>
          </a:p>
          <a:p>
            <a:endParaRPr lang="en-GB" sz="3600">
              <a:latin typeface="Consolas" panose="020B0609020204030204" pitchFamily="49" charset="0"/>
            </a:endParaRPr>
          </a:p>
          <a:p>
            <a:pPr marL="571500" indent="-571500">
              <a:buFont typeface="Arial" panose="020B0604020202020204" pitchFamily="34" charset="0"/>
              <a:buChar char="•"/>
            </a:pPr>
            <a:r>
              <a:rPr lang="en-GB" sz="4000"/>
              <a:t>Demo without </a:t>
            </a:r>
            <a:r>
              <a:rPr lang="en-GB" sz="3600">
                <a:latin typeface="Consolas" panose="020B0609020204030204" pitchFamily="49" charset="0"/>
              </a:rPr>
              <a:t>__name__</a:t>
            </a:r>
          </a:p>
          <a:p>
            <a:pPr marL="571500" indent="-571500">
              <a:buFont typeface="Arial" panose="020B0604020202020204" pitchFamily="34" charset="0"/>
              <a:buChar char="•"/>
            </a:pPr>
            <a:endParaRPr lang="en-GB" sz="4000"/>
          </a:p>
        </p:txBody>
      </p:sp>
      <p:sp>
        <p:nvSpPr>
          <p:cNvPr id="6" name="Title 2">
            <a:extLst>
              <a:ext uri="{FF2B5EF4-FFF2-40B4-BE49-F238E27FC236}">
                <a16:creationId xmlns:a16="http://schemas.microsoft.com/office/drawing/2014/main" id="{676F87EB-7DD9-4CEE-ADBA-585B2DE5AEBF}"/>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Scripts</a:t>
            </a:r>
          </a:p>
        </p:txBody>
      </p:sp>
      <p:pic>
        <p:nvPicPr>
          <p:cNvPr id="7" name="bangor_logo_c1_flush.pdf">
            <a:extLst>
              <a:ext uri="{FF2B5EF4-FFF2-40B4-BE49-F238E27FC236}">
                <a16:creationId xmlns:a16="http://schemas.microsoft.com/office/drawing/2014/main" id="{B1B7101B-D9C7-480D-B10C-726CF6A72AFF}"/>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421516625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386424" cy="7048083"/>
          </a:xfrm>
          <a:prstGeom prst="rect">
            <a:avLst/>
          </a:prstGeom>
          <a:noFill/>
        </p:spPr>
        <p:txBody>
          <a:bodyPr wrap="square" lIns="91440" tIns="45720" rIns="91440" bIns="45720" rtlCol="0" anchor="t">
            <a:spAutoFit/>
          </a:bodyPr>
          <a:lstStyle/>
          <a:p>
            <a:r>
              <a:rPr lang="en-GB" sz="4000"/>
              <a:t>There are four collection data types in the Python programming language: </a:t>
            </a:r>
          </a:p>
          <a:p>
            <a:endParaRPr lang="en-GB" sz="1600"/>
          </a:p>
          <a:p>
            <a:pPr marL="1200150" lvl="1" indent="-742950">
              <a:buFont typeface="+mj-lt"/>
              <a:buAutoNum type="arabicPeriod"/>
            </a:pPr>
            <a:r>
              <a:rPr lang="en-GB" sz="4000" b="1"/>
              <a:t>List</a:t>
            </a:r>
            <a:r>
              <a:rPr lang="en-GB" sz="4000"/>
              <a:t> is a collection which is ordered and changeable. Allows duplicate members. </a:t>
            </a:r>
            <a:endParaRPr lang="en-GB" sz="4000">
              <a:cs typeface="Calibri"/>
            </a:endParaRPr>
          </a:p>
          <a:p>
            <a:pPr marL="1200150" lvl="1" indent="-742950">
              <a:buFont typeface="+mj-lt"/>
              <a:buAutoNum type="arabicPeriod"/>
            </a:pPr>
            <a:endParaRPr lang="en-GB" sz="1600"/>
          </a:p>
          <a:p>
            <a:pPr marL="1200150" lvl="1" indent="-742950">
              <a:buFont typeface="+mj-lt"/>
              <a:buAutoNum type="arabicPeriod"/>
            </a:pPr>
            <a:r>
              <a:rPr lang="en-GB" sz="4000" b="1"/>
              <a:t>Tuple</a:t>
            </a:r>
            <a:r>
              <a:rPr lang="en-GB" sz="4000"/>
              <a:t> is a collection which is ordered and unchangeable. Allows duplicate members. </a:t>
            </a:r>
            <a:endParaRPr lang="en-GB" sz="4000">
              <a:cs typeface="Calibri"/>
            </a:endParaRPr>
          </a:p>
          <a:p>
            <a:pPr marL="1200150" lvl="1" indent="-742950">
              <a:buFont typeface="+mj-lt"/>
              <a:buAutoNum type="arabicPeriod"/>
            </a:pPr>
            <a:endParaRPr lang="en-GB" sz="1600"/>
          </a:p>
          <a:p>
            <a:pPr marL="1200150" lvl="1" indent="-742950">
              <a:buFont typeface="+mj-lt"/>
              <a:buAutoNum type="arabicPeriod"/>
            </a:pPr>
            <a:r>
              <a:rPr lang="en-GB" sz="4000" b="1"/>
              <a:t>Set</a:t>
            </a:r>
            <a:r>
              <a:rPr lang="en-GB" sz="4000"/>
              <a:t> is a collection which is unordered and unindexed. No duplicate members. </a:t>
            </a:r>
            <a:endParaRPr lang="en-GB" sz="4000">
              <a:cs typeface="Calibri"/>
            </a:endParaRPr>
          </a:p>
          <a:p>
            <a:pPr marL="1200150" lvl="1" indent="-742950">
              <a:buFont typeface="+mj-lt"/>
              <a:buAutoNum type="arabicPeriod"/>
            </a:pPr>
            <a:endParaRPr lang="en-GB" sz="1600"/>
          </a:p>
          <a:p>
            <a:pPr marL="1200150" lvl="1" indent="-742950">
              <a:buFont typeface="+mj-lt"/>
              <a:buAutoNum type="arabicPeriod"/>
            </a:pPr>
            <a:r>
              <a:rPr lang="en-GB" sz="4000" b="1"/>
              <a:t>Dictionary</a:t>
            </a:r>
            <a:r>
              <a:rPr lang="en-GB" sz="4000"/>
              <a:t> is a collection which is unordered, changeable and indexed. No duplicate members. </a:t>
            </a:r>
            <a:endParaRPr lang="en-GB" sz="4000">
              <a:cs typeface="Calibri"/>
            </a:endParaRPr>
          </a:p>
          <a:p>
            <a:pPr marL="1028700" lvl="1" indent="-571500">
              <a:buFont typeface="Arial" panose="020B0604020202020204" pitchFamily="34" charset="0"/>
              <a:buChar char="•"/>
            </a:pPr>
            <a:endParaRPr lang="en-GB" sz="2800"/>
          </a:p>
          <a:p>
            <a:pPr lvl="1"/>
            <a:r>
              <a:rPr lang="en-GB" sz="4000"/>
              <a:t>When choosing a collection type, it is useful to understand the properties of that type. Choosing the right type for a particular data set could mean retention of meaning, and it could mean an increase in efficiency or security. </a:t>
            </a:r>
            <a:endParaRPr lang="en-GB" sz="4000">
              <a:cs typeface="Calibri"/>
            </a:endParaRPr>
          </a:p>
        </p:txBody>
      </p:sp>
      <p:sp>
        <p:nvSpPr>
          <p:cNvPr id="6" name="Title 2">
            <a:extLst>
              <a:ext uri="{FF2B5EF4-FFF2-40B4-BE49-F238E27FC236}">
                <a16:creationId xmlns:a16="http://schemas.microsoft.com/office/drawing/2014/main" id="{4EB44481-7BEC-49DB-8AAA-6B67EB7B7AAE}"/>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Data Structures</a:t>
            </a:r>
          </a:p>
        </p:txBody>
      </p:sp>
      <p:pic>
        <p:nvPicPr>
          <p:cNvPr id="7" name="bangor_logo_c1_flush.pdf">
            <a:extLst>
              <a:ext uri="{FF2B5EF4-FFF2-40B4-BE49-F238E27FC236}">
                <a16:creationId xmlns:a16="http://schemas.microsoft.com/office/drawing/2014/main" id="{E3A80CCF-C03C-46F8-A822-1613DE62B49C}"/>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245880968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8213355" cy="5447645"/>
          </a:xfrm>
          <a:prstGeom prst="rect">
            <a:avLst/>
          </a:prstGeom>
          <a:noFill/>
        </p:spPr>
        <p:txBody>
          <a:bodyPr wrap="square" rtlCol="0">
            <a:spAutoFit/>
          </a:bodyPr>
          <a:lstStyle/>
          <a:p>
            <a:pPr marL="571500" indent="-571500">
              <a:buFont typeface="Arial" panose="020B0604020202020204" pitchFamily="34" charset="0"/>
              <a:buChar char="•"/>
            </a:pPr>
            <a:r>
              <a:rPr lang="en-GB" sz="4000" dirty="0"/>
              <a:t>A list is a collection which is </a:t>
            </a:r>
            <a:r>
              <a:rPr lang="en-GB" sz="4000" b="1" dirty="0"/>
              <a:t>ordered</a:t>
            </a:r>
            <a:r>
              <a:rPr lang="en-GB" sz="4000" dirty="0"/>
              <a:t> and </a:t>
            </a:r>
            <a:r>
              <a:rPr lang="en-GB" sz="4000" b="1" dirty="0"/>
              <a:t>changeable</a:t>
            </a:r>
          </a:p>
          <a:p>
            <a:pPr marL="571500" indent="-571500">
              <a:buFont typeface="Arial" panose="020B0604020202020204" pitchFamily="34" charset="0"/>
              <a:buChar char="•"/>
            </a:pPr>
            <a:endParaRPr lang="en-GB" sz="2800" b="1" dirty="0"/>
          </a:p>
          <a:p>
            <a:pPr marL="571500" indent="-571500">
              <a:buFont typeface="Arial" panose="020B0604020202020204" pitchFamily="34" charset="0"/>
              <a:buChar char="•"/>
            </a:pPr>
            <a:r>
              <a:rPr lang="en-GB" sz="4000" dirty="0"/>
              <a:t>Also called arrays in other programming languages </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In Python, lists are written with square brackets </a:t>
            </a:r>
          </a:p>
          <a:p>
            <a:pPr marL="571500" indent="-571500">
              <a:buFont typeface="Arial" panose="020B0604020202020204" pitchFamily="34" charset="0"/>
              <a:buChar char="•"/>
            </a:pPr>
            <a:endParaRPr lang="en-GB" sz="1600" dirty="0"/>
          </a:p>
          <a:p>
            <a:pPr lvl="3"/>
            <a:r>
              <a:rPr lang="en-GB" sz="3600" dirty="0">
                <a:latin typeface="Consolas" panose="020B0609020204030204" pitchFamily="49" charset="0"/>
              </a:rPr>
              <a:t>names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BA2121"/>
                </a:solidFill>
                <a:latin typeface="Consolas" panose="020B0609020204030204" pitchFamily="49" charset="0"/>
              </a:rPr>
              <a:t>"Aaron"</a:t>
            </a:r>
            <a:r>
              <a:rPr lang="en-GB" sz="3600" dirty="0">
                <a:latin typeface="Consolas" panose="020B0609020204030204" pitchFamily="49" charset="0"/>
              </a:rPr>
              <a:t>, </a:t>
            </a:r>
            <a:r>
              <a:rPr lang="en-GB" sz="3600" dirty="0">
                <a:solidFill>
                  <a:srgbClr val="BA2121"/>
                </a:solidFill>
                <a:latin typeface="Consolas" panose="020B0609020204030204" pitchFamily="49" charset="0"/>
              </a:rPr>
              <a:t>"Beth"</a:t>
            </a:r>
            <a:r>
              <a:rPr lang="en-GB" sz="3600" dirty="0">
                <a:latin typeface="Consolas" panose="020B0609020204030204" pitchFamily="49" charset="0"/>
              </a:rPr>
              <a:t>, </a:t>
            </a:r>
            <a:r>
              <a:rPr lang="en-GB" sz="3600" dirty="0">
                <a:solidFill>
                  <a:srgbClr val="BA2121"/>
                </a:solidFill>
                <a:latin typeface="Consolas" panose="020B0609020204030204" pitchFamily="49" charset="0"/>
              </a:rPr>
              <a:t>"George"</a:t>
            </a:r>
            <a:r>
              <a:rPr lang="en-GB" sz="3600" dirty="0">
                <a:latin typeface="Consolas" panose="020B0609020204030204" pitchFamily="49" charset="0"/>
              </a:rPr>
              <a:t>] </a:t>
            </a:r>
          </a:p>
          <a:p>
            <a:pPr lvl="3"/>
            <a:r>
              <a:rPr lang="en-GB" sz="3600" b="1" dirty="0">
                <a:solidFill>
                  <a:srgbClr val="008000"/>
                </a:solidFill>
                <a:latin typeface="Consolas" panose="020B0609020204030204" pitchFamily="49" charset="0"/>
              </a:rPr>
              <a:t>print</a:t>
            </a:r>
            <a:r>
              <a:rPr lang="en-GB" sz="3600" dirty="0">
                <a:latin typeface="Consolas" panose="020B0609020204030204" pitchFamily="49" charset="0"/>
              </a:rPr>
              <a:t>(names) </a:t>
            </a:r>
          </a:p>
          <a:p>
            <a:pPr lvl="3"/>
            <a:endParaRPr lang="en-GB" sz="3600" dirty="0">
              <a:latin typeface="Consolas" panose="020B0609020204030204" pitchFamily="49" charset="0"/>
            </a:endParaRPr>
          </a:p>
          <a:p>
            <a:pPr lvl="3"/>
            <a:r>
              <a:rPr lang="en-GB" sz="3600" dirty="0">
                <a:latin typeface="Consolas" panose="020B0609020204030204" pitchFamily="49" charset="0"/>
              </a:rPr>
              <a:t>[</a:t>
            </a:r>
            <a:r>
              <a:rPr lang="en-GB" sz="3600" dirty="0">
                <a:solidFill>
                  <a:srgbClr val="BA2121"/>
                </a:solidFill>
                <a:latin typeface="Consolas" panose="020B0609020204030204" pitchFamily="49" charset="0"/>
              </a:rPr>
              <a:t>'Aaron'</a:t>
            </a:r>
            <a:r>
              <a:rPr lang="en-GB" sz="3600" dirty="0">
                <a:latin typeface="Consolas" panose="020B0609020204030204" pitchFamily="49" charset="0"/>
              </a:rPr>
              <a:t>, </a:t>
            </a:r>
            <a:r>
              <a:rPr lang="en-GB" sz="3600" dirty="0">
                <a:solidFill>
                  <a:srgbClr val="BA2121"/>
                </a:solidFill>
                <a:latin typeface="Consolas" panose="020B0609020204030204" pitchFamily="49" charset="0"/>
              </a:rPr>
              <a:t>'Beth'</a:t>
            </a:r>
            <a:r>
              <a:rPr lang="en-GB" sz="3600" dirty="0">
                <a:latin typeface="Consolas" panose="020B0609020204030204" pitchFamily="49" charset="0"/>
              </a:rPr>
              <a:t>, </a:t>
            </a:r>
            <a:r>
              <a:rPr lang="en-GB" sz="3600" dirty="0">
                <a:solidFill>
                  <a:srgbClr val="BA2121"/>
                </a:solidFill>
                <a:latin typeface="Consolas" panose="020B0609020204030204" pitchFamily="49" charset="0"/>
              </a:rPr>
              <a:t>'George'</a:t>
            </a:r>
            <a:r>
              <a:rPr lang="en-GB" sz="3600" dirty="0">
                <a:latin typeface="Consolas" panose="020B0609020204030204" pitchFamily="49" charset="0"/>
              </a:rPr>
              <a:t>]</a:t>
            </a:r>
            <a:endParaRPr lang="en-GB" sz="3600" dirty="0">
              <a:latin typeface="Consolas" panose="020B06090202040302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5E0C1972-2C9E-44A7-86CA-24AEF6BED1BE}"/>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Lists</a:t>
            </a:r>
          </a:p>
        </p:txBody>
      </p:sp>
      <p:pic>
        <p:nvPicPr>
          <p:cNvPr id="7" name="bangor_logo_c1_flush.pdf">
            <a:extLst>
              <a:ext uri="{FF2B5EF4-FFF2-40B4-BE49-F238E27FC236}">
                <a16:creationId xmlns:a16="http://schemas.microsoft.com/office/drawing/2014/main" id="{1C4C4D05-E802-4B29-8A57-BA5CA5298D77}"/>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39212605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58640"/>
            <a:ext cx="18213355" cy="7048083"/>
          </a:xfrm>
          <a:prstGeom prst="rect">
            <a:avLst/>
          </a:prstGeom>
          <a:noFill/>
        </p:spPr>
        <p:txBody>
          <a:bodyPr wrap="square" rtlCol="0">
            <a:spAutoFit/>
          </a:bodyPr>
          <a:lstStyle/>
          <a:p>
            <a:pPr marL="571500" indent="-571500">
              <a:buFont typeface="Arial" panose="020B0604020202020204" pitchFamily="34" charset="0"/>
              <a:buChar char="•"/>
            </a:pPr>
            <a:r>
              <a:rPr lang="en-GB" sz="4000" dirty="0"/>
              <a:t>A list is a collection of variables</a:t>
            </a:r>
          </a:p>
          <a:p>
            <a:pPr marL="571500" indent="-571500">
              <a:buFont typeface="Arial" panose="020B0604020202020204" pitchFamily="34" charset="0"/>
              <a:buChar char="•"/>
            </a:pPr>
            <a:endParaRPr lang="en-GB" sz="4000" dirty="0">
              <a:cs typeface="Courier New" panose="02070309020205020404" pitchFamily="49" charset="0"/>
            </a:endParaRPr>
          </a:p>
          <a:p>
            <a:pPr marL="571500" indent="-571500">
              <a:buFont typeface="Arial" panose="020B0604020202020204" pitchFamily="34" charset="0"/>
              <a:buChar char="•"/>
            </a:pPr>
            <a:r>
              <a:rPr lang="en-GB" sz="4000" dirty="0">
                <a:cs typeface="Courier New" panose="02070309020205020404" pitchFamily="49" charset="0"/>
              </a:rPr>
              <a:t>They can be of any variable type but stay consistent for each individual array</a:t>
            </a:r>
          </a:p>
          <a:p>
            <a:pPr marL="571500" indent="-571500">
              <a:buFont typeface="Arial" panose="020B0604020202020204" pitchFamily="34" charset="0"/>
              <a:buChar char="•"/>
            </a:pPr>
            <a:endParaRPr lang="en-GB" sz="4000" dirty="0">
              <a:cs typeface="Courier New" panose="02070309020205020404" pitchFamily="49" charset="0"/>
            </a:endParaRPr>
          </a:p>
          <a:p>
            <a:pPr lvl="3"/>
            <a:r>
              <a:rPr lang="en-GB" sz="3600" dirty="0" err="1">
                <a:latin typeface="Consolas" panose="020B0609020204030204" pitchFamily="49" charset="0"/>
              </a:rPr>
              <a:t>int_array</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666666"/>
                </a:solidFill>
                <a:latin typeface="Consolas" panose="020B0609020204030204" pitchFamily="49" charset="0"/>
              </a:rPr>
              <a:t>0</a:t>
            </a:r>
            <a:r>
              <a:rPr lang="en-GB" sz="3600" dirty="0">
                <a:latin typeface="Consolas" panose="020B0609020204030204" pitchFamily="49" charset="0"/>
              </a:rPr>
              <a:t>,</a:t>
            </a:r>
            <a:r>
              <a:rPr lang="en-GB" sz="3600" dirty="0">
                <a:solidFill>
                  <a:srgbClr val="666666"/>
                </a:solidFill>
                <a:latin typeface="Consolas" panose="020B0609020204030204" pitchFamily="49" charset="0"/>
              </a:rPr>
              <a:t>11</a:t>
            </a:r>
            <a:r>
              <a:rPr lang="en-GB" sz="3600" dirty="0">
                <a:latin typeface="Consolas" panose="020B0609020204030204" pitchFamily="49" charset="0"/>
              </a:rPr>
              <a:t> ,</a:t>
            </a:r>
            <a:r>
              <a:rPr lang="en-GB" sz="3600" dirty="0">
                <a:solidFill>
                  <a:srgbClr val="666666"/>
                </a:solidFill>
                <a:latin typeface="Consolas" panose="020B0609020204030204" pitchFamily="49" charset="0"/>
              </a:rPr>
              <a:t>3</a:t>
            </a:r>
            <a:r>
              <a:rPr lang="en-GB" sz="3600" dirty="0">
                <a:latin typeface="Consolas" panose="020B0609020204030204" pitchFamily="49" charset="0"/>
              </a:rPr>
              <a:t> ,</a:t>
            </a:r>
            <a:r>
              <a:rPr lang="en-GB" sz="3600" dirty="0">
                <a:solidFill>
                  <a:srgbClr val="666666"/>
                </a:solidFill>
                <a:latin typeface="Consolas" panose="020B0609020204030204" pitchFamily="49" charset="0"/>
              </a:rPr>
              <a:t>1</a:t>
            </a:r>
            <a:r>
              <a:rPr lang="en-GB" sz="3600" dirty="0">
                <a:latin typeface="Consolas" panose="020B0609020204030204" pitchFamily="49" charset="0"/>
              </a:rPr>
              <a:t> ,</a:t>
            </a:r>
            <a:r>
              <a:rPr lang="en-GB" sz="3600" dirty="0">
                <a:solidFill>
                  <a:srgbClr val="666666"/>
                </a:solidFill>
                <a:latin typeface="Consolas" panose="020B0609020204030204" pitchFamily="49" charset="0"/>
              </a:rPr>
              <a:t>4</a:t>
            </a:r>
            <a:r>
              <a:rPr lang="en-GB" sz="3600" dirty="0">
                <a:latin typeface="Consolas" panose="020B0609020204030204" pitchFamily="49" charset="0"/>
              </a:rPr>
              <a:t> ,</a:t>
            </a:r>
            <a:r>
              <a:rPr lang="en-GB" sz="3600" dirty="0">
                <a:solidFill>
                  <a:srgbClr val="666666"/>
                </a:solidFill>
                <a:latin typeface="Consolas" panose="020B0609020204030204" pitchFamily="49" charset="0"/>
              </a:rPr>
              <a:t>7</a:t>
            </a:r>
            <a:r>
              <a:rPr lang="en-GB" sz="3600" dirty="0">
                <a:latin typeface="Consolas" panose="020B0609020204030204" pitchFamily="49" charset="0"/>
              </a:rPr>
              <a:t> ,</a:t>
            </a:r>
            <a:r>
              <a:rPr lang="en-GB" sz="3600" dirty="0">
                <a:solidFill>
                  <a:srgbClr val="666666"/>
                </a:solidFill>
                <a:latin typeface="Consolas" panose="020B0609020204030204" pitchFamily="49" charset="0"/>
              </a:rPr>
              <a:t>6</a:t>
            </a:r>
            <a:r>
              <a:rPr lang="en-GB" sz="3600" dirty="0">
                <a:latin typeface="Consolas" panose="020B0609020204030204" pitchFamily="49" charset="0"/>
              </a:rPr>
              <a:t>] </a:t>
            </a:r>
          </a:p>
          <a:p>
            <a:pPr lvl="3"/>
            <a:r>
              <a:rPr lang="en-GB" sz="3600" dirty="0" err="1">
                <a:latin typeface="Consolas" panose="020B0609020204030204" pitchFamily="49" charset="0"/>
              </a:rPr>
              <a:t>str_array</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BA2121"/>
                </a:solidFill>
                <a:latin typeface="Consolas" panose="020B0609020204030204" pitchFamily="49" charset="0"/>
              </a:rPr>
              <a:t>"zero"</a:t>
            </a:r>
            <a:r>
              <a:rPr lang="en-GB" sz="3600" dirty="0">
                <a:latin typeface="Consolas" panose="020B0609020204030204" pitchFamily="49" charset="0"/>
              </a:rPr>
              <a:t>, </a:t>
            </a:r>
            <a:r>
              <a:rPr lang="en-GB" sz="3600" dirty="0">
                <a:solidFill>
                  <a:srgbClr val="BA2121"/>
                </a:solidFill>
                <a:latin typeface="Consolas" panose="020B0609020204030204" pitchFamily="49" charset="0"/>
              </a:rPr>
              <a:t>"one"</a:t>
            </a:r>
            <a:r>
              <a:rPr lang="en-GB" sz="3600" dirty="0">
                <a:latin typeface="Consolas" panose="020B0609020204030204" pitchFamily="49" charset="0"/>
              </a:rPr>
              <a:t>, </a:t>
            </a:r>
            <a:r>
              <a:rPr lang="en-GB" sz="3600" dirty="0">
                <a:solidFill>
                  <a:srgbClr val="BA2121"/>
                </a:solidFill>
                <a:latin typeface="Consolas" panose="020B0609020204030204" pitchFamily="49" charset="0"/>
              </a:rPr>
              <a:t>"two"</a:t>
            </a:r>
            <a:r>
              <a:rPr lang="en-GB" sz="3600" dirty="0">
                <a:latin typeface="Consolas" panose="020B0609020204030204" pitchFamily="49" charset="0"/>
              </a:rPr>
              <a:t>, </a:t>
            </a:r>
            <a:r>
              <a:rPr lang="en-GB" sz="3600" dirty="0">
                <a:solidFill>
                  <a:srgbClr val="BA2121"/>
                </a:solidFill>
                <a:latin typeface="Consolas" panose="020B0609020204030204" pitchFamily="49" charset="0"/>
              </a:rPr>
              <a:t>"three"</a:t>
            </a:r>
            <a:r>
              <a:rPr lang="en-GB" sz="3600" dirty="0">
                <a:latin typeface="Consolas" panose="020B0609020204030204" pitchFamily="49" charset="0"/>
              </a:rPr>
              <a:t>, </a:t>
            </a:r>
            <a:r>
              <a:rPr lang="en-GB" sz="3600" dirty="0">
                <a:solidFill>
                  <a:srgbClr val="BA2121"/>
                </a:solidFill>
                <a:latin typeface="Consolas" panose="020B0609020204030204" pitchFamily="49" charset="0"/>
              </a:rPr>
              <a:t>"four"</a:t>
            </a:r>
            <a:r>
              <a:rPr lang="en-GB" sz="3600" dirty="0">
                <a:latin typeface="Consolas" panose="020B0609020204030204" pitchFamily="49" charset="0"/>
              </a:rPr>
              <a:t>, </a:t>
            </a:r>
            <a:r>
              <a:rPr lang="en-GB" sz="3600" dirty="0">
                <a:solidFill>
                  <a:srgbClr val="BA2121"/>
                </a:solidFill>
                <a:latin typeface="Consolas" panose="020B0609020204030204" pitchFamily="49" charset="0"/>
              </a:rPr>
              <a:t>"five"</a:t>
            </a:r>
            <a:r>
              <a:rPr lang="en-GB" sz="3600" dirty="0">
                <a:latin typeface="Consolas" panose="020B0609020204030204" pitchFamily="49" charset="0"/>
              </a:rPr>
              <a:t>, </a:t>
            </a:r>
            <a:r>
              <a:rPr lang="en-GB" sz="3600" dirty="0">
                <a:solidFill>
                  <a:srgbClr val="BA2121"/>
                </a:solidFill>
                <a:latin typeface="Consolas" panose="020B0609020204030204" pitchFamily="49" charset="0"/>
              </a:rPr>
              <a:t>"six"</a:t>
            </a:r>
            <a:r>
              <a:rPr lang="en-GB" sz="3600" dirty="0">
                <a:latin typeface="Consolas" panose="020B0609020204030204" pitchFamily="49" charset="0"/>
              </a:rPr>
              <a:t>] </a:t>
            </a:r>
            <a:endParaRPr lang="en-GB" sz="3600" b="1" dirty="0">
              <a:solidFill>
                <a:srgbClr val="008000"/>
              </a:solidFill>
              <a:latin typeface="Consolas" panose="020B0609020204030204" pitchFamily="49" charset="0"/>
            </a:endParaRPr>
          </a:p>
          <a:p>
            <a:pPr lvl="3"/>
            <a:r>
              <a:rPr lang="en-GB" sz="3600" b="1" dirty="0">
                <a:solidFill>
                  <a:srgbClr val="008000"/>
                </a:solidFill>
                <a:latin typeface="Consolas" panose="020B0609020204030204" pitchFamily="49" charset="0"/>
              </a:rPr>
              <a:t>print</a:t>
            </a:r>
            <a:r>
              <a:rPr lang="en-GB" sz="3600" dirty="0">
                <a:latin typeface="Consolas" panose="020B0609020204030204" pitchFamily="49" charset="0"/>
              </a:rPr>
              <a:t>(</a:t>
            </a:r>
            <a:r>
              <a:rPr lang="en-GB" sz="3600" dirty="0" err="1">
                <a:latin typeface="Consolas" panose="020B0609020204030204" pitchFamily="49" charset="0"/>
              </a:rPr>
              <a:t>int_array</a:t>
            </a:r>
            <a:r>
              <a:rPr lang="en-GB" sz="3600" dirty="0">
                <a:latin typeface="Consolas" panose="020B0609020204030204" pitchFamily="49" charset="0"/>
              </a:rPr>
              <a:t>) </a:t>
            </a:r>
            <a:endParaRPr lang="en-GB" sz="3600" b="1" dirty="0">
              <a:solidFill>
                <a:srgbClr val="008000"/>
              </a:solidFill>
              <a:latin typeface="Consolas" panose="020B0609020204030204" pitchFamily="49" charset="0"/>
            </a:endParaRPr>
          </a:p>
          <a:p>
            <a:pPr lvl="3"/>
            <a:r>
              <a:rPr lang="en-GB" sz="3600" b="1" dirty="0">
                <a:solidFill>
                  <a:srgbClr val="008000"/>
                </a:solidFill>
                <a:latin typeface="Consolas" panose="020B0609020204030204" pitchFamily="49" charset="0"/>
              </a:rPr>
              <a:t>print</a:t>
            </a:r>
            <a:r>
              <a:rPr lang="en-GB" sz="3600" dirty="0">
                <a:latin typeface="Consolas" panose="020B0609020204030204" pitchFamily="49" charset="0"/>
              </a:rPr>
              <a:t>(</a:t>
            </a:r>
            <a:r>
              <a:rPr lang="en-GB" sz="3600" dirty="0" err="1">
                <a:latin typeface="Consolas" panose="020B0609020204030204" pitchFamily="49" charset="0"/>
              </a:rPr>
              <a:t>str_array</a:t>
            </a:r>
            <a:r>
              <a:rPr lang="en-GB" sz="3600" dirty="0">
                <a:latin typeface="Consolas" panose="020B0609020204030204" pitchFamily="49" charset="0"/>
              </a:rPr>
              <a:t>)</a:t>
            </a:r>
          </a:p>
          <a:p>
            <a:pPr lvl="3"/>
            <a:endParaRPr lang="en-GB" sz="3600" dirty="0">
              <a:latin typeface="Consolas" panose="020B0609020204030204" pitchFamily="49" charset="0"/>
              <a:cs typeface="Courier New" panose="02070309020205020404" pitchFamily="49" charset="0"/>
            </a:endParaRPr>
          </a:p>
          <a:p>
            <a:pPr lvl="3"/>
            <a:r>
              <a:rPr lang="en-GB" sz="3600" dirty="0">
                <a:latin typeface="Consolas" panose="020B0609020204030204" pitchFamily="49" charset="0"/>
                <a:cs typeface="Courier New" panose="02070309020205020404" pitchFamily="49" charset="0"/>
              </a:rPr>
              <a:t>[</a:t>
            </a:r>
            <a:r>
              <a:rPr lang="en-GB" sz="3600" dirty="0">
                <a:latin typeface="Consolas" panose="020B0609020204030204" pitchFamily="49" charset="0"/>
              </a:rPr>
              <a:t>0,1 ,2 ,3 ,4 ,5 ,6</a:t>
            </a:r>
            <a:r>
              <a:rPr lang="en-GB" sz="3600" dirty="0">
                <a:latin typeface="Consolas" panose="020B0609020204030204" pitchFamily="49" charset="0"/>
                <a:cs typeface="Courier New" panose="02070309020205020404" pitchFamily="49" charset="0"/>
              </a:rPr>
              <a:t>]</a:t>
            </a:r>
          </a:p>
          <a:p>
            <a:pPr lvl="3"/>
            <a:r>
              <a:rPr lang="en-GB" sz="3600" dirty="0">
                <a:latin typeface="Consolas" panose="020B0609020204030204" pitchFamily="49" charset="0"/>
              </a:rPr>
              <a:t>[‘zero’, ‘one’, ‘two’, ‘three’, ’four’, ‘five’, ‘six’]</a:t>
            </a:r>
            <a:endParaRPr lang="en-GB" sz="3600" dirty="0">
              <a:latin typeface="Consolas" panose="020B0609020204030204" pitchFamily="49" charset="0"/>
              <a:cs typeface="Courier New" panose="02070309020205020404" pitchFamily="49" charset="0"/>
            </a:endParaRPr>
          </a:p>
          <a:p>
            <a:endParaRPr lang="en-GB" sz="4000" dirty="0">
              <a:cs typeface="Courier New" panose="02070309020205020404" pitchFamily="49" charset="0"/>
            </a:endParaRPr>
          </a:p>
        </p:txBody>
      </p:sp>
      <p:sp>
        <p:nvSpPr>
          <p:cNvPr id="6" name="Title 2">
            <a:extLst>
              <a:ext uri="{FF2B5EF4-FFF2-40B4-BE49-F238E27FC236}">
                <a16:creationId xmlns:a16="http://schemas.microsoft.com/office/drawing/2014/main" id="{F69E3904-8B86-413D-824D-EFFECF3D9452}"/>
              </a:ext>
            </a:extLst>
          </p:cNvPr>
          <p:cNvSpPr>
            <a:spLocks noGrp="1"/>
          </p:cNvSpPr>
          <p:nvPr>
            <p:ph type="title"/>
          </p:nvPr>
        </p:nvSpPr>
        <p:spPr>
          <a:xfrm>
            <a:off x="553353" y="72697"/>
            <a:ext cx="21971004" cy="1550180"/>
          </a:xfrm>
        </p:spPr>
        <p:txBody>
          <a:bodyPr>
            <a:normAutofit/>
          </a:bodyPr>
          <a:lstStyle/>
          <a:p>
            <a:r>
              <a:rPr lang="en-GB" sz="8000" dirty="0">
                <a:solidFill>
                  <a:schemeClr val="bg1"/>
                </a:solidFill>
                <a:latin typeface="+mn-lt"/>
              </a:rPr>
              <a:t>Lists:</a:t>
            </a:r>
          </a:p>
        </p:txBody>
      </p:sp>
      <p:pic>
        <p:nvPicPr>
          <p:cNvPr id="7" name="bangor_logo_c1_flush.pdf">
            <a:extLst>
              <a:ext uri="{FF2B5EF4-FFF2-40B4-BE49-F238E27FC236}">
                <a16:creationId xmlns:a16="http://schemas.microsoft.com/office/drawing/2014/main" id="{150D6E00-6FAD-4D8E-AE2F-671D4D7300B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99190770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184022" cy="6463308"/>
          </a:xfrm>
          <a:prstGeom prst="rect">
            <a:avLst/>
          </a:prstGeom>
          <a:noFill/>
        </p:spPr>
        <p:txBody>
          <a:bodyPr wrap="square" rtlCol="0">
            <a:spAutoFit/>
          </a:bodyPr>
          <a:lstStyle/>
          <a:p>
            <a:pPr marL="571500" indent="-571500">
              <a:buFont typeface="Arial" panose="020B0604020202020204" pitchFamily="34" charset="0"/>
              <a:buChar char="•"/>
            </a:pPr>
            <a:r>
              <a:rPr lang="en-GB" sz="4000" dirty="0">
                <a:cs typeface="Courier New" panose="02070309020205020404" pitchFamily="49" charset="0"/>
              </a:rPr>
              <a:t>A list is broken up into specific elements, each of which have a corresponding index associated with it</a:t>
            </a:r>
          </a:p>
          <a:p>
            <a:pPr marL="571500" indent="-571500">
              <a:buFont typeface="Arial" panose="020B0604020202020204" pitchFamily="34" charset="0"/>
              <a:buChar char="•"/>
            </a:pPr>
            <a:endParaRPr lang="en-GB" sz="2800" dirty="0">
              <a:cs typeface="Courier New" panose="02070309020205020404" pitchFamily="49" charset="0"/>
            </a:endParaRPr>
          </a:p>
          <a:p>
            <a:pPr marL="571500" indent="-571500">
              <a:buFont typeface="Arial" panose="020B0604020202020204" pitchFamily="34" charset="0"/>
              <a:buChar char="•"/>
            </a:pPr>
            <a:r>
              <a:rPr lang="en-GB" sz="4000" dirty="0">
                <a:cs typeface="Courier New" panose="02070309020205020404" pitchFamily="49" charset="0"/>
              </a:rPr>
              <a:t>Index counting starts at 0 and fills up sequentially</a:t>
            </a:r>
          </a:p>
          <a:p>
            <a:pPr marL="571500" indent="-571500">
              <a:buFont typeface="Arial" panose="020B0604020202020204" pitchFamily="34" charset="0"/>
              <a:buChar char="•"/>
            </a:pPr>
            <a:endParaRPr lang="en-GB" sz="2800" dirty="0">
              <a:cs typeface="Courier New" panose="02070309020205020404" pitchFamily="49" charset="0"/>
            </a:endParaRPr>
          </a:p>
          <a:p>
            <a:pPr marL="571500" indent="-571500">
              <a:buFont typeface="Arial" panose="020B0604020202020204" pitchFamily="34" charset="0"/>
              <a:buChar char="•"/>
            </a:pPr>
            <a:r>
              <a:rPr lang="en-GB" sz="4000" dirty="0">
                <a:cs typeface="Courier New" panose="02070309020205020404" pitchFamily="49" charset="0"/>
              </a:rPr>
              <a:t>From the previous example:</a:t>
            </a:r>
          </a:p>
          <a:p>
            <a:endParaRPr lang="en-GB" dirty="0">
              <a:cs typeface="Courier New" panose="02070309020205020404" pitchFamily="49" charset="0"/>
            </a:endParaRPr>
          </a:p>
          <a:p>
            <a:pPr lvl="3"/>
            <a:r>
              <a:rPr lang="en-GB" sz="3600" dirty="0" err="1">
                <a:latin typeface="Consolas" panose="020B0609020204030204" pitchFamily="49" charset="0"/>
              </a:rPr>
              <a:t>int_array</a:t>
            </a:r>
            <a:r>
              <a:rPr lang="en-GB" sz="3600" dirty="0">
                <a:latin typeface="Consolas" panose="020B0609020204030204" pitchFamily="49" charset="0"/>
              </a:rPr>
              <a:t> = [</a:t>
            </a:r>
            <a:r>
              <a:rPr lang="en-GB" sz="3600" dirty="0">
                <a:solidFill>
                  <a:srgbClr val="666666"/>
                </a:solidFill>
                <a:latin typeface="Consolas" panose="020B0609020204030204" pitchFamily="49" charset="0"/>
              </a:rPr>
              <a:t>0</a:t>
            </a:r>
            <a:r>
              <a:rPr lang="en-GB" sz="3600" dirty="0">
                <a:latin typeface="Consolas" panose="020B0609020204030204" pitchFamily="49" charset="0"/>
              </a:rPr>
              <a:t>, </a:t>
            </a:r>
            <a:r>
              <a:rPr lang="en-GB" sz="3600" dirty="0">
                <a:solidFill>
                  <a:srgbClr val="666666"/>
                </a:solidFill>
                <a:latin typeface="Consolas" panose="020B0609020204030204" pitchFamily="49" charset="0"/>
              </a:rPr>
              <a:t>11</a:t>
            </a:r>
            <a:r>
              <a:rPr lang="en-GB" sz="3600" dirty="0">
                <a:latin typeface="Consolas" panose="020B0609020204030204" pitchFamily="49" charset="0"/>
              </a:rPr>
              <a:t> ,</a:t>
            </a:r>
            <a:r>
              <a:rPr lang="en-GB" sz="3600" dirty="0">
                <a:solidFill>
                  <a:srgbClr val="666666"/>
                </a:solidFill>
                <a:latin typeface="Consolas" panose="020B0609020204030204" pitchFamily="49" charset="0"/>
              </a:rPr>
              <a:t>3</a:t>
            </a:r>
            <a:r>
              <a:rPr lang="en-GB" sz="3600" dirty="0">
                <a:latin typeface="Consolas" panose="020B0609020204030204" pitchFamily="49" charset="0"/>
              </a:rPr>
              <a:t> ,</a:t>
            </a:r>
            <a:r>
              <a:rPr lang="en-GB" sz="3600" dirty="0">
                <a:solidFill>
                  <a:srgbClr val="666666"/>
                </a:solidFill>
                <a:latin typeface="Consolas" panose="020B0609020204030204" pitchFamily="49" charset="0"/>
              </a:rPr>
              <a:t>1</a:t>
            </a:r>
            <a:r>
              <a:rPr lang="en-GB" sz="3600" dirty="0">
                <a:latin typeface="Consolas" panose="020B0609020204030204" pitchFamily="49" charset="0"/>
              </a:rPr>
              <a:t> ,</a:t>
            </a:r>
            <a:r>
              <a:rPr lang="en-GB" sz="3600" dirty="0">
                <a:solidFill>
                  <a:srgbClr val="666666"/>
                </a:solidFill>
                <a:latin typeface="Consolas" panose="020B0609020204030204" pitchFamily="49" charset="0"/>
              </a:rPr>
              <a:t>4</a:t>
            </a:r>
            <a:r>
              <a:rPr lang="en-GB" sz="3600" dirty="0">
                <a:latin typeface="Consolas" panose="020B0609020204030204" pitchFamily="49" charset="0"/>
              </a:rPr>
              <a:t> ,</a:t>
            </a:r>
            <a:r>
              <a:rPr lang="en-GB" sz="3600" dirty="0">
                <a:solidFill>
                  <a:srgbClr val="666666"/>
                </a:solidFill>
                <a:latin typeface="Consolas" panose="020B0609020204030204" pitchFamily="49" charset="0"/>
              </a:rPr>
              <a:t>7</a:t>
            </a:r>
            <a:r>
              <a:rPr lang="en-GB" sz="3600" dirty="0">
                <a:latin typeface="Consolas" panose="020B0609020204030204" pitchFamily="49" charset="0"/>
              </a:rPr>
              <a:t> ,</a:t>
            </a:r>
            <a:r>
              <a:rPr lang="en-GB" sz="3600" dirty="0">
                <a:solidFill>
                  <a:srgbClr val="666666"/>
                </a:solidFill>
                <a:latin typeface="Consolas" panose="020B0609020204030204" pitchFamily="49" charset="0"/>
              </a:rPr>
              <a:t>6</a:t>
            </a:r>
            <a:r>
              <a:rPr lang="en-GB" sz="3600" dirty="0">
                <a:latin typeface="Consolas" panose="020B0609020204030204" pitchFamily="49" charset="0"/>
              </a:rPr>
              <a:t>]</a:t>
            </a:r>
          </a:p>
          <a:p>
            <a:pPr lvl="3"/>
            <a:r>
              <a:rPr lang="en-GB" sz="3600" dirty="0" err="1">
                <a:latin typeface="Consolas" panose="020B0609020204030204" pitchFamily="49" charset="0"/>
              </a:rPr>
              <a:t>str_array</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BA2121"/>
                </a:solidFill>
                <a:latin typeface="Consolas" panose="020B0609020204030204" pitchFamily="49" charset="0"/>
              </a:rPr>
              <a:t>"zero"</a:t>
            </a:r>
            <a:r>
              <a:rPr lang="en-GB" sz="3600" dirty="0">
                <a:latin typeface="Consolas" panose="020B0609020204030204" pitchFamily="49" charset="0"/>
              </a:rPr>
              <a:t>, </a:t>
            </a:r>
            <a:r>
              <a:rPr lang="en-GB" sz="3600" dirty="0">
                <a:solidFill>
                  <a:srgbClr val="BA2121"/>
                </a:solidFill>
                <a:latin typeface="Consolas" panose="020B0609020204030204" pitchFamily="49" charset="0"/>
              </a:rPr>
              <a:t>"one"</a:t>
            </a:r>
            <a:r>
              <a:rPr lang="en-GB" sz="3600" dirty="0">
                <a:latin typeface="Consolas" panose="020B0609020204030204" pitchFamily="49" charset="0"/>
              </a:rPr>
              <a:t>, </a:t>
            </a:r>
            <a:r>
              <a:rPr lang="en-GB" sz="3600" dirty="0">
                <a:solidFill>
                  <a:srgbClr val="BA2121"/>
                </a:solidFill>
                <a:latin typeface="Consolas" panose="020B0609020204030204" pitchFamily="49" charset="0"/>
              </a:rPr>
              <a:t>"two"</a:t>
            </a:r>
            <a:r>
              <a:rPr lang="en-GB" sz="3600" dirty="0">
                <a:latin typeface="Consolas" panose="020B0609020204030204" pitchFamily="49" charset="0"/>
              </a:rPr>
              <a:t>, </a:t>
            </a:r>
            <a:r>
              <a:rPr lang="en-GB" sz="3600" dirty="0">
                <a:solidFill>
                  <a:srgbClr val="BA2121"/>
                </a:solidFill>
                <a:latin typeface="Consolas" panose="020B0609020204030204" pitchFamily="49" charset="0"/>
              </a:rPr>
              <a:t>"three"</a:t>
            </a:r>
            <a:r>
              <a:rPr lang="en-GB" sz="3600" dirty="0">
                <a:latin typeface="Consolas" panose="020B0609020204030204" pitchFamily="49" charset="0"/>
              </a:rPr>
              <a:t>, </a:t>
            </a:r>
            <a:r>
              <a:rPr lang="en-GB" sz="3600" dirty="0">
                <a:solidFill>
                  <a:srgbClr val="BA2121"/>
                </a:solidFill>
                <a:latin typeface="Consolas" panose="020B0609020204030204" pitchFamily="49" charset="0"/>
              </a:rPr>
              <a:t>"four"</a:t>
            </a:r>
            <a:r>
              <a:rPr lang="en-GB" sz="3600" dirty="0">
                <a:latin typeface="Consolas" panose="020B0609020204030204" pitchFamily="49" charset="0"/>
              </a:rPr>
              <a:t>, </a:t>
            </a:r>
            <a:r>
              <a:rPr lang="en-GB" sz="3600" dirty="0">
                <a:solidFill>
                  <a:srgbClr val="BA2121"/>
                </a:solidFill>
                <a:latin typeface="Consolas" panose="020B0609020204030204" pitchFamily="49" charset="0"/>
              </a:rPr>
              <a:t>"five"</a:t>
            </a:r>
            <a:r>
              <a:rPr lang="en-GB" sz="3600" dirty="0">
                <a:latin typeface="Consolas" panose="020B0609020204030204" pitchFamily="49" charset="0"/>
              </a:rPr>
              <a:t>, </a:t>
            </a:r>
            <a:r>
              <a:rPr lang="en-GB" sz="3600" dirty="0">
                <a:solidFill>
                  <a:srgbClr val="BA2121"/>
                </a:solidFill>
                <a:latin typeface="Consolas" panose="020B0609020204030204" pitchFamily="49" charset="0"/>
              </a:rPr>
              <a:t>"six"</a:t>
            </a:r>
            <a:r>
              <a:rPr lang="en-GB" sz="3600" dirty="0">
                <a:latin typeface="Consolas" panose="020B0609020204030204" pitchFamily="49" charset="0"/>
              </a:rPr>
              <a:t>]</a:t>
            </a:r>
          </a:p>
          <a:p>
            <a:pPr lvl="3"/>
            <a:endParaRPr lang="en-GB" sz="2800" dirty="0">
              <a:cs typeface="Courier New" panose="02070309020205020404" pitchFamily="49" charset="0"/>
            </a:endParaRPr>
          </a:p>
          <a:p>
            <a:pPr marL="571500" indent="-571500">
              <a:buFont typeface="Arial" panose="020B0604020202020204" pitchFamily="34" charset="0"/>
              <a:buChar char="•"/>
            </a:pPr>
            <a:r>
              <a:rPr lang="en-GB" sz="4000" dirty="0">
                <a:cs typeface="Courier New" panose="02070309020205020404" pitchFamily="49" charset="0"/>
              </a:rPr>
              <a:t>The list fills up as the following:</a:t>
            </a:r>
          </a:p>
          <a:p>
            <a:pPr marL="571500" indent="-571500">
              <a:buFont typeface="Arial" panose="020B0604020202020204" pitchFamily="34" charset="0"/>
              <a:buChar char="•"/>
            </a:pPr>
            <a:endParaRPr lang="en-GB" sz="4000" dirty="0">
              <a:cs typeface="Courier New" panose="02070309020205020404" pitchFamily="49" charset="0"/>
            </a:endParaRPr>
          </a:p>
        </p:txBody>
      </p:sp>
      <p:sp>
        <p:nvSpPr>
          <p:cNvPr id="6" name="Title 2">
            <a:extLst>
              <a:ext uri="{FF2B5EF4-FFF2-40B4-BE49-F238E27FC236}">
                <a16:creationId xmlns:a16="http://schemas.microsoft.com/office/drawing/2014/main" id="{F69E3904-8B86-413D-824D-EFFECF3D9452}"/>
              </a:ext>
            </a:extLst>
          </p:cNvPr>
          <p:cNvSpPr>
            <a:spLocks noGrp="1"/>
          </p:cNvSpPr>
          <p:nvPr>
            <p:ph type="title"/>
          </p:nvPr>
        </p:nvSpPr>
        <p:spPr>
          <a:xfrm>
            <a:off x="553353" y="72697"/>
            <a:ext cx="21971004" cy="1550180"/>
          </a:xfrm>
        </p:spPr>
        <p:txBody>
          <a:bodyPr>
            <a:normAutofit/>
          </a:bodyPr>
          <a:lstStyle/>
          <a:p>
            <a:r>
              <a:rPr lang="en-GB" sz="8000" dirty="0">
                <a:solidFill>
                  <a:schemeClr val="bg1"/>
                </a:solidFill>
                <a:latin typeface="+mn-lt"/>
              </a:rPr>
              <a:t>Lists: Indexing</a:t>
            </a:r>
          </a:p>
        </p:txBody>
      </p:sp>
      <p:pic>
        <p:nvPicPr>
          <p:cNvPr id="7" name="bangor_logo_c1_flush.pdf">
            <a:extLst>
              <a:ext uri="{FF2B5EF4-FFF2-40B4-BE49-F238E27FC236}">
                <a16:creationId xmlns:a16="http://schemas.microsoft.com/office/drawing/2014/main" id="{150D6E00-6FAD-4D8E-AE2F-671D4D7300B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graphicFrame>
        <p:nvGraphicFramePr>
          <p:cNvPr id="3" name="Table 3">
            <a:extLst>
              <a:ext uri="{FF2B5EF4-FFF2-40B4-BE49-F238E27FC236}">
                <a16:creationId xmlns:a16="http://schemas.microsoft.com/office/drawing/2014/main" id="{F7BC33B9-EDCC-7F34-96B2-E29D5B14B7F0}"/>
              </a:ext>
            </a:extLst>
          </p:cNvPr>
          <p:cNvGraphicFramePr>
            <a:graphicFrameLocks noGrp="1"/>
          </p:cNvGraphicFramePr>
          <p:nvPr/>
        </p:nvGraphicFramePr>
        <p:xfrm>
          <a:off x="4064000" y="8592517"/>
          <a:ext cx="16256000" cy="128016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1954279272"/>
                    </a:ext>
                  </a:extLst>
                </a:gridCol>
                <a:gridCol w="2032000">
                  <a:extLst>
                    <a:ext uri="{9D8B030D-6E8A-4147-A177-3AD203B41FA5}">
                      <a16:colId xmlns:a16="http://schemas.microsoft.com/office/drawing/2014/main" val="2091874821"/>
                    </a:ext>
                  </a:extLst>
                </a:gridCol>
                <a:gridCol w="2032000">
                  <a:extLst>
                    <a:ext uri="{9D8B030D-6E8A-4147-A177-3AD203B41FA5}">
                      <a16:colId xmlns:a16="http://schemas.microsoft.com/office/drawing/2014/main" val="917218148"/>
                    </a:ext>
                  </a:extLst>
                </a:gridCol>
                <a:gridCol w="2032000">
                  <a:extLst>
                    <a:ext uri="{9D8B030D-6E8A-4147-A177-3AD203B41FA5}">
                      <a16:colId xmlns:a16="http://schemas.microsoft.com/office/drawing/2014/main" val="1740887572"/>
                    </a:ext>
                  </a:extLst>
                </a:gridCol>
                <a:gridCol w="2032000">
                  <a:extLst>
                    <a:ext uri="{9D8B030D-6E8A-4147-A177-3AD203B41FA5}">
                      <a16:colId xmlns:a16="http://schemas.microsoft.com/office/drawing/2014/main" val="3568918473"/>
                    </a:ext>
                  </a:extLst>
                </a:gridCol>
                <a:gridCol w="2032000">
                  <a:extLst>
                    <a:ext uri="{9D8B030D-6E8A-4147-A177-3AD203B41FA5}">
                      <a16:colId xmlns:a16="http://schemas.microsoft.com/office/drawing/2014/main" val="356094902"/>
                    </a:ext>
                  </a:extLst>
                </a:gridCol>
                <a:gridCol w="2032000">
                  <a:extLst>
                    <a:ext uri="{9D8B030D-6E8A-4147-A177-3AD203B41FA5}">
                      <a16:colId xmlns:a16="http://schemas.microsoft.com/office/drawing/2014/main" val="629847959"/>
                    </a:ext>
                  </a:extLst>
                </a:gridCol>
                <a:gridCol w="2032000">
                  <a:extLst>
                    <a:ext uri="{9D8B030D-6E8A-4147-A177-3AD203B41FA5}">
                      <a16:colId xmlns:a16="http://schemas.microsoft.com/office/drawing/2014/main" val="3108168796"/>
                    </a:ext>
                  </a:extLst>
                </a:gridCol>
              </a:tblGrid>
              <a:tr h="370840">
                <a:tc>
                  <a:txBody>
                    <a:bodyPr/>
                    <a:lstStyle/>
                    <a:p>
                      <a:r>
                        <a:rPr lang="en-GB" dirty="0"/>
                        <a:t>Index</a:t>
                      </a:r>
                    </a:p>
                  </a:txBody>
                  <a:tcPr/>
                </a:tc>
                <a:tc>
                  <a:txBody>
                    <a:bodyPr/>
                    <a:lstStyle/>
                    <a:p>
                      <a:r>
                        <a:rPr lang="en-GB" dirty="0"/>
                        <a:t>0</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extLst>
                  <a:ext uri="{0D108BD9-81ED-4DB2-BD59-A6C34878D82A}">
                    <a16:rowId xmlns:a16="http://schemas.microsoft.com/office/drawing/2014/main" val="2670155121"/>
                  </a:ext>
                </a:extLst>
              </a:tr>
              <a:tr h="370840">
                <a:tc>
                  <a:txBody>
                    <a:bodyPr/>
                    <a:lstStyle/>
                    <a:p>
                      <a:r>
                        <a:rPr lang="en-GB" dirty="0"/>
                        <a:t>Element</a:t>
                      </a:r>
                    </a:p>
                  </a:txBody>
                  <a:tcPr/>
                </a:tc>
                <a:tc>
                  <a:txBody>
                    <a:bodyPr/>
                    <a:lstStyle/>
                    <a:p>
                      <a:r>
                        <a:rPr lang="en-GB" dirty="0"/>
                        <a:t>0</a:t>
                      </a:r>
                    </a:p>
                  </a:txBody>
                  <a:tcPr/>
                </a:tc>
                <a:tc>
                  <a:txBody>
                    <a:bodyPr/>
                    <a:lstStyle/>
                    <a:p>
                      <a:r>
                        <a:rPr lang="en-GB" dirty="0"/>
                        <a:t>11</a:t>
                      </a:r>
                    </a:p>
                  </a:txBody>
                  <a:tcPr/>
                </a:tc>
                <a:tc>
                  <a:txBody>
                    <a:bodyPr/>
                    <a:lstStyle/>
                    <a:p>
                      <a:r>
                        <a:rPr lang="en-GB" dirty="0"/>
                        <a:t>3</a:t>
                      </a:r>
                    </a:p>
                  </a:txBody>
                  <a:tcPr/>
                </a:tc>
                <a:tc>
                  <a:txBody>
                    <a:bodyPr/>
                    <a:lstStyle/>
                    <a:p>
                      <a:r>
                        <a:rPr lang="en-GB" dirty="0"/>
                        <a:t>1</a:t>
                      </a:r>
                    </a:p>
                  </a:txBody>
                  <a:tcPr/>
                </a:tc>
                <a:tc>
                  <a:txBody>
                    <a:bodyPr/>
                    <a:lstStyle/>
                    <a:p>
                      <a:r>
                        <a:rPr lang="en-GB" dirty="0"/>
                        <a:t>4</a:t>
                      </a:r>
                    </a:p>
                  </a:txBody>
                  <a:tcPr/>
                </a:tc>
                <a:tc>
                  <a:txBody>
                    <a:bodyPr/>
                    <a:lstStyle/>
                    <a:p>
                      <a:r>
                        <a:rPr lang="en-GB" dirty="0"/>
                        <a:t>7</a:t>
                      </a:r>
                    </a:p>
                  </a:txBody>
                  <a:tcPr/>
                </a:tc>
                <a:tc>
                  <a:txBody>
                    <a:bodyPr/>
                    <a:lstStyle/>
                    <a:p>
                      <a:r>
                        <a:rPr lang="en-GB" dirty="0"/>
                        <a:t>6</a:t>
                      </a:r>
                    </a:p>
                  </a:txBody>
                  <a:tcPr/>
                </a:tc>
                <a:extLst>
                  <a:ext uri="{0D108BD9-81ED-4DB2-BD59-A6C34878D82A}">
                    <a16:rowId xmlns:a16="http://schemas.microsoft.com/office/drawing/2014/main" val="207059122"/>
                  </a:ext>
                </a:extLst>
              </a:tr>
            </a:tbl>
          </a:graphicData>
        </a:graphic>
      </p:graphicFrame>
      <p:graphicFrame>
        <p:nvGraphicFramePr>
          <p:cNvPr id="8" name="Table 3">
            <a:extLst>
              <a:ext uri="{FF2B5EF4-FFF2-40B4-BE49-F238E27FC236}">
                <a16:creationId xmlns:a16="http://schemas.microsoft.com/office/drawing/2014/main" id="{5A9C1280-B8A3-C59C-175A-C21D987E6379}"/>
              </a:ext>
            </a:extLst>
          </p:cNvPr>
          <p:cNvGraphicFramePr>
            <a:graphicFrameLocks noGrp="1"/>
          </p:cNvGraphicFramePr>
          <p:nvPr/>
        </p:nvGraphicFramePr>
        <p:xfrm>
          <a:off x="4085770" y="10443088"/>
          <a:ext cx="16256000" cy="128016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1954279272"/>
                    </a:ext>
                  </a:extLst>
                </a:gridCol>
                <a:gridCol w="2032000">
                  <a:extLst>
                    <a:ext uri="{9D8B030D-6E8A-4147-A177-3AD203B41FA5}">
                      <a16:colId xmlns:a16="http://schemas.microsoft.com/office/drawing/2014/main" val="2091874821"/>
                    </a:ext>
                  </a:extLst>
                </a:gridCol>
                <a:gridCol w="2032000">
                  <a:extLst>
                    <a:ext uri="{9D8B030D-6E8A-4147-A177-3AD203B41FA5}">
                      <a16:colId xmlns:a16="http://schemas.microsoft.com/office/drawing/2014/main" val="917218148"/>
                    </a:ext>
                  </a:extLst>
                </a:gridCol>
                <a:gridCol w="2032000">
                  <a:extLst>
                    <a:ext uri="{9D8B030D-6E8A-4147-A177-3AD203B41FA5}">
                      <a16:colId xmlns:a16="http://schemas.microsoft.com/office/drawing/2014/main" val="1740887572"/>
                    </a:ext>
                  </a:extLst>
                </a:gridCol>
                <a:gridCol w="2032000">
                  <a:extLst>
                    <a:ext uri="{9D8B030D-6E8A-4147-A177-3AD203B41FA5}">
                      <a16:colId xmlns:a16="http://schemas.microsoft.com/office/drawing/2014/main" val="3568918473"/>
                    </a:ext>
                  </a:extLst>
                </a:gridCol>
                <a:gridCol w="2032000">
                  <a:extLst>
                    <a:ext uri="{9D8B030D-6E8A-4147-A177-3AD203B41FA5}">
                      <a16:colId xmlns:a16="http://schemas.microsoft.com/office/drawing/2014/main" val="356094902"/>
                    </a:ext>
                  </a:extLst>
                </a:gridCol>
                <a:gridCol w="2032000">
                  <a:extLst>
                    <a:ext uri="{9D8B030D-6E8A-4147-A177-3AD203B41FA5}">
                      <a16:colId xmlns:a16="http://schemas.microsoft.com/office/drawing/2014/main" val="629847959"/>
                    </a:ext>
                  </a:extLst>
                </a:gridCol>
                <a:gridCol w="2032000">
                  <a:extLst>
                    <a:ext uri="{9D8B030D-6E8A-4147-A177-3AD203B41FA5}">
                      <a16:colId xmlns:a16="http://schemas.microsoft.com/office/drawing/2014/main" val="3108168796"/>
                    </a:ext>
                  </a:extLst>
                </a:gridCol>
              </a:tblGrid>
              <a:tr h="370840">
                <a:tc>
                  <a:txBody>
                    <a:bodyPr/>
                    <a:lstStyle/>
                    <a:p>
                      <a:r>
                        <a:rPr lang="en-GB" dirty="0"/>
                        <a:t>Index</a:t>
                      </a:r>
                    </a:p>
                  </a:txBody>
                  <a:tcPr/>
                </a:tc>
                <a:tc>
                  <a:txBody>
                    <a:bodyPr/>
                    <a:lstStyle/>
                    <a:p>
                      <a:r>
                        <a:rPr lang="en-GB" dirty="0"/>
                        <a:t>0</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extLst>
                  <a:ext uri="{0D108BD9-81ED-4DB2-BD59-A6C34878D82A}">
                    <a16:rowId xmlns:a16="http://schemas.microsoft.com/office/drawing/2014/main" val="2670155121"/>
                  </a:ext>
                </a:extLst>
              </a:tr>
              <a:tr h="370840">
                <a:tc>
                  <a:txBody>
                    <a:bodyPr/>
                    <a:lstStyle/>
                    <a:p>
                      <a:r>
                        <a:rPr lang="en-GB" dirty="0"/>
                        <a:t>Element</a:t>
                      </a:r>
                    </a:p>
                  </a:txBody>
                  <a:tcPr/>
                </a:tc>
                <a:tc>
                  <a:txBody>
                    <a:bodyPr/>
                    <a:lstStyle/>
                    <a:p>
                      <a:r>
                        <a:rPr lang="en-GB" dirty="0"/>
                        <a:t>zero</a:t>
                      </a:r>
                    </a:p>
                  </a:txBody>
                  <a:tcPr/>
                </a:tc>
                <a:tc>
                  <a:txBody>
                    <a:bodyPr/>
                    <a:lstStyle/>
                    <a:p>
                      <a:r>
                        <a:rPr lang="en-GB" dirty="0"/>
                        <a:t>one</a:t>
                      </a:r>
                    </a:p>
                  </a:txBody>
                  <a:tcPr/>
                </a:tc>
                <a:tc>
                  <a:txBody>
                    <a:bodyPr/>
                    <a:lstStyle/>
                    <a:p>
                      <a:r>
                        <a:rPr lang="en-GB" dirty="0"/>
                        <a:t>two</a:t>
                      </a:r>
                    </a:p>
                  </a:txBody>
                  <a:tcPr/>
                </a:tc>
                <a:tc>
                  <a:txBody>
                    <a:bodyPr/>
                    <a:lstStyle/>
                    <a:p>
                      <a:r>
                        <a:rPr lang="en-GB" dirty="0"/>
                        <a:t>three</a:t>
                      </a:r>
                    </a:p>
                  </a:txBody>
                  <a:tcPr/>
                </a:tc>
                <a:tc>
                  <a:txBody>
                    <a:bodyPr/>
                    <a:lstStyle/>
                    <a:p>
                      <a:r>
                        <a:rPr lang="en-GB" dirty="0"/>
                        <a:t>four</a:t>
                      </a:r>
                    </a:p>
                  </a:txBody>
                  <a:tcPr/>
                </a:tc>
                <a:tc>
                  <a:txBody>
                    <a:bodyPr/>
                    <a:lstStyle/>
                    <a:p>
                      <a:r>
                        <a:rPr lang="en-GB" dirty="0"/>
                        <a:t>five</a:t>
                      </a:r>
                    </a:p>
                  </a:txBody>
                  <a:tcPr/>
                </a:tc>
                <a:tc>
                  <a:txBody>
                    <a:bodyPr/>
                    <a:lstStyle/>
                    <a:p>
                      <a:r>
                        <a:rPr lang="en-GB" dirty="0"/>
                        <a:t>six</a:t>
                      </a:r>
                    </a:p>
                  </a:txBody>
                  <a:tcPr/>
                </a:tc>
                <a:extLst>
                  <a:ext uri="{0D108BD9-81ED-4DB2-BD59-A6C34878D82A}">
                    <a16:rowId xmlns:a16="http://schemas.microsoft.com/office/drawing/2014/main" val="207059122"/>
                  </a:ext>
                </a:extLst>
              </a:tr>
            </a:tbl>
          </a:graphicData>
        </a:graphic>
      </p:graphicFrame>
    </p:spTree>
    <p:extLst>
      <p:ext uri="{BB962C8B-B14F-4D97-AF65-F5344CB8AC3E}">
        <p14:creationId xmlns:p14="http://schemas.microsoft.com/office/powerpoint/2010/main" val="49917633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8213355" cy="8525411"/>
          </a:xfrm>
          <a:prstGeom prst="rect">
            <a:avLst/>
          </a:prstGeom>
          <a:noFill/>
        </p:spPr>
        <p:txBody>
          <a:bodyPr wrap="square" rtlCol="0">
            <a:spAutoFit/>
          </a:bodyPr>
          <a:lstStyle/>
          <a:p>
            <a:pPr marL="571500" indent="-571500">
              <a:buFont typeface="Arial" panose="020B0604020202020204" pitchFamily="34" charset="0"/>
              <a:buChar char="•"/>
            </a:pPr>
            <a:r>
              <a:rPr lang="en-GB" sz="4000" dirty="0"/>
              <a:t>We can access a certain index of the list as the following:</a:t>
            </a:r>
          </a:p>
          <a:p>
            <a:endParaRPr lang="en-GB" sz="4000" dirty="0">
              <a:cs typeface="Courier New" panose="02070309020205020404" pitchFamily="49" charset="0"/>
            </a:endParaRPr>
          </a:p>
          <a:p>
            <a:pPr lvl="3"/>
            <a:r>
              <a:rPr lang="en-GB" sz="3600" dirty="0" err="1">
                <a:latin typeface="Consolas" panose="020B0609020204030204" pitchFamily="49" charset="0"/>
              </a:rPr>
              <a:t>int_array</a:t>
            </a:r>
            <a:r>
              <a:rPr lang="en-GB" sz="3600" dirty="0">
                <a:latin typeface="Consolas" panose="020B0609020204030204" pitchFamily="49" charset="0"/>
              </a:rPr>
              <a:t> = [</a:t>
            </a:r>
            <a:r>
              <a:rPr lang="en-GB" sz="3600" dirty="0">
                <a:solidFill>
                  <a:srgbClr val="666666"/>
                </a:solidFill>
                <a:latin typeface="Consolas" panose="020B0609020204030204" pitchFamily="49" charset="0"/>
              </a:rPr>
              <a:t>0</a:t>
            </a:r>
            <a:r>
              <a:rPr lang="en-GB" sz="3600" dirty="0">
                <a:latin typeface="Consolas" panose="020B0609020204030204" pitchFamily="49" charset="0"/>
              </a:rPr>
              <a:t>, </a:t>
            </a:r>
            <a:r>
              <a:rPr lang="en-GB" sz="3600" dirty="0">
                <a:solidFill>
                  <a:srgbClr val="666666"/>
                </a:solidFill>
                <a:latin typeface="Consolas" panose="020B0609020204030204" pitchFamily="49" charset="0"/>
              </a:rPr>
              <a:t>11</a:t>
            </a:r>
            <a:r>
              <a:rPr lang="en-GB" sz="3600" dirty="0">
                <a:latin typeface="Consolas" panose="020B0609020204030204" pitchFamily="49" charset="0"/>
              </a:rPr>
              <a:t> ,</a:t>
            </a:r>
            <a:r>
              <a:rPr lang="en-GB" sz="3600" dirty="0">
                <a:solidFill>
                  <a:srgbClr val="666666"/>
                </a:solidFill>
                <a:latin typeface="Consolas" panose="020B0609020204030204" pitchFamily="49" charset="0"/>
              </a:rPr>
              <a:t>3</a:t>
            </a:r>
            <a:r>
              <a:rPr lang="en-GB" sz="3600" dirty="0">
                <a:latin typeface="Consolas" panose="020B0609020204030204" pitchFamily="49" charset="0"/>
              </a:rPr>
              <a:t> ,</a:t>
            </a:r>
            <a:r>
              <a:rPr lang="en-GB" sz="3600" dirty="0">
                <a:solidFill>
                  <a:srgbClr val="666666"/>
                </a:solidFill>
                <a:latin typeface="Consolas" panose="020B0609020204030204" pitchFamily="49" charset="0"/>
              </a:rPr>
              <a:t>1</a:t>
            </a:r>
            <a:r>
              <a:rPr lang="en-GB" sz="3600" dirty="0">
                <a:latin typeface="Consolas" panose="020B0609020204030204" pitchFamily="49" charset="0"/>
              </a:rPr>
              <a:t> ,</a:t>
            </a:r>
            <a:r>
              <a:rPr lang="en-GB" sz="3600" dirty="0">
                <a:solidFill>
                  <a:srgbClr val="666666"/>
                </a:solidFill>
                <a:latin typeface="Consolas" panose="020B0609020204030204" pitchFamily="49" charset="0"/>
              </a:rPr>
              <a:t>4</a:t>
            </a:r>
            <a:r>
              <a:rPr lang="en-GB" sz="3600" dirty="0">
                <a:latin typeface="Consolas" panose="020B0609020204030204" pitchFamily="49" charset="0"/>
              </a:rPr>
              <a:t> ,</a:t>
            </a:r>
            <a:r>
              <a:rPr lang="en-GB" sz="3600" dirty="0">
                <a:solidFill>
                  <a:srgbClr val="666666"/>
                </a:solidFill>
                <a:latin typeface="Consolas" panose="020B0609020204030204" pitchFamily="49" charset="0"/>
              </a:rPr>
              <a:t>7</a:t>
            </a:r>
            <a:r>
              <a:rPr lang="en-GB" sz="3600" dirty="0">
                <a:latin typeface="Consolas" panose="020B0609020204030204" pitchFamily="49" charset="0"/>
              </a:rPr>
              <a:t> ,</a:t>
            </a:r>
            <a:r>
              <a:rPr lang="en-GB" sz="3600" dirty="0">
                <a:solidFill>
                  <a:srgbClr val="666666"/>
                </a:solidFill>
                <a:latin typeface="Consolas" panose="020B0609020204030204" pitchFamily="49" charset="0"/>
              </a:rPr>
              <a:t>6</a:t>
            </a:r>
            <a:r>
              <a:rPr lang="en-GB" sz="3600" dirty="0">
                <a:latin typeface="Consolas" panose="020B0609020204030204" pitchFamily="49" charset="0"/>
              </a:rPr>
              <a:t>]</a:t>
            </a:r>
          </a:p>
          <a:p>
            <a:pPr lvl="3"/>
            <a:r>
              <a:rPr lang="en-GB" sz="3600" b="1" dirty="0">
                <a:solidFill>
                  <a:srgbClr val="008000"/>
                </a:solidFill>
                <a:latin typeface="Consolas" panose="020B0609020204030204" pitchFamily="49" charset="0"/>
              </a:rPr>
              <a:t>print</a:t>
            </a:r>
            <a:r>
              <a:rPr lang="en-GB" sz="3600" dirty="0">
                <a:latin typeface="Consolas" panose="020B0609020204030204" pitchFamily="49" charset="0"/>
              </a:rPr>
              <a:t>(</a:t>
            </a:r>
            <a:r>
              <a:rPr lang="en-GB" sz="3600" dirty="0" err="1">
                <a:latin typeface="Consolas" panose="020B0609020204030204" pitchFamily="49" charset="0"/>
              </a:rPr>
              <a:t>int_array</a:t>
            </a:r>
            <a:r>
              <a:rPr lang="en-GB" sz="3600" dirty="0">
                <a:latin typeface="Consolas" panose="020B0609020204030204" pitchFamily="49" charset="0"/>
              </a:rPr>
              <a:t>) </a:t>
            </a:r>
          </a:p>
          <a:p>
            <a:pPr lvl="3"/>
            <a:r>
              <a:rPr lang="en-GB" sz="3600" b="1" dirty="0">
                <a:solidFill>
                  <a:srgbClr val="008000"/>
                </a:solidFill>
                <a:latin typeface="Consolas" panose="020B0609020204030204" pitchFamily="49" charset="0"/>
              </a:rPr>
              <a:t>print</a:t>
            </a:r>
            <a:r>
              <a:rPr lang="en-GB" sz="3600" dirty="0">
                <a:latin typeface="Consolas" panose="020B0609020204030204" pitchFamily="49" charset="0"/>
              </a:rPr>
              <a:t>(</a:t>
            </a:r>
            <a:r>
              <a:rPr lang="en-GB" sz="3600" dirty="0" err="1">
                <a:latin typeface="Consolas" panose="020B0609020204030204" pitchFamily="49" charset="0"/>
              </a:rPr>
              <a:t>int_array</a:t>
            </a:r>
            <a:r>
              <a:rPr lang="en-GB" sz="3600" dirty="0">
                <a:latin typeface="Consolas" panose="020B0609020204030204" pitchFamily="49" charset="0"/>
              </a:rPr>
              <a:t>[</a:t>
            </a:r>
            <a:r>
              <a:rPr lang="en-GB" sz="3600" dirty="0">
                <a:solidFill>
                  <a:srgbClr val="666666"/>
                </a:solidFill>
                <a:latin typeface="Consolas" panose="020B0609020204030204" pitchFamily="49" charset="0"/>
              </a:rPr>
              <a:t>3</a:t>
            </a:r>
            <a:r>
              <a:rPr lang="en-GB" sz="3600" dirty="0">
                <a:latin typeface="Consolas" panose="020B0609020204030204" pitchFamily="49" charset="0"/>
              </a:rPr>
              <a:t>]) </a:t>
            </a:r>
          </a:p>
          <a:p>
            <a:pPr lvl="3"/>
            <a:endParaRPr lang="en-GB" sz="3600" dirty="0">
              <a:latin typeface="Consolas" panose="020B0609020204030204" pitchFamily="49" charset="0"/>
            </a:endParaRPr>
          </a:p>
          <a:p>
            <a:pPr lvl="3"/>
            <a:r>
              <a:rPr lang="en-GB" sz="3600" dirty="0" err="1">
                <a:latin typeface="Consolas" panose="020B0609020204030204" pitchFamily="49" charset="0"/>
              </a:rPr>
              <a:t>str_array</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BA2121"/>
                </a:solidFill>
                <a:latin typeface="Consolas" panose="020B0609020204030204" pitchFamily="49" charset="0"/>
              </a:rPr>
              <a:t>"zero"</a:t>
            </a:r>
            <a:r>
              <a:rPr lang="en-GB" sz="3600" dirty="0">
                <a:latin typeface="Consolas" panose="020B0609020204030204" pitchFamily="49" charset="0"/>
              </a:rPr>
              <a:t>, </a:t>
            </a:r>
            <a:r>
              <a:rPr lang="en-GB" sz="3600" dirty="0">
                <a:solidFill>
                  <a:srgbClr val="BA2121"/>
                </a:solidFill>
                <a:latin typeface="Consolas" panose="020B0609020204030204" pitchFamily="49" charset="0"/>
              </a:rPr>
              <a:t>"one"</a:t>
            </a:r>
            <a:r>
              <a:rPr lang="en-GB" sz="3600" dirty="0">
                <a:latin typeface="Consolas" panose="020B0609020204030204" pitchFamily="49" charset="0"/>
              </a:rPr>
              <a:t>, </a:t>
            </a:r>
            <a:r>
              <a:rPr lang="en-GB" sz="3600" dirty="0">
                <a:solidFill>
                  <a:srgbClr val="BA2121"/>
                </a:solidFill>
                <a:latin typeface="Consolas" panose="020B0609020204030204" pitchFamily="49" charset="0"/>
              </a:rPr>
              <a:t>"two"</a:t>
            </a:r>
            <a:r>
              <a:rPr lang="en-GB" sz="3600" dirty="0">
                <a:latin typeface="Consolas" panose="020B0609020204030204" pitchFamily="49" charset="0"/>
              </a:rPr>
              <a:t>, </a:t>
            </a:r>
            <a:r>
              <a:rPr lang="en-GB" sz="3600" dirty="0">
                <a:solidFill>
                  <a:srgbClr val="BA2121"/>
                </a:solidFill>
                <a:latin typeface="Consolas" panose="020B0609020204030204" pitchFamily="49" charset="0"/>
              </a:rPr>
              <a:t>"</a:t>
            </a:r>
            <a:r>
              <a:rPr lang="en-GB" sz="3600" dirty="0" err="1">
                <a:solidFill>
                  <a:srgbClr val="BA2121"/>
                </a:solidFill>
                <a:latin typeface="Consolas" panose="020B0609020204030204" pitchFamily="49" charset="0"/>
              </a:rPr>
              <a:t>three"</a:t>
            </a:r>
            <a:r>
              <a:rPr lang="en-GB" sz="3600" dirty="0" err="1">
                <a:latin typeface="Consolas" panose="020B0609020204030204" pitchFamily="49" charset="0"/>
              </a:rPr>
              <a:t>,</a:t>
            </a:r>
            <a:r>
              <a:rPr lang="en-GB" sz="3600" dirty="0" err="1">
                <a:solidFill>
                  <a:srgbClr val="BA2121"/>
                </a:solidFill>
                <a:latin typeface="Consolas" panose="020B0609020204030204" pitchFamily="49" charset="0"/>
              </a:rPr>
              <a:t>"four</a:t>
            </a:r>
            <a:r>
              <a:rPr lang="en-GB" sz="3600" dirty="0">
                <a:solidFill>
                  <a:srgbClr val="BA2121"/>
                </a:solidFill>
                <a:latin typeface="Consolas" panose="020B0609020204030204" pitchFamily="49" charset="0"/>
              </a:rPr>
              <a:t>"</a:t>
            </a:r>
            <a:r>
              <a:rPr lang="en-GB" sz="3600" dirty="0">
                <a:latin typeface="Consolas" panose="020B0609020204030204" pitchFamily="49" charset="0"/>
              </a:rPr>
              <a:t>, </a:t>
            </a:r>
            <a:r>
              <a:rPr lang="en-GB" sz="3600" dirty="0">
                <a:solidFill>
                  <a:srgbClr val="BA2121"/>
                </a:solidFill>
                <a:latin typeface="Consolas" panose="020B0609020204030204" pitchFamily="49" charset="0"/>
              </a:rPr>
              <a:t>"five"</a:t>
            </a:r>
            <a:r>
              <a:rPr lang="en-GB" sz="3600" dirty="0">
                <a:latin typeface="Consolas" panose="020B0609020204030204" pitchFamily="49" charset="0"/>
              </a:rPr>
              <a:t>, </a:t>
            </a:r>
            <a:r>
              <a:rPr lang="en-GB" sz="3600" dirty="0">
                <a:solidFill>
                  <a:srgbClr val="BA2121"/>
                </a:solidFill>
                <a:latin typeface="Consolas" panose="020B0609020204030204" pitchFamily="49" charset="0"/>
              </a:rPr>
              <a:t>"six"</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print</a:t>
            </a:r>
            <a:r>
              <a:rPr lang="en-GB" sz="3600" dirty="0">
                <a:latin typeface="Consolas" panose="020B0609020204030204" pitchFamily="49" charset="0"/>
              </a:rPr>
              <a:t>(</a:t>
            </a:r>
            <a:r>
              <a:rPr lang="en-GB" sz="3600" dirty="0" err="1">
                <a:latin typeface="Consolas" panose="020B0609020204030204" pitchFamily="49" charset="0"/>
              </a:rPr>
              <a:t>str_array</a:t>
            </a:r>
            <a:r>
              <a:rPr lang="en-GB" sz="3600" dirty="0">
                <a:latin typeface="Consolas" panose="020B0609020204030204" pitchFamily="49" charset="0"/>
              </a:rPr>
              <a:t>) </a:t>
            </a:r>
          </a:p>
          <a:p>
            <a:pPr lvl="3"/>
            <a:r>
              <a:rPr lang="en-GB" sz="3600" b="1" dirty="0">
                <a:solidFill>
                  <a:srgbClr val="008000"/>
                </a:solidFill>
                <a:latin typeface="Consolas" panose="020B0609020204030204" pitchFamily="49" charset="0"/>
              </a:rPr>
              <a:t>print</a:t>
            </a:r>
            <a:r>
              <a:rPr lang="en-GB" sz="3600" dirty="0">
                <a:latin typeface="Consolas" panose="020B0609020204030204" pitchFamily="49" charset="0"/>
              </a:rPr>
              <a:t>(</a:t>
            </a:r>
            <a:r>
              <a:rPr lang="en-GB" sz="3600" dirty="0" err="1">
                <a:latin typeface="Consolas" panose="020B0609020204030204" pitchFamily="49" charset="0"/>
              </a:rPr>
              <a:t>str_array</a:t>
            </a:r>
            <a:r>
              <a:rPr lang="en-GB" sz="3600" dirty="0">
                <a:latin typeface="Consolas" panose="020B0609020204030204" pitchFamily="49" charset="0"/>
              </a:rPr>
              <a:t>[</a:t>
            </a:r>
            <a:r>
              <a:rPr lang="en-GB" sz="3600" dirty="0">
                <a:solidFill>
                  <a:srgbClr val="666666"/>
                </a:solidFill>
                <a:latin typeface="Consolas" panose="020B0609020204030204" pitchFamily="49" charset="0"/>
              </a:rPr>
              <a:t>3</a:t>
            </a:r>
            <a:r>
              <a:rPr lang="en-GB" sz="3600" dirty="0">
                <a:latin typeface="Consolas" panose="020B0609020204030204" pitchFamily="49" charset="0"/>
              </a:rPr>
              <a:t>])</a:t>
            </a:r>
          </a:p>
          <a:p>
            <a:pPr lvl="3"/>
            <a:endParaRPr lang="en-GB" sz="3600" dirty="0">
              <a:latin typeface="Consolas" panose="020B0609020204030204" pitchFamily="49" charset="0"/>
              <a:cs typeface="Courier New" panose="02070309020205020404" pitchFamily="49" charset="0"/>
            </a:endParaRPr>
          </a:p>
          <a:p>
            <a:pPr lvl="3"/>
            <a:r>
              <a:rPr lang="en-GB" sz="3600" dirty="0">
                <a:latin typeface="Consolas" panose="020B0609020204030204" pitchFamily="49" charset="0"/>
              </a:rPr>
              <a:t>[0, 11 ,3 ,1 ,4 ,7 ,6]</a:t>
            </a:r>
          </a:p>
          <a:p>
            <a:pPr lvl="3"/>
            <a:r>
              <a:rPr lang="en-GB" sz="3600" dirty="0">
                <a:latin typeface="Consolas" panose="020B0609020204030204" pitchFamily="49" charset="0"/>
              </a:rPr>
              <a:t>1</a:t>
            </a:r>
          </a:p>
          <a:p>
            <a:pPr lvl="3"/>
            <a:r>
              <a:rPr lang="en-GB" sz="3600" dirty="0">
                <a:latin typeface="Consolas" panose="020B0609020204030204" pitchFamily="49" charset="0"/>
              </a:rPr>
              <a:t>[‘zero’, ‘one’, ‘two’, ‘three’, ’four’, ‘five’, ‘six’]</a:t>
            </a:r>
            <a:endParaRPr lang="en-GB" sz="3600" dirty="0">
              <a:latin typeface="Consolas" panose="020B0609020204030204" pitchFamily="49" charset="0"/>
              <a:cs typeface="Courier New" panose="02070309020205020404" pitchFamily="49" charset="0"/>
            </a:endParaRPr>
          </a:p>
          <a:p>
            <a:pPr lvl="3"/>
            <a:r>
              <a:rPr lang="en-GB" sz="3600" dirty="0">
                <a:latin typeface="Consolas" panose="020B0609020204030204" pitchFamily="49" charset="0"/>
                <a:cs typeface="Courier New" panose="02070309020205020404" pitchFamily="49" charset="0"/>
              </a:rPr>
              <a:t>three</a:t>
            </a:r>
          </a:p>
          <a:p>
            <a:pPr lvl="3"/>
            <a:endParaRPr lang="en-GB" sz="3600" dirty="0">
              <a:latin typeface="Consolas" panose="020B06090202040302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F69E3904-8B86-413D-824D-EFFECF3D9452}"/>
              </a:ext>
            </a:extLst>
          </p:cNvPr>
          <p:cNvSpPr>
            <a:spLocks noGrp="1"/>
          </p:cNvSpPr>
          <p:nvPr>
            <p:ph type="title"/>
          </p:nvPr>
        </p:nvSpPr>
        <p:spPr>
          <a:xfrm>
            <a:off x="553353" y="72697"/>
            <a:ext cx="21971004" cy="1550180"/>
          </a:xfrm>
        </p:spPr>
        <p:txBody>
          <a:bodyPr>
            <a:normAutofit/>
          </a:bodyPr>
          <a:lstStyle/>
          <a:p>
            <a:r>
              <a:rPr lang="en-GB" sz="8000" dirty="0">
                <a:solidFill>
                  <a:schemeClr val="bg1"/>
                </a:solidFill>
                <a:latin typeface="+mn-lt"/>
              </a:rPr>
              <a:t>Lists: Ascending Items</a:t>
            </a:r>
          </a:p>
        </p:txBody>
      </p:sp>
      <p:pic>
        <p:nvPicPr>
          <p:cNvPr id="7" name="bangor_logo_c1_flush.pdf">
            <a:extLst>
              <a:ext uri="{FF2B5EF4-FFF2-40B4-BE49-F238E27FC236}">
                <a16:creationId xmlns:a16="http://schemas.microsoft.com/office/drawing/2014/main" id="{150D6E00-6FAD-4D8E-AE2F-671D4D7300B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95856517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8213355" cy="7786747"/>
          </a:xfrm>
          <a:prstGeom prst="rect">
            <a:avLst/>
          </a:prstGeom>
          <a:noFill/>
        </p:spPr>
        <p:txBody>
          <a:bodyPr wrap="square" rtlCol="0">
            <a:spAutoFit/>
          </a:bodyPr>
          <a:lstStyle/>
          <a:p>
            <a:pPr marL="571500" indent="-571500">
              <a:buFont typeface="Arial" panose="020B0604020202020204" pitchFamily="34" charset="0"/>
              <a:buChar char="•"/>
            </a:pPr>
            <a:r>
              <a:rPr lang="en-GB" sz="4000"/>
              <a:t>You access the list items by referring to the index number:</a:t>
            </a:r>
          </a:p>
          <a:p>
            <a:endParaRPr lang="en-GB" sz="2400"/>
          </a:p>
          <a:p>
            <a:pPr lvl="3"/>
            <a:r>
              <a:rPr lang="en-GB" sz="3600">
                <a:latin typeface="Consolas" panose="020B0609020204030204" pitchFamily="49" charset="0"/>
              </a:rPr>
              <a:t>names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BA2121"/>
                </a:solidFill>
                <a:latin typeface="Consolas" panose="020B0609020204030204" pitchFamily="49" charset="0"/>
              </a:rPr>
              <a:t>"Aaron"</a:t>
            </a:r>
            <a:r>
              <a:rPr lang="en-GB" sz="3600">
                <a:latin typeface="Consolas" panose="020B0609020204030204" pitchFamily="49" charset="0"/>
              </a:rPr>
              <a:t>, </a:t>
            </a:r>
            <a:r>
              <a:rPr lang="en-GB" sz="3600">
                <a:solidFill>
                  <a:srgbClr val="BA2121"/>
                </a:solidFill>
                <a:latin typeface="Consolas" panose="020B0609020204030204" pitchFamily="49" charset="0"/>
              </a:rPr>
              <a:t>"Beth"</a:t>
            </a:r>
            <a:r>
              <a:rPr lang="en-GB" sz="3600">
                <a:latin typeface="Consolas" panose="020B0609020204030204" pitchFamily="49" charset="0"/>
              </a:rPr>
              <a:t>, </a:t>
            </a:r>
            <a:r>
              <a:rPr lang="en-GB" sz="3600">
                <a:solidFill>
                  <a:srgbClr val="BA2121"/>
                </a:solidFill>
                <a:latin typeface="Consolas" panose="020B0609020204030204" pitchFamily="49" charset="0"/>
              </a:rPr>
              <a:t>"George"</a:t>
            </a:r>
            <a:r>
              <a:rPr lang="en-GB" sz="3600">
                <a:latin typeface="Consolas" panose="020B0609020204030204" pitchFamily="49" charset="0"/>
              </a:rPr>
              <a:t>] </a:t>
            </a:r>
          </a:p>
          <a:p>
            <a:pPr lvl="3"/>
            <a:r>
              <a:rPr lang="en-GB" sz="3600" b="1">
                <a:solidFill>
                  <a:srgbClr val="008000"/>
                </a:solidFill>
                <a:latin typeface="Consolas" panose="020B0609020204030204" pitchFamily="49" charset="0"/>
              </a:rPr>
              <a:t>print</a:t>
            </a:r>
            <a:r>
              <a:rPr lang="en-GB" sz="3600">
                <a:latin typeface="Consolas" panose="020B0609020204030204" pitchFamily="49" charset="0"/>
              </a:rPr>
              <a:t>(names[</a:t>
            </a:r>
            <a:r>
              <a:rPr lang="en-GB" sz="3600">
                <a:solidFill>
                  <a:srgbClr val="666666"/>
                </a:solidFill>
                <a:latin typeface="Consolas" panose="020B0609020204030204" pitchFamily="49" charset="0"/>
              </a:rPr>
              <a:t>0</a:t>
            </a:r>
            <a:r>
              <a:rPr lang="en-GB" sz="3600">
                <a:latin typeface="Consolas" panose="020B0609020204030204" pitchFamily="49" charset="0"/>
              </a:rPr>
              <a:t>]) </a:t>
            </a:r>
          </a:p>
          <a:p>
            <a:pPr lvl="3"/>
            <a:r>
              <a:rPr lang="en-GB" sz="3600" b="1">
                <a:solidFill>
                  <a:srgbClr val="008000"/>
                </a:solidFill>
                <a:latin typeface="Consolas" panose="020B0609020204030204" pitchFamily="49" charset="0"/>
              </a:rPr>
              <a:t>print</a:t>
            </a:r>
            <a:r>
              <a:rPr lang="en-GB" sz="3600">
                <a:latin typeface="Consolas" panose="020B0609020204030204" pitchFamily="49" charset="0"/>
              </a:rPr>
              <a:t>(names[</a:t>
            </a:r>
            <a:r>
              <a:rPr lang="en-GB" sz="3600">
                <a:solidFill>
                  <a:srgbClr val="666666"/>
                </a:solidFill>
                <a:latin typeface="Consolas" panose="020B0609020204030204" pitchFamily="49" charset="0"/>
              </a:rPr>
              <a:t>1</a:t>
            </a:r>
            <a:r>
              <a:rPr lang="en-GB" sz="3600">
                <a:latin typeface="Consolas" panose="020B0609020204030204" pitchFamily="49" charset="0"/>
              </a:rPr>
              <a:t>]) </a:t>
            </a:r>
          </a:p>
          <a:p>
            <a:pPr lvl="3"/>
            <a:r>
              <a:rPr lang="en-GB" sz="3600" b="1">
                <a:solidFill>
                  <a:srgbClr val="008000"/>
                </a:solidFill>
                <a:latin typeface="Consolas" panose="020B0609020204030204" pitchFamily="49" charset="0"/>
              </a:rPr>
              <a:t>print</a:t>
            </a:r>
            <a:r>
              <a:rPr lang="en-GB" sz="3600">
                <a:latin typeface="Consolas" panose="020B0609020204030204" pitchFamily="49" charset="0"/>
              </a:rPr>
              <a:t>(names[</a:t>
            </a:r>
            <a:r>
              <a:rPr lang="en-GB" sz="3600">
                <a:solidFill>
                  <a:srgbClr val="666666"/>
                </a:solidFill>
                <a:latin typeface="Consolas" panose="020B0609020204030204" pitchFamily="49" charset="0"/>
              </a:rPr>
              <a:t>2</a:t>
            </a:r>
            <a:r>
              <a:rPr lang="en-GB" sz="3600">
                <a:latin typeface="Consolas" panose="020B0609020204030204" pitchFamily="49" charset="0"/>
              </a:rPr>
              <a:t>]) </a:t>
            </a:r>
          </a:p>
          <a:p>
            <a:pPr lvl="3"/>
            <a:r>
              <a:rPr lang="en-GB" sz="3600" b="1">
                <a:solidFill>
                  <a:srgbClr val="008000"/>
                </a:solidFill>
                <a:latin typeface="Consolas" panose="020B0609020204030204" pitchFamily="49" charset="0"/>
              </a:rPr>
              <a:t>print</a:t>
            </a:r>
            <a:r>
              <a:rPr lang="en-GB" sz="3600">
                <a:latin typeface="Consolas" panose="020B0609020204030204" pitchFamily="49" charset="0"/>
              </a:rPr>
              <a:t>(names[</a:t>
            </a:r>
            <a:r>
              <a:rPr lang="en-GB" sz="3600">
                <a:solidFill>
                  <a:srgbClr val="666666"/>
                </a:solidFill>
                <a:latin typeface="Consolas" panose="020B0609020204030204" pitchFamily="49" charset="0"/>
              </a:rPr>
              <a:t>3</a:t>
            </a:r>
            <a:r>
              <a:rPr lang="en-GB" sz="3600">
                <a:latin typeface="Consolas" panose="020B0609020204030204" pitchFamily="49" charset="0"/>
              </a:rPr>
              <a:t>]) </a:t>
            </a:r>
            <a:r>
              <a:rPr lang="en-GB" sz="3600" i="1">
                <a:solidFill>
                  <a:srgbClr val="3D7B7B"/>
                </a:solidFill>
                <a:latin typeface="Consolas" panose="020B0609020204030204" pitchFamily="49" charset="0"/>
              </a:rPr>
              <a:t># ??? </a:t>
            </a:r>
          </a:p>
          <a:p>
            <a:pPr lvl="3"/>
            <a:endParaRPr lang="en-GB" sz="3600" i="1">
              <a:solidFill>
                <a:srgbClr val="3D7B7B"/>
              </a:solidFill>
              <a:latin typeface="Consolas" panose="020B0609020204030204" pitchFamily="49" charset="0"/>
            </a:endParaRPr>
          </a:p>
          <a:p>
            <a:pPr lvl="3"/>
            <a:r>
              <a:rPr lang="en-GB" sz="3600">
                <a:latin typeface="Consolas" panose="020B0609020204030204" pitchFamily="49" charset="0"/>
              </a:rPr>
              <a:t>Aaron </a:t>
            </a:r>
          </a:p>
          <a:p>
            <a:pPr lvl="3"/>
            <a:r>
              <a:rPr lang="en-GB" sz="3600">
                <a:latin typeface="Consolas" panose="020B0609020204030204" pitchFamily="49" charset="0"/>
              </a:rPr>
              <a:t>Beth </a:t>
            </a:r>
          </a:p>
          <a:p>
            <a:pPr lvl="3"/>
            <a:r>
              <a:rPr lang="en-GB" sz="3600">
                <a:latin typeface="Consolas" panose="020B0609020204030204" pitchFamily="49" charset="0"/>
              </a:rPr>
              <a:t>George </a:t>
            </a:r>
          </a:p>
          <a:p>
            <a:pPr lvl="3"/>
            <a:r>
              <a:rPr lang="en-GB" sz="3600">
                <a:latin typeface="Consolas" panose="020B0609020204030204" pitchFamily="49" charset="0"/>
              </a:rPr>
              <a:t>Traceback (most recent call last): File </a:t>
            </a:r>
            <a:r>
              <a:rPr lang="en-GB" sz="3600">
                <a:solidFill>
                  <a:srgbClr val="BA2121"/>
                </a:solidFill>
                <a:latin typeface="Consolas" panose="020B0609020204030204" pitchFamily="49" charset="0"/>
              </a:rPr>
              <a:t>"main.py"</a:t>
            </a:r>
            <a:r>
              <a:rPr lang="en-GB" sz="3600">
                <a:latin typeface="Consolas" panose="020B0609020204030204" pitchFamily="49" charset="0"/>
              </a:rPr>
              <a:t>, line </a:t>
            </a:r>
            <a:r>
              <a:rPr lang="en-GB" sz="3600">
                <a:solidFill>
                  <a:srgbClr val="666666"/>
                </a:solidFill>
                <a:latin typeface="Consolas" panose="020B0609020204030204" pitchFamily="49" charset="0"/>
              </a:rPr>
              <a:t>5</a:t>
            </a:r>
            <a:r>
              <a:rPr lang="en-GB" sz="3600">
                <a:latin typeface="Consolas" panose="020B0609020204030204" pitchFamily="49" charset="0"/>
              </a:rPr>
              <a:t>, </a:t>
            </a:r>
            <a:r>
              <a:rPr lang="en-GB" sz="3600" b="1">
                <a:solidFill>
                  <a:srgbClr val="AA22FF"/>
                </a:solidFill>
                <a:latin typeface="Consolas" panose="020B0609020204030204" pitchFamily="49" charset="0"/>
              </a:rPr>
              <a:t>in</a:t>
            </a:r>
            <a:r>
              <a:rPr lang="en-GB" sz="3600">
                <a:latin typeface="Consolas" panose="020B0609020204030204" pitchFamily="49" charset="0"/>
              </a:rPr>
              <a:t> </a:t>
            </a:r>
            <a:r>
              <a:rPr lang="en-GB" sz="3600">
                <a:solidFill>
                  <a:srgbClr val="666666"/>
                </a:solidFill>
                <a:latin typeface="Consolas" panose="020B0609020204030204" pitchFamily="49" charset="0"/>
              </a:rPr>
              <a:t>&lt;</a:t>
            </a:r>
            <a:r>
              <a:rPr lang="en-GB" sz="3600">
                <a:latin typeface="Consolas" panose="020B0609020204030204" pitchFamily="49" charset="0"/>
              </a:rPr>
              <a:t>module</a:t>
            </a:r>
            <a:r>
              <a:rPr lang="en-GB" sz="3600">
                <a:solidFill>
                  <a:srgbClr val="666666"/>
                </a:solidFill>
                <a:latin typeface="Consolas" panose="020B0609020204030204" pitchFamily="49" charset="0"/>
              </a:rPr>
              <a:t>&gt;</a:t>
            </a:r>
            <a:r>
              <a:rPr lang="en-GB" sz="3600">
                <a:latin typeface="Consolas" panose="020B0609020204030204" pitchFamily="49" charset="0"/>
              </a:rPr>
              <a:t> </a:t>
            </a:r>
            <a:r>
              <a:rPr lang="en-GB" sz="3600">
                <a:solidFill>
                  <a:srgbClr val="008000"/>
                </a:solidFill>
                <a:latin typeface="Consolas" panose="020B0609020204030204" pitchFamily="49" charset="0"/>
              </a:rPr>
              <a:t>print</a:t>
            </a:r>
            <a:r>
              <a:rPr lang="en-GB" sz="3600">
                <a:latin typeface="Consolas" panose="020B0609020204030204" pitchFamily="49" charset="0"/>
              </a:rPr>
              <a:t>(names[</a:t>
            </a:r>
            <a:r>
              <a:rPr lang="en-GB" sz="3600">
                <a:solidFill>
                  <a:srgbClr val="666666"/>
                </a:solidFill>
                <a:latin typeface="Consolas" panose="020B0609020204030204" pitchFamily="49" charset="0"/>
              </a:rPr>
              <a:t>3</a:t>
            </a:r>
            <a:r>
              <a:rPr lang="en-GB" sz="3600">
                <a:latin typeface="Consolas" panose="020B0609020204030204" pitchFamily="49" charset="0"/>
              </a:rPr>
              <a:t>]) </a:t>
            </a:r>
            <a:r>
              <a:rPr lang="en-GB" sz="3600" i="1">
                <a:solidFill>
                  <a:srgbClr val="3D7B7B"/>
                </a:solidFill>
                <a:latin typeface="Consolas" panose="020B0609020204030204" pitchFamily="49" charset="0"/>
              </a:rPr>
              <a:t># ??? </a:t>
            </a:r>
          </a:p>
          <a:p>
            <a:pPr lvl="3"/>
            <a:r>
              <a:rPr lang="en-GB" sz="3600" b="1" err="1">
                <a:solidFill>
                  <a:srgbClr val="CB3F38"/>
                </a:solidFill>
                <a:latin typeface="Consolas" panose="020B0609020204030204" pitchFamily="49" charset="0"/>
              </a:rPr>
              <a:t>IndexError</a:t>
            </a:r>
            <a:r>
              <a:rPr lang="en-GB" sz="3600">
                <a:latin typeface="Consolas" panose="020B0609020204030204" pitchFamily="49" charset="0"/>
              </a:rPr>
              <a:t>: </a:t>
            </a:r>
            <a:r>
              <a:rPr lang="en-GB" sz="3600">
                <a:solidFill>
                  <a:srgbClr val="008000"/>
                </a:solidFill>
                <a:latin typeface="Consolas" panose="020B0609020204030204" pitchFamily="49" charset="0"/>
              </a:rPr>
              <a:t>list</a:t>
            </a:r>
            <a:r>
              <a:rPr lang="en-GB" sz="3600">
                <a:latin typeface="Consolas" panose="020B0609020204030204" pitchFamily="49" charset="0"/>
              </a:rPr>
              <a:t> index out of </a:t>
            </a:r>
            <a:r>
              <a:rPr lang="en-GB" sz="3600">
                <a:solidFill>
                  <a:srgbClr val="008000"/>
                </a:solidFill>
                <a:latin typeface="Consolas" panose="020B0609020204030204" pitchFamily="49" charset="0"/>
              </a:rPr>
              <a:t>range</a:t>
            </a:r>
            <a:r>
              <a:rPr lang="en-GB" sz="4000"/>
              <a:t>	</a:t>
            </a:r>
            <a:endParaRPr lang="en-GB" sz="4000">
              <a:latin typeface="Courier New" panose="020703090202050204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D66291D9-7B45-445F-9758-102B5388DE00}"/>
              </a:ext>
            </a:extLst>
          </p:cNvPr>
          <p:cNvSpPr>
            <a:spLocks noGrp="1"/>
          </p:cNvSpPr>
          <p:nvPr>
            <p:ph type="title"/>
          </p:nvPr>
        </p:nvSpPr>
        <p:spPr>
          <a:xfrm>
            <a:off x="553353" y="72697"/>
            <a:ext cx="21971004" cy="1550180"/>
          </a:xfrm>
        </p:spPr>
        <p:txBody>
          <a:bodyPr>
            <a:normAutofit/>
          </a:bodyPr>
          <a:lstStyle/>
          <a:p>
            <a:r>
              <a:rPr lang="en-GB" sz="8000" dirty="0">
                <a:solidFill>
                  <a:schemeClr val="bg1"/>
                </a:solidFill>
                <a:latin typeface="+mn-lt"/>
              </a:rPr>
              <a:t>Lists: Ascending Items</a:t>
            </a:r>
          </a:p>
        </p:txBody>
      </p:sp>
      <p:pic>
        <p:nvPicPr>
          <p:cNvPr id="7" name="bangor_logo_c1_flush.pdf">
            <a:extLst>
              <a:ext uri="{FF2B5EF4-FFF2-40B4-BE49-F238E27FC236}">
                <a16:creationId xmlns:a16="http://schemas.microsoft.com/office/drawing/2014/main" id="{92DEBD83-028E-49BC-8DA8-D5675F2EDCFD}"/>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38788945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8213355" cy="5509200"/>
          </a:xfrm>
          <a:prstGeom prst="rect">
            <a:avLst/>
          </a:prstGeom>
          <a:noFill/>
        </p:spPr>
        <p:txBody>
          <a:bodyPr wrap="square" rtlCol="0">
            <a:spAutoFit/>
          </a:bodyPr>
          <a:lstStyle/>
          <a:p>
            <a:pPr marL="571500" indent="-571500">
              <a:buFont typeface="Arial" panose="020B0604020202020204" pitchFamily="34" charset="0"/>
              <a:buChar char="•"/>
            </a:pPr>
            <a:r>
              <a:rPr lang="en-GB" sz="4000"/>
              <a:t>Negative indexing means beginning from the end, -1 refers to the last item, -2 refers to the second-last item etc. </a:t>
            </a:r>
          </a:p>
          <a:p>
            <a:pPr marL="571500" indent="-571500">
              <a:buFont typeface="Arial" panose="020B0604020202020204" pitchFamily="34" charset="0"/>
              <a:buChar char="•"/>
            </a:pPr>
            <a:endParaRPr lang="en-GB" sz="2000"/>
          </a:p>
          <a:p>
            <a:pPr lvl="3"/>
            <a:r>
              <a:rPr lang="en-GB" sz="3600">
                <a:latin typeface="Consolas" panose="020B0609020204030204" pitchFamily="49" charset="0"/>
              </a:rPr>
              <a:t>names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BA2121"/>
                </a:solidFill>
                <a:latin typeface="Consolas" panose="020B0609020204030204" pitchFamily="49" charset="0"/>
              </a:rPr>
              <a:t>"Aaron"</a:t>
            </a:r>
            <a:r>
              <a:rPr lang="en-GB" sz="3600">
                <a:latin typeface="Consolas" panose="020B0609020204030204" pitchFamily="49" charset="0"/>
              </a:rPr>
              <a:t>, </a:t>
            </a:r>
            <a:r>
              <a:rPr lang="en-GB" sz="3600">
                <a:solidFill>
                  <a:srgbClr val="BA2121"/>
                </a:solidFill>
                <a:latin typeface="Consolas" panose="020B0609020204030204" pitchFamily="49" charset="0"/>
              </a:rPr>
              <a:t>"Beth"</a:t>
            </a:r>
            <a:r>
              <a:rPr lang="en-GB" sz="3600">
                <a:latin typeface="Consolas" panose="020B0609020204030204" pitchFamily="49" charset="0"/>
              </a:rPr>
              <a:t>, </a:t>
            </a:r>
            <a:r>
              <a:rPr lang="en-GB" sz="3600">
                <a:solidFill>
                  <a:srgbClr val="BA2121"/>
                </a:solidFill>
                <a:latin typeface="Consolas" panose="020B0609020204030204" pitchFamily="49" charset="0"/>
              </a:rPr>
              <a:t>"George"</a:t>
            </a:r>
            <a:r>
              <a:rPr lang="en-GB" sz="3600">
                <a:latin typeface="Consolas" panose="020B0609020204030204" pitchFamily="49" charset="0"/>
              </a:rPr>
              <a:t>] </a:t>
            </a:r>
          </a:p>
          <a:p>
            <a:pPr lvl="3"/>
            <a:endParaRPr lang="en-GB" sz="3600">
              <a:latin typeface="Consolas" panose="020B0609020204030204" pitchFamily="49" charset="0"/>
            </a:endParaRPr>
          </a:p>
          <a:p>
            <a:pPr lvl="3"/>
            <a:r>
              <a:rPr lang="en-GB" sz="3600" b="1">
                <a:solidFill>
                  <a:srgbClr val="008000"/>
                </a:solidFill>
                <a:latin typeface="Consolas" panose="020B0609020204030204" pitchFamily="49" charset="0"/>
              </a:rPr>
              <a:t>print</a:t>
            </a:r>
            <a:r>
              <a:rPr lang="en-GB" sz="3600">
                <a:latin typeface="Consolas" panose="020B0609020204030204" pitchFamily="49" charset="0"/>
              </a:rPr>
              <a:t>(names[</a:t>
            </a:r>
            <a:r>
              <a:rPr lang="en-GB" sz="3600">
                <a:solidFill>
                  <a:srgbClr val="666666"/>
                </a:solidFill>
                <a:latin typeface="Consolas" panose="020B0609020204030204" pitchFamily="49" charset="0"/>
              </a:rPr>
              <a:t>-1</a:t>
            </a:r>
            <a:r>
              <a:rPr lang="en-GB" sz="3600">
                <a:latin typeface="Consolas" panose="020B0609020204030204" pitchFamily="49" charset="0"/>
              </a:rPr>
              <a:t>]) </a:t>
            </a:r>
          </a:p>
          <a:p>
            <a:pPr lvl="3"/>
            <a:r>
              <a:rPr lang="en-GB" sz="3600" b="1">
                <a:solidFill>
                  <a:srgbClr val="008000"/>
                </a:solidFill>
                <a:latin typeface="Consolas" panose="020B0609020204030204" pitchFamily="49" charset="0"/>
              </a:rPr>
              <a:t>print</a:t>
            </a:r>
            <a:r>
              <a:rPr lang="en-GB" sz="3600">
                <a:latin typeface="Consolas" panose="020B0609020204030204" pitchFamily="49" charset="0"/>
              </a:rPr>
              <a:t>(names[</a:t>
            </a:r>
            <a:r>
              <a:rPr lang="en-GB" sz="3600">
                <a:solidFill>
                  <a:srgbClr val="666666"/>
                </a:solidFill>
                <a:latin typeface="Consolas" panose="020B0609020204030204" pitchFamily="49" charset="0"/>
              </a:rPr>
              <a:t>-2</a:t>
            </a:r>
            <a:r>
              <a:rPr lang="en-GB" sz="3600">
                <a:latin typeface="Consolas" panose="020B0609020204030204" pitchFamily="49" charset="0"/>
              </a:rPr>
              <a:t>]) </a:t>
            </a:r>
          </a:p>
          <a:p>
            <a:pPr lvl="3"/>
            <a:endParaRPr lang="en-GB" sz="3600">
              <a:latin typeface="Consolas" panose="020B0609020204030204" pitchFamily="49" charset="0"/>
            </a:endParaRPr>
          </a:p>
          <a:p>
            <a:pPr lvl="3"/>
            <a:r>
              <a:rPr lang="en-GB" sz="3600">
                <a:latin typeface="Consolas" panose="020B0609020204030204" pitchFamily="49" charset="0"/>
              </a:rPr>
              <a:t>George </a:t>
            </a:r>
          </a:p>
          <a:p>
            <a:pPr lvl="3"/>
            <a:r>
              <a:rPr lang="en-GB" sz="3600">
                <a:latin typeface="Consolas" panose="020B0609020204030204" pitchFamily="49" charset="0"/>
              </a:rPr>
              <a:t>Beth </a:t>
            </a:r>
            <a:endParaRPr lang="en-GB" sz="3600">
              <a:latin typeface="Consolas" panose="020B06090202040302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63D1E738-4214-4A65-BA65-0B3157F9C922}"/>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Lists: Negative Indexing</a:t>
            </a:r>
          </a:p>
        </p:txBody>
      </p:sp>
      <p:pic>
        <p:nvPicPr>
          <p:cNvPr id="7" name="bangor_logo_c1_flush.pdf">
            <a:extLst>
              <a:ext uri="{FF2B5EF4-FFF2-40B4-BE49-F238E27FC236}">
                <a16:creationId xmlns:a16="http://schemas.microsoft.com/office/drawing/2014/main" id="{F244DADC-AAB9-4385-B0EF-59ADABE3B0F9}"/>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77899132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0A320-BD67-40C4-8000-EEB9A84DE668}"/>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bangor_logo_c1_flush.pdf">
            <a:extLst>
              <a:ext uri="{FF2B5EF4-FFF2-40B4-BE49-F238E27FC236}">
                <a16:creationId xmlns:a16="http://schemas.microsoft.com/office/drawing/2014/main" id="{D99E8818-FEE3-4C2D-84BF-4415D1CB1207}"/>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
        <p:nvSpPr>
          <p:cNvPr id="12" name="TextBox 11">
            <a:extLst>
              <a:ext uri="{FF2B5EF4-FFF2-40B4-BE49-F238E27FC236}">
                <a16:creationId xmlns:a16="http://schemas.microsoft.com/office/drawing/2014/main" id="{EA5CB1EA-5BE6-4D94-8DEB-69748C59BFF6}"/>
              </a:ext>
            </a:extLst>
          </p:cNvPr>
          <p:cNvSpPr txBox="1"/>
          <p:nvPr/>
        </p:nvSpPr>
        <p:spPr>
          <a:xfrm>
            <a:off x="996469" y="2836505"/>
            <a:ext cx="13092756" cy="7909858"/>
          </a:xfrm>
          <a:prstGeom prst="rect">
            <a:avLst/>
          </a:prstGeom>
          <a:noFill/>
        </p:spPr>
        <p:txBody>
          <a:bodyPr wrap="square" rtlCol="0">
            <a:spAutoFit/>
          </a:bodyPr>
          <a:lstStyle/>
          <a:p>
            <a:pPr marL="571500" indent="-571500">
              <a:buFont typeface="Arial" panose="020B0604020202020204" pitchFamily="34" charset="0"/>
              <a:buChar char="•"/>
            </a:pPr>
            <a:r>
              <a:rPr lang="en-GB" sz="4000">
                <a:hlinkClick r:id="rId3"/>
              </a:rPr>
              <a:t>Supercomputing Wales</a:t>
            </a:r>
            <a:endParaRPr lang="en-GB" sz="4000"/>
          </a:p>
          <a:p>
            <a:pPr marL="1485900" lvl="2" indent="-571500">
              <a:buFont typeface="Arial" panose="020B0604020202020204" pitchFamily="34" charset="0"/>
              <a:buChar char="•"/>
            </a:pPr>
            <a:r>
              <a:rPr lang="en-GB" sz="4000"/>
              <a:t> Available to researchers at Bangor </a:t>
            </a:r>
          </a:p>
          <a:p>
            <a:pPr marL="1485900" lvl="2" indent="-571500">
              <a:buFont typeface="Arial" panose="020B0604020202020204" pitchFamily="34" charset="0"/>
              <a:buChar char="•"/>
            </a:pPr>
            <a:endParaRPr lang="en-GB" sz="4000"/>
          </a:p>
          <a:p>
            <a:pPr marL="571500" indent="-571500">
              <a:buFont typeface="Arial" panose="020B0604020202020204" pitchFamily="34" charset="0"/>
              <a:buChar char="•"/>
            </a:pPr>
            <a:r>
              <a:rPr lang="en-GB" sz="4000"/>
              <a:t>Research Software Engineers</a:t>
            </a:r>
          </a:p>
          <a:p>
            <a:pPr marL="571500" indent="-571500">
              <a:buFont typeface="Arial" panose="020B0604020202020204" pitchFamily="34" charset="0"/>
              <a:buChar char="•"/>
            </a:pPr>
            <a:endParaRPr lang="en-GB" sz="4000"/>
          </a:p>
          <a:p>
            <a:pPr marL="571500" indent="-571500">
              <a:buFont typeface="Arial" panose="020B0604020202020204" pitchFamily="34" charset="0"/>
              <a:buChar char="•"/>
            </a:pPr>
            <a:r>
              <a:rPr lang="en-GB" sz="4000"/>
              <a:t>Collate expert knowledge into an open and shared centralised repository</a:t>
            </a:r>
          </a:p>
          <a:p>
            <a:pPr marL="571500" indent="-571500">
              <a:buFont typeface="Arial" panose="020B0604020202020204" pitchFamily="34" charset="0"/>
              <a:buChar char="•"/>
            </a:pPr>
            <a:endParaRPr lang="en-GB" sz="1600"/>
          </a:p>
          <a:p>
            <a:pPr marL="1485900" lvl="2" indent="-571500">
              <a:buFont typeface="Courier New" panose="02070309020205020404" pitchFamily="49" charset="0"/>
              <a:buChar char="o"/>
            </a:pPr>
            <a:r>
              <a:rPr lang="en-GB" sz="4000"/>
              <a:t> Yammer 	</a:t>
            </a:r>
          </a:p>
          <a:p>
            <a:pPr marL="1485900" lvl="2" indent="-571500">
              <a:buFont typeface="Courier New" panose="02070309020205020404" pitchFamily="49" charset="0"/>
              <a:buChar char="o"/>
            </a:pPr>
            <a:endParaRPr lang="en-GB" sz="1600"/>
          </a:p>
          <a:p>
            <a:pPr marL="1485900" lvl="2" indent="-571500">
              <a:buFont typeface="Courier New" panose="02070309020205020404" pitchFamily="49" charset="0"/>
              <a:buChar char="o"/>
            </a:pPr>
            <a:r>
              <a:rPr lang="en-GB" sz="4000">
                <a:hlinkClick r:id="rId4"/>
              </a:rPr>
              <a:t>GitHub Workshops </a:t>
            </a:r>
            <a:endParaRPr lang="en-GB" sz="4000"/>
          </a:p>
          <a:p>
            <a:pPr marL="1485900" lvl="2" indent="-571500">
              <a:buFont typeface="Courier New" panose="02070309020205020404" pitchFamily="49" charset="0"/>
              <a:buChar char="o"/>
            </a:pPr>
            <a:endParaRPr lang="en-GB" sz="1600"/>
          </a:p>
          <a:p>
            <a:pPr marL="1485900" lvl="2" indent="-571500">
              <a:buFont typeface="Courier New" panose="02070309020205020404" pitchFamily="49" charset="0"/>
              <a:buChar char="o"/>
            </a:pPr>
            <a:r>
              <a:rPr lang="en-GB" sz="4000"/>
              <a:t>Projects </a:t>
            </a:r>
          </a:p>
          <a:p>
            <a:pPr marL="1485900" lvl="2" indent="-571500">
              <a:buFont typeface="Courier New" panose="02070309020205020404" pitchFamily="49" charset="0"/>
              <a:buChar char="o"/>
            </a:pPr>
            <a:endParaRPr lang="en-GB" sz="1600"/>
          </a:p>
          <a:p>
            <a:pPr marL="1485900" lvl="2" indent="-571500">
              <a:buFont typeface="Courier New" panose="02070309020205020404" pitchFamily="49" charset="0"/>
              <a:buChar char="o"/>
            </a:pPr>
            <a:r>
              <a:rPr lang="en-GB" sz="4000"/>
              <a:t>Acknowledgements</a:t>
            </a:r>
          </a:p>
        </p:txBody>
      </p:sp>
      <p:sp>
        <p:nvSpPr>
          <p:cNvPr id="13" name="Slide Number Placeholder 5">
            <a:extLst>
              <a:ext uri="{FF2B5EF4-FFF2-40B4-BE49-F238E27FC236}">
                <a16:creationId xmlns:a16="http://schemas.microsoft.com/office/drawing/2014/main" id="{1E6A7C3C-64C5-4156-AFEE-57E0DB4095CA}"/>
              </a:ext>
            </a:extLst>
          </p:cNvPr>
          <p:cNvSpPr>
            <a:spLocks noGrp="1"/>
          </p:cNvSpPr>
          <p:nvPr>
            <p:ph type="sldNum" sz="quarter" idx="2"/>
          </p:nvPr>
        </p:nvSpPr>
        <p:spPr>
          <a:xfrm>
            <a:off x="17221200" y="12712701"/>
            <a:ext cx="5486400" cy="730250"/>
          </a:xfrm>
        </p:spPr>
        <p:txBody>
          <a:bodyPr/>
          <a:lstStyle/>
          <a:p>
            <a:fld id="{86CB4B4D-7CA3-9044-876B-883B54F8677D}" type="slidenum">
              <a:rPr lang="en-GB" smtClean="0"/>
              <a:t>3</a:t>
            </a:fld>
            <a:endParaRPr lang="en-GB"/>
          </a:p>
        </p:txBody>
      </p:sp>
      <p:pic>
        <p:nvPicPr>
          <p:cNvPr id="14" name="Picture 2" descr="Bangor University Digital Services">
            <a:extLst>
              <a:ext uri="{FF2B5EF4-FFF2-40B4-BE49-F238E27FC236}">
                <a16:creationId xmlns:a16="http://schemas.microsoft.com/office/drawing/2014/main" id="{C5C7603A-780F-4811-B67C-671B27C003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49469" y="7605777"/>
            <a:ext cx="10611522" cy="343903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ome - Supercomputing Wales">
            <a:extLst>
              <a:ext uri="{FF2B5EF4-FFF2-40B4-BE49-F238E27FC236}">
                <a16:creationId xmlns:a16="http://schemas.microsoft.com/office/drawing/2014/main" id="{93E73B14-875A-4347-AEB3-CD19EC390E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58400" y="8053431"/>
            <a:ext cx="2531626" cy="2531626"/>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2">
            <a:extLst>
              <a:ext uri="{FF2B5EF4-FFF2-40B4-BE49-F238E27FC236}">
                <a16:creationId xmlns:a16="http://schemas.microsoft.com/office/drawing/2014/main" id="{8EB1ADDE-4D1C-414A-9EE1-4A7F471ED8FC}"/>
              </a:ext>
            </a:extLst>
          </p:cNvPr>
          <p:cNvSpPr>
            <a:spLocks noGrp="1"/>
          </p:cNvSpPr>
          <p:nvPr>
            <p:ph type="title"/>
          </p:nvPr>
        </p:nvSpPr>
        <p:spPr>
          <a:xfrm>
            <a:off x="553353" y="72697"/>
            <a:ext cx="21971004" cy="1550180"/>
          </a:xfrm>
        </p:spPr>
        <p:txBody>
          <a:bodyPr>
            <a:normAutofit/>
          </a:bodyPr>
          <a:lstStyle/>
          <a:p>
            <a:r>
              <a:rPr lang="en-GB" sz="8000" err="1">
                <a:solidFill>
                  <a:schemeClr val="bg1"/>
                </a:solidFill>
                <a:latin typeface="+mn-lt"/>
              </a:rPr>
              <a:t>eResearch</a:t>
            </a:r>
            <a:endParaRPr lang="en-GB" sz="8000">
              <a:solidFill>
                <a:schemeClr val="bg1"/>
              </a:solidFill>
              <a:latin typeface="+mn-lt"/>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8213355" cy="4278094"/>
          </a:xfrm>
          <a:prstGeom prst="rect">
            <a:avLst/>
          </a:prstGeom>
          <a:noFill/>
        </p:spPr>
        <p:txBody>
          <a:bodyPr wrap="square" rtlCol="0">
            <a:spAutoFit/>
          </a:bodyPr>
          <a:lstStyle/>
          <a:p>
            <a:pPr marL="571500" indent="-571500">
              <a:buFont typeface="Arial" panose="020B0604020202020204" pitchFamily="34" charset="0"/>
              <a:buChar char="•"/>
            </a:pPr>
            <a:r>
              <a:rPr lang="en-GB" sz="4000"/>
              <a:t>To add an item to the end of the list, use the </a:t>
            </a:r>
            <a:r>
              <a:rPr lang="en-GB" sz="3600">
                <a:latin typeface="Consolas" panose="020B0609020204030204" pitchFamily="49" charset="0"/>
                <a:cs typeface="Courier New" panose="02070309020205020404" pitchFamily="49" charset="0"/>
              </a:rPr>
              <a:t>append()</a:t>
            </a:r>
            <a:r>
              <a:rPr lang="en-GB" sz="4000">
                <a:latin typeface="Consolas" panose="020B0609020204030204" pitchFamily="49" charset="0"/>
              </a:rPr>
              <a:t> </a:t>
            </a:r>
            <a:r>
              <a:rPr lang="en-GB" sz="4000"/>
              <a:t>method: </a:t>
            </a:r>
          </a:p>
          <a:p>
            <a:pPr marL="571500" indent="-571500">
              <a:buFont typeface="Arial" panose="020B0604020202020204" pitchFamily="34" charset="0"/>
              <a:buChar char="•"/>
            </a:pPr>
            <a:endParaRPr lang="en-GB" sz="1600"/>
          </a:p>
          <a:p>
            <a:pPr lvl="3"/>
            <a:r>
              <a:rPr lang="en-GB" sz="3600">
                <a:latin typeface="Consolas" panose="020B0609020204030204" pitchFamily="49" charset="0"/>
              </a:rPr>
              <a:t>names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BA2121"/>
                </a:solidFill>
                <a:latin typeface="Consolas" panose="020B0609020204030204" pitchFamily="49" charset="0"/>
              </a:rPr>
              <a:t>"Aaron"</a:t>
            </a:r>
            <a:r>
              <a:rPr lang="en-GB" sz="3600">
                <a:latin typeface="Consolas" panose="020B0609020204030204" pitchFamily="49" charset="0"/>
              </a:rPr>
              <a:t>, </a:t>
            </a:r>
            <a:r>
              <a:rPr lang="en-GB" sz="3600">
                <a:solidFill>
                  <a:srgbClr val="BA2121"/>
                </a:solidFill>
                <a:latin typeface="Consolas" panose="020B0609020204030204" pitchFamily="49" charset="0"/>
              </a:rPr>
              <a:t>"Beth"</a:t>
            </a:r>
            <a:r>
              <a:rPr lang="en-GB" sz="3600">
                <a:latin typeface="Consolas" panose="020B0609020204030204" pitchFamily="49" charset="0"/>
              </a:rPr>
              <a:t>, </a:t>
            </a:r>
            <a:r>
              <a:rPr lang="en-GB" sz="3600">
                <a:solidFill>
                  <a:srgbClr val="BA2121"/>
                </a:solidFill>
                <a:latin typeface="Consolas" panose="020B0609020204030204" pitchFamily="49" charset="0"/>
              </a:rPr>
              <a:t>"George"</a:t>
            </a:r>
            <a:r>
              <a:rPr lang="en-GB" sz="3600">
                <a:latin typeface="Consolas" panose="020B0609020204030204" pitchFamily="49" charset="0"/>
              </a:rPr>
              <a:t>] </a:t>
            </a:r>
          </a:p>
          <a:p>
            <a:pPr lvl="3"/>
            <a:r>
              <a:rPr lang="en-GB" sz="3600" err="1">
                <a:latin typeface="Consolas" panose="020B0609020204030204" pitchFamily="49" charset="0"/>
              </a:rPr>
              <a:t>names</a:t>
            </a:r>
            <a:r>
              <a:rPr lang="en-GB" sz="3600" err="1">
                <a:solidFill>
                  <a:srgbClr val="666666"/>
                </a:solidFill>
                <a:latin typeface="Consolas" panose="020B0609020204030204" pitchFamily="49" charset="0"/>
              </a:rPr>
              <a:t>.</a:t>
            </a:r>
            <a:r>
              <a:rPr lang="en-GB" sz="3600" err="1">
                <a:latin typeface="Consolas" panose="020B0609020204030204" pitchFamily="49" charset="0"/>
              </a:rPr>
              <a:t>append</a:t>
            </a:r>
            <a:r>
              <a:rPr lang="en-GB" sz="3600">
                <a:latin typeface="Consolas" panose="020B0609020204030204" pitchFamily="49" charset="0"/>
              </a:rPr>
              <a:t>(</a:t>
            </a:r>
            <a:r>
              <a:rPr lang="en-GB" sz="3600">
                <a:solidFill>
                  <a:srgbClr val="BA2121"/>
                </a:solidFill>
                <a:latin typeface="Consolas" panose="020B0609020204030204" pitchFamily="49" charset="0"/>
              </a:rPr>
              <a:t>"Dereck"</a:t>
            </a:r>
            <a:r>
              <a:rPr lang="en-GB" sz="3600">
                <a:latin typeface="Consolas" panose="020B0609020204030204" pitchFamily="49" charset="0"/>
              </a:rPr>
              <a:t>) </a:t>
            </a:r>
          </a:p>
          <a:p>
            <a:pPr lvl="3"/>
            <a:endParaRPr lang="en-GB" sz="3600">
              <a:solidFill>
                <a:srgbClr val="008000"/>
              </a:solidFill>
              <a:latin typeface="Consolas" panose="020B0609020204030204" pitchFamily="49" charset="0"/>
            </a:endParaRPr>
          </a:p>
          <a:p>
            <a:pPr lvl="3"/>
            <a:r>
              <a:rPr lang="en-GB" sz="3600" b="1">
                <a:solidFill>
                  <a:srgbClr val="008000"/>
                </a:solidFill>
                <a:latin typeface="Consolas" panose="020B0609020204030204" pitchFamily="49" charset="0"/>
              </a:rPr>
              <a:t>print</a:t>
            </a:r>
            <a:r>
              <a:rPr lang="en-GB" sz="3600">
                <a:latin typeface="Consolas" panose="020B0609020204030204" pitchFamily="49" charset="0"/>
              </a:rPr>
              <a:t>(names) </a:t>
            </a:r>
          </a:p>
          <a:p>
            <a:pPr lvl="3"/>
            <a:endParaRPr lang="en-GB" sz="3600">
              <a:latin typeface="Consolas" panose="020B0609020204030204" pitchFamily="49" charset="0"/>
            </a:endParaRPr>
          </a:p>
          <a:p>
            <a:pPr lvl="3"/>
            <a:r>
              <a:rPr lang="en-GB" sz="3600">
                <a:latin typeface="Consolas" panose="020B0609020204030204" pitchFamily="49" charset="0"/>
              </a:rPr>
              <a:t>[</a:t>
            </a:r>
            <a:r>
              <a:rPr lang="en-GB" sz="3600">
                <a:solidFill>
                  <a:srgbClr val="BA2121"/>
                </a:solidFill>
                <a:latin typeface="Consolas" panose="020B0609020204030204" pitchFamily="49" charset="0"/>
              </a:rPr>
              <a:t>'Aaron'</a:t>
            </a:r>
            <a:r>
              <a:rPr lang="en-GB" sz="3600">
                <a:latin typeface="Consolas" panose="020B0609020204030204" pitchFamily="49" charset="0"/>
              </a:rPr>
              <a:t>, </a:t>
            </a:r>
            <a:r>
              <a:rPr lang="en-GB" sz="3600">
                <a:solidFill>
                  <a:srgbClr val="BA2121"/>
                </a:solidFill>
                <a:latin typeface="Consolas" panose="020B0609020204030204" pitchFamily="49" charset="0"/>
              </a:rPr>
              <a:t>'Beth'</a:t>
            </a:r>
            <a:r>
              <a:rPr lang="en-GB" sz="3600">
                <a:latin typeface="Consolas" panose="020B0609020204030204" pitchFamily="49" charset="0"/>
              </a:rPr>
              <a:t>, </a:t>
            </a:r>
            <a:r>
              <a:rPr lang="en-GB" sz="3600">
                <a:solidFill>
                  <a:srgbClr val="BA2121"/>
                </a:solidFill>
                <a:latin typeface="Consolas" panose="020B0609020204030204" pitchFamily="49" charset="0"/>
              </a:rPr>
              <a:t>'George'</a:t>
            </a:r>
            <a:r>
              <a:rPr lang="en-GB" sz="3600">
                <a:latin typeface="Consolas" panose="020B0609020204030204" pitchFamily="49" charset="0"/>
              </a:rPr>
              <a:t>, </a:t>
            </a:r>
            <a:r>
              <a:rPr lang="en-GB" sz="3600">
                <a:solidFill>
                  <a:srgbClr val="BA2121"/>
                </a:solidFill>
                <a:latin typeface="Consolas" panose="020B0609020204030204" pitchFamily="49" charset="0"/>
              </a:rPr>
              <a:t>'Dereck'</a:t>
            </a:r>
            <a:r>
              <a:rPr lang="en-GB" sz="3600">
                <a:latin typeface="Consolas" panose="020B0609020204030204" pitchFamily="49" charset="0"/>
              </a:rPr>
              <a:t>]</a:t>
            </a:r>
            <a:endParaRPr lang="en-GB" sz="3600">
              <a:latin typeface="Consolas" panose="020B06090202040302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A35D05F3-9427-4B13-B57A-5CB47D2B91E1}"/>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Lists: Add an Item</a:t>
            </a:r>
          </a:p>
        </p:txBody>
      </p:sp>
      <p:pic>
        <p:nvPicPr>
          <p:cNvPr id="7" name="bangor_logo_c1_flush.pdf">
            <a:extLst>
              <a:ext uri="{FF2B5EF4-FFF2-40B4-BE49-F238E27FC236}">
                <a16:creationId xmlns:a16="http://schemas.microsoft.com/office/drawing/2014/main" id="{74311233-C448-454D-A0AD-066BC5B7E26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01067062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8213355" cy="3785652"/>
          </a:xfrm>
          <a:prstGeom prst="rect">
            <a:avLst/>
          </a:prstGeom>
          <a:noFill/>
        </p:spPr>
        <p:txBody>
          <a:bodyPr wrap="square" rtlCol="0">
            <a:spAutoFit/>
          </a:bodyPr>
          <a:lstStyle/>
          <a:p>
            <a:pPr marL="571500" indent="-571500">
              <a:buFont typeface="Arial" panose="020B0604020202020204" pitchFamily="34" charset="0"/>
              <a:buChar char="•"/>
            </a:pPr>
            <a:r>
              <a:rPr lang="en-GB" sz="4000"/>
              <a:t>To add an item at the specified index, use the </a:t>
            </a:r>
            <a:r>
              <a:rPr lang="en-GB" sz="3200">
                <a:latin typeface="Consolas" panose="020B0609020204030204" pitchFamily="49" charset="0"/>
                <a:cs typeface="Courier New" panose="02070309020205020404" pitchFamily="49" charset="0"/>
              </a:rPr>
              <a:t>insert() </a:t>
            </a:r>
            <a:r>
              <a:rPr lang="en-GB" sz="4000"/>
              <a:t>method: </a:t>
            </a:r>
          </a:p>
          <a:p>
            <a:pPr marL="571500" indent="-571500">
              <a:buFont typeface="Arial" panose="020B0604020202020204" pitchFamily="34" charset="0"/>
              <a:buChar char="•"/>
            </a:pPr>
            <a:endParaRPr lang="en-GB" sz="1600"/>
          </a:p>
          <a:p>
            <a:pPr lvl="3"/>
            <a:r>
              <a:rPr lang="en-GB" sz="3600">
                <a:latin typeface="Consolas" panose="020B0609020204030204" pitchFamily="49" charset="0"/>
              </a:rPr>
              <a:t>names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BA2121"/>
                </a:solidFill>
                <a:latin typeface="Consolas" panose="020B0609020204030204" pitchFamily="49" charset="0"/>
              </a:rPr>
              <a:t>"Aaron"</a:t>
            </a:r>
            <a:r>
              <a:rPr lang="en-GB" sz="3600">
                <a:latin typeface="Consolas" panose="020B0609020204030204" pitchFamily="49" charset="0"/>
              </a:rPr>
              <a:t>, </a:t>
            </a:r>
            <a:r>
              <a:rPr lang="en-GB" sz="3600">
                <a:solidFill>
                  <a:srgbClr val="BA2121"/>
                </a:solidFill>
                <a:latin typeface="Consolas" panose="020B0609020204030204" pitchFamily="49" charset="0"/>
              </a:rPr>
              <a:t>"Beth"</a:t>
            </a:r>
            <a:r>
              <a:rPr lang="en-GB" sz="3600">
                <a:latin typeface="Consolas" panose="020B0609020204030204" pitchFamily="49" charset="0"/>
              </a:rPr>
              <a:t>, </a:t>
            </a:r>
            <a:r>
              <a:rPr lang="en-GB" sz="3600">
                <a:solidFill>
                  <a:srgbClr val="BA2121"/>
                </a:solidFill>
                <a:latin typeface="Consolas" panose="020B0609020204030204" pitchFamily="49" charset="0"/>
              </a:rPr>
              <a:t>"George"</a:t>
            </a:r>
            <a:r>
              <a:rPr lang="en-GB" sz="3600">
                <a:latin typeface="Consolas" panose="020B0609020204030204" pitchFamily="49" charset="0"/>
              </a:rPr>
              <a:t>] </a:t>
            </a:r>
          </a:p>
          <a:p>
            <a:pPr lvl="3"/>
            <a:r>
              <a:rPr lang="en-GB" sz="3600" err="1">
                <a:latin typeface="Consolas" panose="020B0609020204030204" pitchFamily="49" charset="0"/>
              </a:rPr>
              <a:t>names</a:t>
            </a:r>
            <a:r>
              <a:rPr lang="en-GB" sz="3600" err="1">
                <a:solidFill>
                  <a:srgbClr val="666666"/>
                </a:solidFill>
                <a:latin typeface="Consolas" panose="020B0609020204030204" pitchFamily="49" charset="0"/>
              </a:rPr>
              <a:t>.</a:t>
            </a:r>
            <a:r>
              <a:rPr lang="en-GB" sz="3600" err="1">
                <a:latin typeface="Consolas" panose="020B0609020204030204" pitchFamily="49" charset="0"/>
              </a:rPr>
              <a:t>insert</a:t>
            </a:r>
            <a:r>
              <a:rPr lang="en-GB" sz="3600">
                <a:latin typeface="Consolas" panose="020B0609020204030204" pitchFamily="49" charset="0"/>
              </a:rPr>
              <a:t>(</a:t>
            </a:r>
            <a:r>
              <a:rPr lang="en-GB" sz="3600">
                <a:solidFill>
                  <a:srgbClr val="666666"/>
                </a:solidFill>
                <a:latin typeface="Consolas" panose="020B0609020204030204" pitchFamily="49" charset="0"/>
              </a:rPr>
              <a:t>1</a:t>
            </a:r>
            <a:r>
              <a:rPr lang="en-GB" sz="3600">
                <a:latin typeface="Consolas" panose="020B0609020204030204" pitchFamily="49" charset="0"/>
              </a:rPr>
              <a:t>, </a:t>
            </a:r>
            <a:r>
              <a:rPr lang="en-GB" sz="3600">
                <a:solidFill>
                  <a:srgbClr val="BA2121"/>
                </a:solidFill>
                <a:latin typeface="Consolas" panose="020B0609020204030204" pitchFamily="49" charset="0"/>
              </a:rPr>
              <a:t>"Mia"</a:t>
            </a:r>
            <a:r>
              <a:rPr lang="en-GB" sz="3600">
                <a:latin typeface="Consolas" panose="020B0609020204030204" pitchFamily="49" charset="0"/>
              </a:rPr>
              <a:t>) </a:t>
            </a:r>
          </a:p>
          <a:p>
            <a:pPr lvl="3"/>
            <a:r>
              <a:rPr lang="en-GB" sz="3600" b="1">
                <a:solidFill>
                  <a:srgbClr val="008000"/>
                </a:solidFill>
                <a:latin typeface="Consolas" panose="020B0609020204030204" pitchFamily="49" charset="0"/>
              </a:rPr>
              <a:t>print</a:t>
            </a:r>
            <a:r>
              <a:rPr lang="en-GB" sz="3600">
                <a:latin typeface="Consolas" panose="020B0609020204030204" pitchFamily="49" charset="0"/>
              </a:rPr>
              <a:t>(names) </a:t>
            </a:r>
          </a:p>
          <a:p>
            <a:pPr lvl="3"/>
            <a:endParaRPr lang="en-GB" sz="3600">
              <a:latin typeface="Consolas" panose="020B0609020204030204" pitchFamily="49" charset="0"/>
            </a:endParaRPr>
          </a:p>
          <a:p>
            <a:pPr lvl="3"/>
            <a:r>
              <a:rPr lang="en-GB" sz="3600">
                <a:latin typeface="Consolas" panose="020B0609020204030204" pitchFamily="49" charset="0"/>
              </a:rPr>
              <a:t>[</a:t>
            </a:r>
            <a:r>
              <a:rPr lang="en-GB" sz="3600">
                <a:solidFill>
                  <a:srgbClr val="BA2121"/>
                </a:solidFill>
                <a:latin typeface="Consolas" panose="020B0609020204030204" pitchFamily="49" charset="0"/>
              </a:rPr>
              <a:t>'Aaron'</a:t>
            </a:r>
            <a:r>
              <a:rPr lang="en-GB" sz="3600">
                <a:latin typeface="Consolas" panose="020B0609020204030204" pitchFamily="49" charset="0"/>
              </a:rPr>
              <a:t>, </a:t>
            </a:r>
            <a:r>
              <a:rPr lang="en-GB" sz="3600">
                <a:solidFill>
                  <a:srgbClr val="BA2121"/>
                </a:solidFill>
                <a:latin typeface="Consolas" panose="020B0609020204030204" pitchFamily="49" charset="0"/>
              </a:rPr>
              <a:t>'Mia'</a:t>
            </a:r>
            <a:r>
              <a:rPr lang="en-GB" sz="3600">
                <a:latin typeface="Consolas" panose="020B0609020204030204" pitchFamily="49" charset="0"/>
              </a:rPr>
              <a:t>, </a:t>
            </a:r>
            <a:r>
              <a:rPr lang="en-GB" sz="3600">
                <a:solidFill>
                  <a:srgbClr val="BA2121"/>
                </a:solidFill>
                <a:latin typeface="Consolas" panose="020B0609020204030204" pitchFamily="49" charset="0"/>
              </a:rPr>
              <a:t>'Beth'</a:t>
            </a:r>
            <a:r>
              <a:rPr lang="en-GB" sz="3600">
                <a:latin typeface="Consolas" panose="020B0609020204030204" pitchFamily="49" charset="0"/>
              </a:rPr>
              <a:t>, </a:t>
            </a:r>
            <a:r>
              <a:rPr lang="en-GB" sz="3600">
                <a:solidFill>
                  <a:srgbClr val="BA2121"/>
                </a:solidFill>
                <a:latin typeface="Consolas" panose="020B0609020204030204" pitchFamily="49" charset="0"/>
              </a:rPr>
              <a:t>'George'</a:t>
            </a:r>
            <a:r>
              <a:rPr lang="en-GB" sz="3600">
                <a:latin typeface="Consolas" panose="020B0609020204030204" pitchFamily="49" charset="0"/>
              </a:rPr>
              <a:t>] </a:t>
            </a:r>
            <a:r>
              <a:rPr lang="en-GB" sz="4000"/>
              <a:t>	</a:t>
            </a:r>
            <a:endParaRPr lang="en-GB" sz="4000">
              <a:latin typeface="Courier New" panose="020703090202050204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20BBBB71-0037-494F-BFDD-5EEC7CF87405}"/>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Lists: Add an Item to a Specified Index</a:t>
            </a:r>
          </a:p>
        </p:txBody>
      </p:sp>
      <p:pic>
        <p:nvPicPr>
          <p:cNvPr id="7" name="bangor_logo_c1_flush.pdf">
            <a:extLst>
              <a:ext uri="{FF2B5EF4-FFF2-40B4-BE49-F238E27FC236}">
                <a16:creationId xmlns:a16="http://schemas.microsoft.com/office/drawing/2014/main" id="{814462E4-7714-4E9D-8876-9415E67513D1}"/>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73174821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8213355" cy="4893647"/>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a:t>The </a:t>
            </a:r>
            <a:r>
              <a:rPr lang="en-GB" sz="3600">
                <a:latin typeface="Consolas" panose="020B0609020204030204" pitchFamily="49" charset="0"/>
                <a:cs typeface="Courier New" panose="02070309020205020404" pitchFamily="49" charset="0"/>
              </a:rPr>
              <a:t>index() </a:t>
            </a:r>
            <a:r>
              <a:rPr lang="en-GB" sz="4000"/>
              <a:t>method returns the index in the list of the first item whose value is equal to x:</a:t>
            </a:r>
          </a:p>
          <a:p>
            <a:r>
              <a:rPr lang="en-GB" sz="1600"/>
              <a:t>	</a:t>
            </a:r>
          </a:p>
          <a:p>
            <a:pPr lvl="3"/>
            <a:r>
              <a:rPr lang="en-GB" sz="3600">
                <a:latin typeface="Consolas" panose="020B0609020204030204" pitchFamily="49" charset="0"/>
              </a:rPr>
              <a:t>names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BA2121"/>
                </a:solidFill>
                <a:latin typeface="Consolas" panose="020B0609020204030204" pitchFamily="49" charset="0"/>
              </a:rPr>
              <a:t>"Aaron"</a:t>
            </a:r>
            <a:r>
              <a:rPr lang="en-GB" sz="3600">
                <a:latin typeface="Consolas" panose="020B0609020204030204" pitchFamily="49" charset="0"/>
              </a:rPr>
              <a:t>, </a:t>
            </a:r>
            <a:r>
              <a:rPr lang="en-GB" sz="3600">
                <a:solidFill>
                  <a:srgbClr val="BA2121"/>
                </a:solidFill>
                <a:latin typeface="Consolas" panose="020B0609020204030204" pitchFamily="49" charset="0"/>
              </a:rPr>
              <a:t>"Beth"</a:t>
            </a:r>
            <a:r>
              <a:rPr lang="en-GB" sz="3600">
                <a:latin typeface="Consolas" panose="020B0609020204030204" pitchFamily="49" charset="0"/>
              </a:rPr>
              <a:t>, </a:t>
            </a:r>
            <a:r>
              <a:rPr lang="en-GB" sz="3600">
                <a:solidFill>
                  <a:srgbClr val="BA2121"/>
                </a:solidFill>
                <a:latin typeface="Consolas" panose="020B0609020204030204" pitchFamily="49" charset="0"/>
              </a:rPr>
              <a:t>"George"</a:t>
            </a:r>
            <a:r>
              <a:rPr lang="en-GB" sz="3600">
                <a:latin typeface="Consolas" panose="020B0609020204030204" pitchFamily="49" charset="0"/>
              </a:rPr>
              <a:t>, </a:t>
            </a:r>
            <a:r>
              <a:rPr lang="en-GB" sz="3600">
                <a:solidFill>
                  <a:srgbClr val="BA2121"/>
                </a:solidFill>
                <a:latin typeface="Consolas" panose="020B0609020204030204" pitchFamily="49" charset="0"/>
              </a:rPr>
              <a:t>"George"</a:t>
            </a:r>
            <a:r>
              <a:rPr lang="en-GB" sz="3600">
                <a:latin typeface="Consolas" panose="020B0609020204030204" pitchFamily="49" charset="0"/>
              </a:rPr>
              <a:t>] </a:t>
            </a:r>
          </a:p>
          <a:p>
            <a:pPr lvl="3"/>
            <a:r>
              <a:rPr lang="en-GB" sz="3600">
                <a:latin typeface="Consolas" panose="020B0609020204030204" pitchFamily="49" charset="0"/>
              </a:rPr>
              <a:t>x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BA2121"/>
                </a:solidFill>
                <a:latin typeface="Consolas" panose="020B0609020204030204" pitchFamily="49" charset="0"/>
              </a:rPr>
              <a:t>"Beth"</a:t>
            </a:r>
            <a:r>
              <a:rPr lang="en-GB" sz="3600">
                <a:latin typeface="Consolas" panose="020B0609020204030204" pitchFamily="49" charset="0"/>
              </a:rPr>
              <a:t> </a:t>
            </a:r>
          </a:p>
          <a:p>
            <a:pPr lvl="3"/>
            <a:r>
              <a:rPr lang="en-GB" sz="3600" err="1">
                <a:latin typeface="Consolas" panose="020B0609020204030204" pitchFamily="49" charset="0"/>
              </a:rPr>
              <a:t>idx</a:t>
            </a:r>
            <a:r>
              <a:rPr lang="en-GB" sz="3600">
                <a:latin typeface="Consolas" panose="020B0609020204030204" pitchFamily="49" charset="0"/>
              </a:rPr>
              <a:t>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err="1">
                <a:latin typeface="Consolas" panose="020B0609020204030204" pitchFamily="49" charset="0"/>
              </a:rPr>
              <a:t>names</a:t>
            </a:r>
            <a:r>
              <a:rPr lang="en-GB" sz="3600" err="1">
                <a:solidFill>
                  <a:srgbClr val="666666"/>
                </a:solidFill>
                <a:latin typeface="Consolas" panose="020B0609020204030204" pitchFamily="49" charset="0"/>
              </a:rPr>
              <a:t>.</a:t>
            </a:r>
            <a:r>
              <a:rPr lang="en-GB" sz="3600" err="1">
                <a:latin typeface="Consolas" panose="020B0609020204030204" pitchFamily="49" charset="0"/>
              </a:rPr>
              <a:t>index</a:t>
            </a:r>
            <a:r>
              <a:rPr lang="en-GB" sz="3600">
                <a:latin typeface="Consolas" panose="020B0609020204030204" pitchFamily="49" charset="0"/>
              </a:rPr>
              <a:t>(x) </a:t>
            </a:r>
          </a:p>
          <a:p>
            <a:pPr lvl="3"/>
            <a:r>
              <a:rPr lang="en-GB" sz="3600" b="1">
                <a:solidFill>
                  <a:srgbClr val="008000"/>
                </a:solidFill>
                <a:latin typeface="Consolas"/>
              </a:rPr>
              <a:t>print</a:t>
            </a:r>
            <a:r>
              <a:rPr lang="en-GB" sz="3600">
                <a:latin typeface="Consolas"/>
              </a:rPr>
              <a:t>(</a:t>
            </a:r>
            <a:r>
              <a:rPr lang="en-GB" sz="3600" err="1">
                <a:solidFill>
                  <a:srgbClr val="BA2121"/>
                </a:solidFill>
                <a:latin typeface="Consolas"/>
              </a:rPr>
              <a:t>f'Found</a:t>
            </a:r>
            <a:r>
              <a:rPr lang="en-GB" sz="3600">
                <a:solidFill>
                  <a:srgbClr val="BA2121"/>
                </a:solidFill>
                <a:latin typeface="Consolas"/>
              </a:rPr>
              <a:t> </a:t>
            </a:r>
            <a:r>
              <a:rPr lang="en-GB" sz="3600" b="1">
                <a:solidFill>
                  <a:srgbClr val="A45A77"/>
                </a:solidFill>
                <a:latin typeface="Consolas"/>
              </a:rPr>
              <a:t>{</a:t>
            </a:r>
            <a:r>
              <a:rPr lang="en-GB" sz="3600">
                <a:latin typeface="Consolas"/>
              </a:rPr>
              <a:t>x</a:t>
            </a:r>
            <a:r>
              <a:rPr lang="en-GB" sz="3600" b="1">
                <a:solidFill>
                  <a:srgbClr val="A45A77"/>
                </a:solidFill>
                <a:latin typeface="Consolas"/>
              </a:rPr>
              <a:t>}</a:t>
            </a:r>
            <a:r>
              <a:rPr lang="en-GB" sz="3600">
                <a:solidFill>
                  <a:srgbClr val="BA2121"/>
                </a:solidFill>
                <a:latin typeface="Consolas"/>
              </a:rPr>
              <a:t> at the following index: </a:t>
            </a:r>
            <a:r>
              <a:rPr lang="en-GB" sz="3600" b="1">
                <a:solidFill>
                  <a:srgbClr val="A45A77"/>
                </a:solidFill>
                <a:latin typeface="Consolas"/>
              </a:rPr>
              <a:t>{</a:t>
            </a:r>
            <a:r>
              <a:rPr lang="en-GB" sz="3600" err="1">
                <a:latin typeface="Consolas"/>
              </a:rPr>
              <a:t>idx</a:t>
            </a:r>
            <a:r>
              <a:rPr lang="en-GB" sz="3600" b="1">
                <a:solidFill>
                  <a:srgbClr val="A45A77"/>
                </a:solidFill>
                <a:latin typeface="Consolas"/>
              </a:rPr>
              <a:t>}</a:t>
            </a:r>
            <a:r>
              <a:rPr lang="en-GB" sz="3600">
                <a:solidFill>
                  <a:srgbClr val="BA2121"/>
                </a:solidFill>
                <a:latin typeface="Consolas"/>
              </a:rPr>
              <a:t>’</a:t>
            </a:r>
            <a:r>
              <a:rPr lang="en-GB" sz="3600">
                <a:latin typeface="Consolas"/>
              </a:rPr>
              <a:t>)</a:t>
            </a:r>
            <a:r>
              <a:rPr lang="en-GB" sz="3600">
                <a:solidFill>
                  <a:srgbClr val="BA2121"/>
                </a:solidFill>
                <a:latin typeface="Consolas"/>
              </a:rPr>
              <a:t> </a:t>
            </a:r>
            <a:endParaRPr lang="en-GB" sz="3600">
              <a:solidFill>
                <a:srgbClr val="BA2121"/>
              </a:solidFill>
              <a:latin typeface="Consolas" panose="020B0609020204030204" pitchFamily="49" charset="0"/>
            </a:endParaRPr>
          </a:p>
          <a:p>
            <a:pPr lvl="3"/>
            <a:endParaRPr lang="en-GB" sz="3600">
              <a:solidFill>
                <a:srgbClr val="BA2121"/>
              </a:solidFill>
              <a:latin typeface="Consolas" panose="020B0609020204030204" pitchFamily="49" charset="0"/>
            </a:endParaRPr>
          </a:p>
          <a:p>
            <a:pPr lvl="3"/>
            <a:r>
              <a:rPr lang="en-GB" sz="3600">
                <a:latin typeface="Consolas" panose="020B0609020204030204" pitchFamily="49" charset="0"/>
              </a:rPr>
              <a:t>Found Beth at the following index: </a:t>
            </a:r>
            <a:r>
              <a:rPr lang="en-GB" sz="3600">
                <a:solidFill>
                  <a:srgbClr val="666666"/>
                </a:solidFill>
                <a:latin typeface="Consolas" panose="020B0609020204030204" pitchFamily="49" charset="0"/>
              </a:rPr>
              <a:t>1</a:t>
            </a:r>
            <a:r>
              <a:rPr lang="en-GB" sz="3600"/>
              <a:t>	</a:t>
            </a:r>
            <a:endParaRPr lang="en-GB" sz="3600">
              <a:latin typeface="Courier New" panose="020703090202050204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FD85BDB9-20EC-4F4A-890F-27DCF3ED2E98}"/>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Lists: Find an Item</a:t>
            </a:r>
          </a:p>
        </p:txBody>
      </p:sp>
      <p:pic>
        <p:nvPicPr>
          <p:cNvPr id="8" name="bangor_logo_c1_flush.pdf">
            <a:extLst>
              <a:ext uri="{FF2B5EF4-FFF2-40B4-BE49-F238E27FC236}">
                <a16:creationId xmlns:a16="http://schemas.microsoft.com/office/drawing/2014/main" id="{319FF0AC-F963-4849-B7E7-B487AC86BEC5}"/>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2753130063"/>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2740610" cy="8217634"/>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dirty="0"/>
              <a:t>To find all occurrences of items whose value is equal to x, we can use a for loop and the </a:t>
            </a:r>
            <a:r>
              <a:rPr lang="en-GB" sz="3600" dirty="0">
                <a:latin typeface="Consolas" panose="020B0609020204030204" pitchFamily="49" charset="0"/>
                <a:cs typeface="Courier New" panose="02070309020205020404" pitchFamily="49" charset="0"/>
              </a:rPr>
              <a:t>enumerate</a:t>
            </a:r>
            <a:r>
              <a:rPr lang="en-GB" sz="4000" dirty="0"/>
              <a:t> function</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Don’t worry, will cover more on this in later in the slides</a:t>
            </a:r>
          </a:p>
          <a:p>
            <a:pPr marL="571500" indent="-571500">
              <a:buFont typeface="Arial" panose="020B0604020202020204" pitchFamily="34" charset="0"/>
              <a:buChar char="•"/>
            </a:pPr>
            <a:endParaRPr lang="en-GB" sz="1600" dirty="0"/>
          </a:p>
          <a:p>
            <a:pPr lvl="3"/>
            <a:r>
              <a:rPr lang="en-GB" sz="3600" dirty="0">
                <a:latin typeface="Consolas" panose="020B0609020204030204" pitchFamily="49" charset="0"/>
              </a:rPr>
              <a:t>names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BA2121"/>
                </a:solidFill>
                <a:latin typeface="Consolas" panose="020B0609020204030204" pitchFamily="49" charset="0"/>
              </a:rPr>
              <a:t>"Aaron"</a:t>
            </a:r>
            <a:r>
              <a:rPr lang="en-GB" sz="3600" dirty="0">
                <a:latin typeface="Consolas" panose="020B0609020204030204" pitchFamily="49" charset="0"/>
              </a:rPr>
              <a:t>, </a:t>
            </a:r>
            <a:r>
              <a:rPr lang="en-GB" sz="3600" dirty="0">
                <a:solidFill>
                  <a:srgbClr val="BA2121"/>
                </a:solidFill>
                <a:latin typeface="Consolas" panose="020B0609020204030204" pitchFamily="49" charset="0"/>
              </a:rPr>
              <a:t>"Beth"</a:t>
            </a:r>
            <a:r>
              <a:rPr lang="en-GB" sz="3600" dirty="0">
                <a:latin typeface="Consolas" panose="020B0609020204030204" pitchFamily="49" charset="0"/>
              </a:rPr>
              <a:t>, </a:t>
            </a:r>
            <a:r>
              <a:rPr lang="en-GB" sz="3600" dirty="0">
                <a:solidFill>
                  <a:srgbClr val="BA2121"/>
                </a:solidFill>
                <a:latin typeface="Consolas" panose="020B0609020204030204" pitchFamily="49" charset="0"/>
              </a:rPr>
              <a:t>"George"</a:t>
            </a:r>
            <a:r>
              <a:rPr lang="en-GB" sz="3600" dirty="0">
                <a:latin typeface="Consolas" panose="020B0609020204030204" pitchFamily="49" charset="0"/>
              </a:rPr>
              <a:t>, </a:t>
            </a:r>
            <a:r>
              <a:rPr lang="en-GB" sz="3600" dirty="0">
                <a:solidFill>
                  <a:srgbClr val="BA2121"/>
                </a:solidFill>
                <a:latin typeface="Consolas" panose="020B0609020204030204" pitchFamily="49" charset="0"/>
              </a:rPr>
              <a:t>"George"</a:t>
            </a:r>
            <a:r>
              <a:rPr lang="en-GB" sz="3600" dirty="0">
                <a:latin typeface="Consolas" panose="020B0609020204030204" pitchFamily="49" charset="0"/>
              </a:rPr>
              <a:t>] </a:t>
            </a:r>
          </a:p>
          <a:p>
            <a:pPr lvl="3"/>
            <a:r>
              <a:rPr lang="en-GB" sz="3600" dirty="0">
                <a:latin typeface="Consolas" panose="020B0609020204030204" pitchFamily="49" charset="0"/>
              </a:rPr>
              <a:t>x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BA2121"/>
                </a:solidFill>
                <a:latin typeface="Consolas" panose="020B0609020204030204" pitchFamily="49" charset="0"/>
              </a:rPr>
              <a:t>"George"</a:t>
            </a:r>
            <a:r>
              <a:rPr lang="en-GB" sz="3600" dirty="0">
                <a:latin typeface="Consolas" panose="020B0609020204030204" pitchFamily="49" charset="0"/>
              </a:rPr>
              <a:t> </a:t>
            </a:r>
          </a:p>
          <a:p>
            <a:pPr lvl="3"/>
            <a:r>
              <a:rPr lang="en-GB" sz="3600" dirty="0" err="1">
                <a:latin typeface="Consolas" panose="020B0609020204030204" pitchFamily="49" charset="0"/>
              </a:rPr>
              <a:t>idxs</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 </a:t>
            </a:r>
          </a:p>
          <a:p>
            <a:pPr lvl="3"/>
            <a:endParaRPr lang="en-GB" sz="3600" b="1" dirty="0">
              <a:solidFill>
                <a:srgbClr val="008000"/>
              </a:solidFill>
              <a:latin typeface="Consolas" panose="020B0609020204030204" pitchFamily="49" charset="0"/>
            </a:endParaRPr>
          </a:p>
          <a:p>
            <a:pPr lvl="3"/>
            <a:r>
              <a:rPr lang="en-GB" sz="3600" b="1" dirty="0">
                <a:solidFill>
                  <a:srgbClr val="008000"/>
                </a:solidFill>
                <a:latin typeface="Consolas" panose="020B0609020204030204" pitchFamily="49" charset="0"/>
              </a:rPr>
              <a:t>for</a:t>
            </a:r>
            <a:r>
              <a:rPr lang="en-GB" sz="3600" dirty="0">
                <a:latin typeface="Consolas" panose="020B0609020204030204" pitchFamily="49" charset="0"/>
              </a:rPr>
              <a:t> </a:t>
            </a:r>
            <a:r>
              <a:rPr lang="en-GB" sz="3600" dirty="0" err="1">
                <a:latin typeface="Consolas" panose="020B0609020204030204" pitchFamily="49" charset="0"/>
              </a:rPr>
              <a:t>idx</a:t>
            </a:r>
            <a:r>
              <a:rPr lang="en-GB" sz="3600" dirty="0">
                <a:latin typeface="Consolas" panose="020B0609020204030204" pitchFamily="49" charset="0"/>
              </a:rPr>
              <a:t>, </a:t>
            </a:r>
            <a:r>
              <a:rPr lang="en-GB" sz="3600" dirty="0" err="1">
                <a:latin typeface="Consolas" panose="020B0609020204030204" pitchFamily="49" charset="0"/>
              </a:rPr>
              <a:t>val</a:t>
            </a:r>
            <a:r>
              <a:rPr lang="en-GB" sz="3600" dirty="0">
                <a:latin typeface="Consolas" panose="020B0609020204030204" pitchFamily="49" charset="0"/>
              </a:rPr>
              <a:t> </a:t>
            </a:r>
            <a:r>
              <a:rPr lang="en-GB" sz="3600" b="1" dirty="0">
                <a:solidFill>
                  <a:srgbClr val="AA22FF"/>
                </a:solidFill>
                <a:latin typeface="Consolas" panose="020B0609020204030204" pitchFamily="49" charset="0"/>
              </a:rPr>
              <a:t>in</a:t>
            </a:r>
            <a:r>
              <a:rPr lang="en-GB" sz="3600" dirty="0">
                <a:latin typeface="Consolas" panose="020B0609020204030204" pitchFamily="49" charset="0"/>
              </a:rPr>
              <a:t> </a:t>
            </a:r>
            <a:r>
              <a:rPr lang="en-GB" sz="3600" dirty="0">
                <a:solidFill>
                  <a:srgbClr val="008000"/>
                </a:solidFill>
                <a:latin typeface="Consolas" panose="020B0609020204030204" pitchFamily="49" charset="0"/>
              </a:rPr>
              <a:t>enumerate</a:t>
            </a:r>
            <a:r>
              <a:rPr lang="en-GB" sz="3600" dirty="0">
                <a:latin typeface="Consolas" panose="020B0609020204030204" pitchFamily="49" charset="0"/>
              </a:rPr>
              <a:t>(names): </a:t>
            </a:r>
          </a:p>
          <a:p>
            <a:pPr lvl="3"/>
            <a:r>
              <a:rPr lang="en-GB" sz="3600" b="1" dirty="0">
                <a:solidFill>
                  <a:srgbClr val="008000"/>
                </a:solidFill>
                <a:latin typeface="Consolas" panose="020B0609020204030204" pitchFamily="49" charset="0"/>
              </a:rPr>
              <a:t>		if</a:t>
            </a:r>
            <a:r>
              <a:rPr lang="en-GB" sz="3600" dirty="0">
                <a:latin typeface="Consolas" panose="020B0609020204030204" pitchFamily="49" charset="0"/>
              </a:rPr>
              <a:t> </a:t>
            </a:r>
            <a:r>
              <a:rPr lang="en-GB" sz="3600" dirty="0" err="1">
                <a:latin typeface="Consolas" panose="020B0609020204030204" pitchFamily="49" charset="0"/>
              </a:rPr>
              <a:t>val</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x: </a:t>
            </a:r>
          </a:p>
          <a:p>
            <a:pPr lvl="3"/>
            <a:r>
              <a:rPr lang="en-GB" sz="3600" dirty="0">
                <a:latin typeface="Consolas" panose="020B0609020204030204" pitchFamily="49" charset="0"/>
              </a:rPr>
              <a:t>				</a:t>
            </a:r>
            <a:r>
              <a:rPr lang="en-GB" sz="3600" dirty="0" err="1">
                <a:latin typeface="Consolas" panose="020B0609020204030204" pitchFamily="49" charset="0"/>
              </a:rPr>
              <a:t>idxs</a:t>
            </a:r>
            <a:r>
              <a:rPr lang="en-GB" sz="3600" dirty="0" err="1">
                <a:solidFill>
                  <a:srgbClr val="666666"/>
                </a:solidFill>
                <a:latin typeface="Consolas" panose="020B0609020204030204" pitchFamily="49" charset="0"/>
              </a:rPr>
              <a:t>.</a:t>
            </a:r>
            <a:r>
              <a:rPr lang="en-GB" sz="3600" dirty="0" err="1">
                <a:latin typeface="Consolas" panose="020B0609020204030204" pitchFamily="49" charset="0"/>
              </a:rPr>
              <a:t>append</a:t>
            </a:r>
            <a:r>
              <a:rPr lang="en-GB" sz="3600" dirty="0">
                <a:latin typeface="Consolas" panose="020B0609020204030204" pitchFamily="49" charset="0"/>
              </a:rPr>
              <a:t>(</a:t>
            </a:r>
            <a:r>
              <a:rPr lang="en-GB" sz="3600" dirty="0" err="1">
                <a:latin typeface="Consolas" panose="020B0609020204030204" pitchFamily="49" charset="0"/>
              </a:rPr>
              <a:t>idx</a:t>
            </a:r>
            <a:r>
              <a:rPr lang="en-GB" sz="3600" dirty="0">
                <a:latin typeface="Consolas" panose="020B0609020204030204" pitchFamily="49" charset="0"/>
              </a:rPr>
              <a:t>) </a:t>
            </a:r>
          </a:p>
          <a:p>
            <a:pPr lvl="3"/>
            <a:r>
              <a:rPr lang="en-GB" sz="3600" dirty="0">
                <a:solidFill>
                  <a:srgbClr val="008000"/>
                </a:solidFill>
                <a:latin typeface="Consolas"/>
              </a:rPr>
              <a:t>				</a:t>
            </a:r>
            <a:r>
              <a:rPr lang="en-GB" sz="3600" b="1" dirty="0">
                <a:solidFill>
                  <a:srgbClr val="008000"/>
                </a:solidFill>
                <a:latin typeface="Consolas"/>
              </a:rPr>
              <a:t>print</a:t>
            </a:r>
            <a:r>
              <a:rPr lang="en-GB" sz="3600" dirty="0">
                <a:latin typeface="Consolas"/>
              </a:rPr>
              <a:t>(</a:t>
            </a:r>
            <a:r>
              <a:rPr lang="en-GB" sz="3600" dirty="0" err="1">
                <a:solidFill>
                  <a:srgbClr val="BA2121"/>
                </a:solidFill>
                <a:latin typeface="Consolas"/>
              </a:rPr>
              <a:t>f'Found</a:t>
            </a:r>
            <a:r>
              <a:rPr lang="en-GB" sz="3600" dirty="0">
                <a:solidFill>
                  <a:srgbClr val="BA2121"/>
                </a:solidFill>
                <a:latin typeface="Consolas"/>
              </a:rPr>
              <a:t> </a:t>
            </a:r>
            <a:r>
              <a:rPr lang="en-GB" sz="3600" b="1" dirty="0">
                <a:solidFill>
                  <a:srgbClr val="A45A77"/>
                </a:solidFill>
                <a:latin typeface="Consolas"/>
              </a:rPr>
              <a:t>{</a:t>
            </a:r>
            <a:r>
              <a:rPr lang="en-GB" sz="3600" dirty="0">
                <a:latin typeface="Consolas"/>
              </a:rPr>
              <a:t>x</a:t>
            </a:r>
            <a:r>
              <a:rPr lang="en-GB" sz="3600" b="1" dirty="0">
                <a:solidFill>
                  <a:srgbClr val="A45A77"/>
                </a:solidFill>
                <a:latin typeface="Consolas"/>
              </a:rPr>
              <a:t>}</a:t>
            </a:r>
            <a:r>
              <a:rPr lang="en-GB" sz="3600" dirty="0">
                <a:solidFill>
                  <a:srgbClr val="BA2121"/>
                </a:solidFill>
                <a:latin typeface="Consolas"/>
              </a:rPr>
              <a:t> at the following indexes: </a:t>
            </a:r>
            <a:r>
              <a:rPr lang="en-GB" sz="3600" b="1" dirty="0">
                <a:solidFill>
                  <a:srgbClr val="A45A77"/>
                </a:solidFill>
                <a:latin typeface="Consolas"/>
              </a:rPr>
              <a:t>{</a:t>
            </a:r>
            <a:r>
              <a:rPr lang="en-GB" sz="3600" dirty="0" err="1">
                <a:latin typeface="Consolas"/>
              </a:rPr>
              <a:t>idxs</a:t>
            </a:r>
            <a:r>
              <a:rPr lang="en-GB" sz="3600" b="1" dirty="0">
                <a:solidFill>
                  <a:srgbClr val="A45A77"/>
                </a:solidFill>
                <a:latin typeface="Consolas"/>
              </a:rPr>
              <a:t>}</a:t>
            </a:r>
            <a:r>
              <a:rPr lang="en-GB" sz="3600" dirty="0">
                <a:solidFill>
                  <a:srgbClr val="BA2121"/>
                </a:solidFill>
                <a:latin typeface="Consolas"/>
              </a:rPr>
              <a:t>’</a:t>
            </a:r>
            <a:r>
              <a:rPr lang="en-GB" sz="3600" dirty="0">
                <a:latin typeface="Consolas"/>
              </a:rPr>
              <a:t>)</a:t>
            </a:r>
            <a:r>
              <a:rPr lang="en-GB" sz="3600" dirty="0">
                <a:solidFill>
                  <a:srgbClr val="BA2121"/>
                </a:solidFill>
                <a:latin typeface="Consolas"/>
              </a:rPr>
              <a:t> </a:t>
            </a:r>
            <a:endParaRPr lang="en-GB" sz="3600" dirty="0">
              <a:solidFill>
                <a:srgbClr val="BA2121"/>
              </a:solidFill>
              <a:latin typeface="Consolas" panose="020B0609020204030204" pitchFamily="49" charset="0"/>
            </a:endParaRPr>
          </a:p>
          <a:p>
            <a:pPr lvl="3"/>
            <a:endParaRPr lang="en-GB" sz="3600" dirty="0">
              <a:solidFill>
                <a:srgbClr val="BA2121"/>
              </a:solidFill>
              <a:latin typeface="Consolas" panose="020B0609020204030204" pitchFamily="49" charset="0"/>
            </a:endParaRPr>
          </a:p>
          <a:p>
            <a:pPr lvl="3"/>
            <a:r>
              <a:rPr lang="en-GB" sz="3600" dirty="0">
                <a:latin typeface="Consolas" panose="020B0609020204030204" pitchFamily="49" charset="0"/>
              </a:rPr>
              <a:t>Found George at the following indexes: [</a:t>
            </a:r>
            <a:r>
              <a:rPr lang="en-GB" sz="3600" dirty="0">
                <a:solidFill>
                  <a:srgbClr val="666666"/>
                </a:solidFill>
                <a:latin typeface="Consolas" panose="020B0609020204030204" pitchFamily="49" charset="0"/>
              </a:rPr>
              <a:t>2</a:t>
            </a:r>
            <a:r>
              <a:rPr lang="en-GB" sz="3600" dirty="0">
                <a:latin typeface="Consolas" panose="020B0609020204030204" pitchFamily="49" charset="0"/>
              </a:rPr>
              <a:t>, </a:t>
            </a:r>
            <a:r>
              <a:rPr lang="en-GB" sz="3600" dirty="0">
                <a:solidFill>
                  <a:srgbClr val="666666"/>
                </a:solidFill>
                <a:latin typeface="Consolas" panose="020B0609020204030204" pitchFamily="49" charset="0"/>
              </a:rPr>
              <a:t>3</a:t>
            </a:r>
            <a:r>
              <a:rPr lang="en-GB" sz="3600" dirty="0">
                <a:latin typeface="Consolas" panose="020B0609020204030204" pitchFamily="49" charset="0"/>
              </a:rPr>
              <a:t>] </a:t>
            </a:r>
            <a:r>
              <a:rPr lang="en-GB" sz="4000" dirty="0"/>
              <a:t>	</a:t>
            </a:r>
          </a:p>
        </p:txBody>
      </p:sp>
      <p:sp>
        <p:nvSpPr>
          <p:cNvPr id="7" name="Title 2">
            <a:extLst>
              <a:ext uri="{FF2B5EF4-FFF2-40B4-BE49-F238E27FC236}">
                <a16:creationId xmlns:a16="http://schemas.microsoft.com/office/drawing/2014/main" id="{F568ECC1-32D8-46ED-9692-0B268D3D03C2}"/>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Lists: Find an Item</a:t>
            </a:r>
          </a:p>
        </p:txBody>
      </p:sp>
      <p:pic>
        <p:nvPicPr>
          <p:cNvPr id="8" name="bangor_logo_c1_flush.pdf">
            <a:extLst>
              <a:ext uri="{FF2B5EF4-FFF2-40B4-BE49-F238E27FC236}">
                <a16:creationId xmlns:a16="http://schemas.microsoft.com/office/drawing/2014/main" id="{5BB22704-68DD-402A-815E-05CF42C98A9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82043453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2520024" cy="7109639"/>
          </a:xfrm>
          <a:prstGeom prst="rect">
            <a:avLst/>
          </a:prstGeom>
          <a:noFill/>
        </p:spPr>
        <p:txBody>
          <a:bodyPr wrap="square" lIns="91440" tIns="45720" rIns="91440" bIns="45720" rtlCol="0" anchor="t">
            <a:spAutoFit/>
          </a:bodyPr>
          <a:lstStyle/>
          <a:p>
            <a:r>
              <a:rPr lang="en-GB" sz="4000" b="1">
                <a:highlight>
                  <a:srgbClr val="FFFF00"/>
                </a:highlight>
              </a:rPr>
              <a:t>Advanced</a:t>
            </a:r>
            <a:r>
              <a:rPr lang="en-GB" sz="4000">
                <a:highlight>
                  <a:srgbClr val="FFFF00"/>
                </a:highlight>
              </a:rPr>
              <a:t> </a:t>
            </a:r>
          </a:p>
          <a:p>
            <a:endParaRPr lang="en-GB" sz="4000"/>
          </a:p>
          <a:p>
            <a:pPr marL="571500" indent="-571500">
              <a:buFont typeface="Arial" panose="020B0604020202020204" pitchFamily="34" charset="0"/>
              <a:buChar char="•"/>
            </a:pPr>
            <a:r>
              <a:rPr lang="en-GB" sz="4000"/>
              <a:t>We can also place the for loop inside of the </a:t>
            </a:r>
            <a:r>
              <a:rPr lang="en-GB" sz="3600">
                <a:latin typeface="Consolas"/>
              </a:rPr>
              <a:t>idxs </a:t>
            </a:r>
            <a:r>
              <a:rPr lang="en-GB" sz="4000">
                <a:latin typeface="Calibri"/>
                <a:cs typeface="Calibri"/>
              </a:rPr>
              <a:t>variable</a:t>
            </a:r>
            <a:r>
              <a:rPr lang="en-GB" sz="4000"/>
              <a:t> declaration instead of an outside loop:</a:t>
            </a:r>
          </a:p>
          <a:p>
            <a:pPr marL="571500" indent="-571500">
              <a:buFont typeface="Arial" panose="020B0604020202020204" pitchFamily="34" charset="0"/>
              <a:buChar char="•"/>
            </a:pPr>
            <a:endParaRPr lang="en-GB" sz="4000"/>
          </a:p>
          <a:p>
            <a:pPr marL="571500" indent="-571500">
              <a:buFont typeface="Arial" panose="020B0604020202020204" pitchFamily="34" charset="0"/>
              <a:buChar char="•"/>
            </a:pPr>
            <a:r>
              <a:rPr lang="en-GB" sz="4000"/>
              <a:t>Again more on for loops on slide 51 </a:t>
            </a:r>
          </a:p>
          <a:p>
            <a:pPr lvl="3"/>
            <a:endParaRPr lang="en-GB" sz="4000"/>
          </a:p>
          <a:p>
            <a:pPr lvl="3"/>
            <a:r>
              <a:rPr lang="en-GB" sz="3600">
                <a:latin typeface="Consolas" panose="020B0609020204030204" pitchFamily="49" charset="0"/>
              </a:rPr>
              <a:t>names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BA2121"/>
                </a:solidFill>
                <a:latin typeface="Consolas" panose="020B0609020204030204" pitchFamily="49" charset="0"/>
              </a:rPr>
              <a:t>"Aaron"</a:t>
            </a:r>
            <a:r>
              <a:rPr lang="en-GB" sz="3600">
                <a:latin typeface="Consolas" panose="020B0609020204030204" pitchFamily="49" charset="0"/>
              </a:rPr>
              <a:t>, </a:t>
            </a:r>
            <a:r>
              <a:rPr lang="en-GB" sz="3600">
                <a:solidFill>
                  <a:srgbClr val="BA2121"/>
                </a:solidFill>
                <a:latin typeface="Consolas" panose="020B0609020204030204" pitchFamily="49" charset="0"/>
              </a:rPr>
              <a:t>"Beth"</a:t>
            </a:r>
            <a:r>
              <a:rPr lang="en-GB" sz="3600">
                <a:latin typeface="Consolas" panose="020B0609020204030204" pitchFamily="49" charset="0"/>
              </a:rPr>
              <a:t>, </a:t>
            </a:r>
            <a:r>
              <a:rPr lang="en-GB" sz="3600">
                <a:solidFill>
                  <a:srgbClr val="BA2121"/>
                </a:solidFill>
                <a:latin typeface="Consolas" panose="020B0609020204030204" pitchFamily="49" charset="0"/>
              </a:rPr>
              <a:t>"George"</a:t>
            </a:r>
            <a:r>
              <a:rPr lang="en-GB" sz="3600">
                <a:latin typeface="Consolas" panose="020B0609020204030204" pitchFamily="49" charset="0"/>
              </a:rPr>
              <a:t>, </a:t>
            </a:r>
            <a:r>
              <a:rPr lang="en-GB" sz="3600">
                <a:solidFill>
                  <a:srgbClr val="BA2121"/>
                </a:solidFill>
                <a:latin typeface="Consolas" panose="020B0609020204030204" pitchFamily="49" charset="0"/>
              </a:rPr>
              <a:t>"George"</a:t>
            </a:r>
            <a:r>
              <a:rPr lang="en-GB" sz="3600">
                <a:latin typeface="Consolas" panose="020B0609020204030204" pitchFamily="49" charset="0"/>
              </a:rPr>
              <a:t>] </a:t>
            </a:r>
          </a:p>
          <a:p>
            <a:pPr lvl="3"/>
            <a:r>
              <a:rPr lang="en-GB" sz="3600">
                <a:latin typeface="Consolas" panose="020B0609020204030204" pitchFamily="49" charset="0"/>
              </a:rPr>
              <a:t>x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BA2121"/>
                </a:solidFill>
                <a:latin typeface="Consolas" panose="020B0609020204030204" pitchFamily="49" charset="0"/>
              </a:rPr>
              <a:t>"George"</a:t>
            </a:r>
            <a:r>
              <a:rPr lang="en-GB" sz="3600">
                <a:latin typeface="Consolas" panose="020B0609020204030204" pitchFamily="49" charset="0"/>
              </a:rPr>
              <a:t> </a:t>
            </a:r>
          </a:p>
          <a:p>
            <a:pPr lvl="3"/>
            <a:r>
              <a:rPr lang="en-GB" sz="3600" err="1">
                <a:latin typeface="Consolas" panose="020B0609020204030204" pitchFamily="49" charset="0"/>
              </a:rPr>
              <a:t>idxs</a:t>
            </a:r>
            <a:r>
              <a:rPr lang="en-GB" sz="3600">
                <a:latin typeface="Consolas" panose="020B0609020204030204" pitchFamily="49" charset="0"/>
              </a:rPr>
              <a:t>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err="1">
                <a:latin typeface="Consolas" panose="020B0609020204030204" pitchFamily="49" charset="0"/>
              </a:rPr>
              <a:t>idx</a:t>
            </a:r>
            <a:r>
              <a:rPr lang="en-GB" sz="3600">
                <a:latin typeface="Consolas" panose="020B0609020204030204" pitchFamily="49" charset="0"/>
              </a:rPr>
              <a:t> </a:t>
            </a:r>
            <a:r>
              <a:rPr lang="en-GB" sz="3600" b="1">
                <a:solidFill>
                  <a:srgbClr val="008000"/>
                </a:solidFill>
                <a:latin typeface="Consolas" panose="020B0609020204030204" pitchFamily="49" charset="0"/>
              </a:rPr>
              <a:t>for</a:t>
            </a:r>
            <a:r>
              <a:rPr lang="en-GB" sz="3600">
                <a:latin typeface="Consolas" panose="020B0609020204030204" pitchFamily="49" charset="0"/>
              </a:rPr>
              <a:t> </a:t>
            </a:r>
            <a:r>
              <a:rPr lang="en-GB" sz="3600" err="1">
                <a:latin typeface="Consolas" panose="020B0609020204030204" pitchFamily="49" charset="0"/>
              </a:rPr>
              <a:t>idx</a:t>
            </a:r>
            <a:r>
              <a:rPr lang="en-GB" sz="3600">
                <a:latin typeface="Consolas" panose="020B0609020204030204" pitchFamily="49" charset="0"/>
              </a:rPr>
              <a:t>, </a:t>
            </a:r>
            <a:r>
              <a:rPr lang="en-GB" sz="3600" err="1">
                <a:latin typeface="Consolas" panose="020B0609020204030204" pitchFamily="49" charset="0"/>
              </a:rPr>
              <a:t>val</a:t>
            </a:r>
            <a:r>
              <a:rPr lang="en-GB" sz="3600">
                <a:latin typeface="Consolas" panose="020B0609020204030204" pitchFamily="49" charset="0"/>
              </a:rPr>
              <a:t> </a:t>
            </a:r>
            <a:r>
              <a:rPr lang="en-GB" sz="3600" b="1">
                <a:solidFill>
                  <a:srgbClr val="AA22FF"/>
                </a:solidFill>
                <a:latin typeface="Consolas" panose="020B0609020204030204" pitchFamily="49" charset="0"/>
              </a:rPr>
              <a:t>in</a:t>
            </a:r>
            <a:r>
              <a:rPr lang="en-GB" sz="3600">
                <a:latin typeface="Consolas" panose="020B0609020204030204" pitchFamily="49" charset="0"/>
              </a:rPr>
              <a:t> </a:t>
            </a:r>
            <a:r>
              <a:rPr lang="en-GB" sz="3600">
                <a:solidFill>
                  <a:srgbClr val="008000"/>
                </a:solidFill>
                <a:latin typeface="Consolas" panose="020B0609020204030204" pitchFamily="49" charset="0"/>
              </a:rPr>
              <a:t>enumerate</a:t>
            </a:r>
            <a:r>
              <a:rPr lang="en-GB" sz="3600">
                <a:latin typeface="Consolas" panose="020B0609020204030204" pitchFamily="49" charset="0"/>
              </a:rPr>
              <a:t>(names) </a:t>
            </a:r>
            <a:r>
              <a:rPr lang="en-GB" sz="3600" b="1">
                <a:solidFill>
                  <a:srgbClr val="008000"/>
                </a:solidFill>
                <a:latin typeface="Consolas" panose="020B0609020204030204" pitchFamily="49" charset="0"/>
              </a:rPr>
              <a:t>if</a:t>
            </a:r>
            <a:r>
              <a:rPr lang="en-GB" sz="3600">
                <a:latin typeface="Consolas" panose="020B0609020204030204" pitchFamily="49" charset="0"/>
              </a:rPr>
              <a:t> </a:t>
            </a:r>
            <a:r>
              <a:rPr lang="en-GB" sz="3600" err="1">
                <a:latin typeface="Consolas" panose="020B0609020204030204" pitchFamily="49" charset="0"/>
              </a:rPr>
              <a:t>val</a:t>
            </a:r>
            <a:r>
              <a:rPr lang="en-GB" sz="3600">
                <a:latin typeface="Consolas" panose="020B0609020204030204" pitchFamily="49" charset="0"/>
              </a:rPr>
              <a:t> </a:t>
            </a:r>
            <a:r>
              <a:rPr lang="en-GB" sz="3600">
                <a:solidFill>
                  <a:srgbClr val="666666"/>
                </a:solidFill>
                <a:latin typeface="Consolas" panose="020B0609020204030204" pitchFamily="49" charset="0"/>
              </a:rPr>
              <a:t>==</a:t>
            </a:r>
            <a:r>
              <a:rPr lang="en-GB" sz="3600">
                <a:latin typeface="Consolas" panose="020B0609020204030204" pitchFamily="49" charset="0"/>
              </a:rPr>
              <a:t> x] </a:t>
            </a:r>
          </a:p>
          <a:p>
            <a:pPr lvl="3"/>
            <a:r>
              <a:rPr lang="en-GB" sz="3600" b="1">
                <a:solidFill>
                  <a:srgbClr val="008000"/>
                </a:solidFill>
                <a:latin typeface="Consolas" panose="020B0609020204030204" pitchFamily="49" charset="0"/>
              </a:rPr>
              <a:t>print</a:t>
            </a:r>
            <a:r>
              <a:rPr lang="en-GB" sz="3600">
                <a:latin typeface="Consolas" panose="020B0609020204030204" pitchFamily="49" charset="0"/>
              </a:rPr>
              <a:t>(</a:t>
            </a:r>
            <a:r>
              <a:rPr lang="en-GB" sz="3600" err="1">
                <a:latin typeface="Consolas" panose="020B0609020204030204" pitchFamily="49" charset="0"/>
              </a:rPr>
              <a:t>f</a:t>
            </a:r>
            <a:r>
              <a:rPr lang="en-GB" sz="3600" err="1">
                <a:solidFill>
                  <a:srgbClr val="BA2121"/>
                </a:solidFill>
                <a:latin typeface="Consolas" panose="020B0609020204030204" pitchFamily="49" charset="0"/>
              </a:rPr>
              <a:t>'Found</a:t>
            </a:r>
            <a:r>
              <a:rPr lang="en-GB" sz="3600">
                <a:solidFill>
                  <a:srgbClr val="BA2121"/>
                </a:solidFill>
                <a:latin typeface="Consolas" panose="020B0609020204030204" pitchFamily="49" charset="0"/>
              </a:rPr>
              <a:t> {x} at the following indexes: {</a:t>
            </a:r>
            <a:r>
              <a:rPr lang="en-GB" sz="3600" err="1">
                <a:solidFill>
                  <a:srgbClr val="BA2121"/>
                </a:solidFill>
                <a:latin typeface="Consolas" panose="020B0609020204030204" pitchFamily="49" charset="0"/>
              </a:rPr>
              <a:t>idxs</a:t>
            </a:r>
            <a:r>
              <a:rPr lang="en-GB" sz="3600">
                <a:solidFill>
                  <a:srgbClr val="BA2121"/>
                </a:solidFill>
                <a:latin typeface="Consolas" panose="020B0609020204030204" pitchFamily="49" charset="0"/>
              </a:rPr>
              <a:t>}’</a:t>
            </a:r>
            <a:r>
              <a:rPr lang="en-GB" sz="3600">
                <a:latin typeface="Consolas" panose="020B0609020204030204" pitchFamily="49" charset="0"/>
              </a:rPr>
              <a:t>)</a:t>
            </a:r>
          </a:p>
          <a:p>
            <a:pPr lvl="3"/>
            <a:endParaRPr lang="en-GB" sz="3600">
              <a:latin typeface="Consolas" panose="020B0609020204030204" pitchFamily="49" charset="0"/>
              <a:cs typeface="Courier New" panose="02070309020205020404" pitchFamily="49" charset="0"/>
            </a:endParaRPr>
          </a:p>
          <a:p>
            <a:pPr lvl="3"/>
            <a:r>
              <a:rPr lang="en-GB" sz="3600">
                <a:latin typeface="Consolas" panose="020B0609020204030204" pitchFamily="49" charset="0"/>
                <a:cs typeface="Courier New" panose="02070309020205020404" pitchFamily="49" charset="0"/>
              </a:rPr>
              <a:t>Found George at the following indexes: [2, 3]</a:t>
            </a:r>
          </a:p>
        </p:txBody>
      </p:sp>
      <p:sp>
        <p:nvSpPr>
          <p:cNvPr id="13" name="Title 2">
            <a:extLst>
              <a:ext uri="{FF2B5EF4-FFF2-40B4-BE49-F238E27FC236}">
                <a16:creationId xmlns:a16="http://schemas.microsoft.com/office/drawing/2014/main" id="{E58763C4-9846-422D-9EAA-8295FBDE4D42}"/>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Lists: Find an Item</a:t>
            </a:r>
          </a:p>
        </p:txBody>
      </p:sp>
      <p:pic>
        <p:nvPicPr>
          <p:cNvPr id="14" name="bangor_logo_c1_flush.pdf">
            <a:extLst>
              <a:ext uri="{FF2B5EF4-FFF2-40B4-BE49-F238E27FC236}">
                <a16:creationId xmlns:a16="http://schemas.microsoft.com/office/drawing/2014/main" id="{D97505E7-B2DA-4873-AEC7-6E90BA796E3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989958120"/>
      </p:ext>
    </p:extLst>
  </p:cSld>
  <p:clrMapOvr>
    <a:masterClrMapping/>
  </p:clrMapOvr>
  <p:transition spd="med"/>
  <p:extLst>
    <p:ext uri="{6950BFC3-D8DA-4A85-94F7-54DA5524770B}">
      <p188:commentRel xmlns:p188="http://schemas.microsoft.com/office/powerpoint/2018/8/main" r:id="rId2"/>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bangor_logo_c1_flush.pdf" descr="bangor_logo_c1_flush.pdf">
            <a:extLst>
              <a:ext uri="{FF2B5EF4-FFF2-40B4-BE49-F238E27FC236}">
                <a16:creationId xmlns:a16="http://schemas.microsoft.com/office/drawing/2014/main" id="{D0DD8048-999D-466E-A92E-455E4F0C24AA}"/>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8213355" cy="3724096"/>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a:t>The </a:t>
            </a:r>
            <a:r>
              <a:rPr lang="en-GB" sz="3600">
                <a:latin typeface="Consolas" panose="020B0609020204030204" pitchFamily="49" charset="0"/>
                <a:cs typeface="Courier New"/>
              </a:rPr>
              <a:t>remove() </a:t>
            </a:r>
            <a:r>
              <a:rPr lang="en-GB" sz="4000"/>
              <a:t>method removes the specified item: </a:t>
            </a:r>
          </a:p>
          <a:p>
            <a:pPr lvl="1"/>
            <a:endParaRPr lang="en-GB" sz="1600"/>
          </a:p>
          <a:p>
            <a:pPr lvl="4"/>
            <a:r>
              <a:rPr lang="en-GB" sz="3600">
                <a:latin typeface="Consolas" panose="020B0609020204030204" pitchFamily="49" charset="0"/>
              </a:rPr>
              <a:t>names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BA2121"/>
                </a:solidFill>
                <a:latin typeface="Consolas" panose="020B0609020204030204" pitchFamily="49" charset="0"/>
              </a:rPr>
              <a:t>"Aaron"</a:t>
            </a:r>
            <a:r>
              <a:rPr lang="en-GB" sz="3600">
                <a:latin typeface="Consolas" panose="020B0609020204030204" pitchFamily="49" charset="0"/>
              </a:rPr>
              <a:t>, </a:t>
            </a:r>
            <a:r>
              <a:rPr lang="en-GB" sz="3600">
                <a:solidFill>
                  <a:srgbClr val="BA2121"/>
                </a:solidFill>
                <a:latin typeface="Consolas" panose="020B0609020204030204" pitchFamily="49" charset="0"/>
              </a:rPr>
              <a:t>"Beth"</a:t>
            </a:r>
            <a:r>
              <a:rPr lang="en-GB" sz="3600">
                <a:latin typeface="Consolas" panose="020B0609020204030204" pitchFamily="49" charset="0"/>
              </a:rPr>
              <a:t>, </a:t>
            </a:r>
            <a:r>
              <a:rPr lang="en-GB" sz="3600">
                <a:solidFill>
                  <a:srgbClr val="BA2121"/>
                </a:solidFill>
                <a:latin typeface="Consolas" panose="020B0609020204030204" pitchFamily="49" charset="0"/>
              </a:rPr>
              <a:t>"George"</a:t>
            </a:r>
            <a:r>
              <a:rPr lang="en-GB" sz="3600">
                <a:latin typeface="Consolas" panose="020B0609020204030204" pitchFamily="49" charset="0"/>
              </a:rPr>
              <a:t>]  </a:t>
            </a:r>
          </a:p>
          <a:p>
            <a:pPr lvl="4"/>
            <a:r>
              <a:rPr lang="en-GB" sz="3600" err="1">
                <a:latin typeface="Consolas" panose="020B0609020204030204" pitchFamily="49" charset="0"/>
              </a:rPr>
              <a:t>names</a:t>
            </a:r>
            <a:r>
              <a:rPr lang="en-GB" sz="3600" err="1">
                <a:solidFill>
                  <a:srgbClr val="666666"/>
                </a:solidFill>
                <a:latin typeface="Consolas" panose="020B0609020204030204" pitchFamily="49" charset="0"/>
              </a:rPr>
              <a:t>.</a:t>
            </a:r>
            <a:r>
              <a:rPr lang="en-GB" sz="3600" err="1">
                <a:latin typeface="Consolas" panose="020B0609020204030204" pitchFamily="49" charset="0"/>
              </a:rPr>
              <a:t>remove</a:t>
            </a:r>
            <a:r>
              <a:rPr lang="en-GB" sz="3600">
                <a:latin typeface="Consolas" panose="020B0609020204030204" pitchFamily="49" charset="0"/>
              </a:rPr>
              <a:t>(</a:t>
            </a:r>
            <a:r>
              <a:rPr lang="en-GB" sz="3600">
                <a:solidFill>
                  <a:srgbClr val="BA2121"/>
                </a:solidFill>
                <a:latin typeface="Consolas" panose="020B0609020204030204" pitchFamily="49" charset="0"/>
              </a:rPr>
              <a:t>'Aaron’</a:t>
            </a:r>
            <a:r>
              <a:rPr lang="en-GB" sz="3600">
                <a:latin typeface="Consolas" panose="020B0609020204030204" pitchFamily="49" charset="0"/>
              </a:rPr>
              <a:t>)  </a:t>
            </a:r>
            <a:endParaRPr lang="en-GB" sz="3600">
              <a:solidFill>
                <a:srgbClr val="008000"/>
              </a:solidFill>
              <a:latin typeface="Consolas" panose="020B0609020204030204" pitchFamily="49" charset="0"/>
            </a:endParaRPr>
          </a:p>
          <a:p>
            <a:pPr lvl="4"/>
            <a:r>
              <a:rPr lang="en-GB" sz="3600" b="1">
                <a:solidFill>
                  <a:srgbClr val="008000"/>
                </a:solidFill>
                <a:latin typeface="Consolas" panose="020B0609020204030204" pitchFamily="49" charset="0"/>
              </a:rPr>
              <a:t>print</a:t>
            </a:r>
            <a:r>
              <a:rPr lang="en-GB" sz="3600">
                <a:latin typeface="Consolas" panose="020B0609020204030204" pitchFamily="49" charset="0"/>
              </a:rPr>
              <a:t>(names)  </a:t>
            </a:r>
          </a:p>
          <a:p>
            <a:pPr lvl="4"/>
            <a:endParaRPr lang="en-GB" sz="3600">
              <a:latin typeface="Consolas" panose="020B0609020204030204" pitchFamily="49" charset="0"/>
            </a:endParaRPr>
          </a:p>
          <a:p>
            <a:pPr lvl="4"/>
            <a:r>
              <a:rPr lang="en-GB" sz="3600">
                <a:latin typeface="Consolas" panose="020B0609020204030204" pitchFamily="49" charset="0"/>
              </a:rPr>
              <a:t>[</a:t>
            </a:r>
            <a:r>
              <a:rPr lang="en-GB" sz="3600">
                <a:solidFill>
                  <a:srgbClr val="BA2121"/>
                </a:solidFill>
                <a:latin typeface="Consolas" panose="020B0609020204030204" pitchFamily="49" charset="0"/>
              </a:rPr>
              <a:t>'Beth'</a:t>
            </a:r>
            <a:r>
              <a:rPr lang="en-GB" sz="3600">
                <a:latin typeface="Consolas" panose="020B0609020204030204" pitchFamily="49" charset="0"/>
              </a:rPr>
              <a:t>, </a:t>
            </a:r>
            <a:r>
              <a:rPr lang="en-GB" sz="3600">
                <a:solidFill>
                  <a:srgbClr val="BA2121"/>
                </a:solidFill>
                <a:latin typeface="Consolas" panose="020B0609020204030204" pitchFamily="49" charset="0"/>
              </a:rPr>
              <a:t>'George'</a:t>
            </a:r>
            <a:r>
              <a:rPr lang="en-GB" sz="3600">
                <a:latin typeface="Consolas" panose="020B0609020204030204" pitchFamily="49" charset="0"/>
              </a:rPr>
              <a:t>] </a:t>
            </a:r>
            <a:r>
              <a:rPr lang="en-GB" sz="3600"/>
              <a:t>	</a:t>
            </a:r>
            <a:endParaRPr lang="en-GB" sz="3600">
              <a:latin typeface="Courier New" panose="020703090202050204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78361ED5-338B-4C34-8928-82F7D239475E}"/>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Lists: Remove an Item</a:t>
            </a:r>
          </a:p>
        </p:txBody>
      </p:sp>
    </p:spTree>
    <p:extLst>
      <p:ext uri="{BB962C8B-B14F-4D97-AF65-F5344CB8AC3E}">
        <p14:creationId xmlns:p14="http://schemas.microsoft.com/office/powerpoint/2010/main" val="139050913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8213355" cy="3724096"/>
          </a:xfrm>
          <a:prstGeom prst="rect">
            <a:avLst/>
          </a:prstGeom>
          <a:noFill/>
        </p:spPr>
        <p:txBody>
          <a:bodyPr wrap="square" rtlCol="0">
            <a:spAutoFit/>
          </a:bodyPr>
          <a:lstStyle/>
          <a:p>
            <a:pPr marL="571500" indent="-571500">
              <a:buFont typeface="Arial" panose="020B0604020202020204" pitchFamily="34" charset="0"/>
              <a:buChar char="•"/>
            </a:pPr>
            <a:r>
              <a:rPr lang="en-GB" sz="4000"/>
              <a:t>The </a:t>
            </a:r>
            <a:r>
              <a:rPr lang="en-GB" sz="3600">
                <a:latin typeface="Consolas" panose="020B0609020204030204" pitchFamily="49" charset="0"/>
                <a:cs typeface="Courier New" panose="02070309020205020404" pitchFamily="49" charset="0"/>
              </a:rPr>
              <a:t>clear() </a:t>
            </a:r>
            <a:r>
              <a:rPr lang="en-GB" sz="4000"/>
              <a:t>method empties the list: </a:t>
            </a:r>
          </a:p>
          <a:p>
            <a:pPr marL="571500" indent="-571500">
              <a:buFont typeface="Arial" panose="020B0604020202020204" pitchFamily="34" charset="0"/>
              <a:buChar char="•"/>
            </a:pPr>
            <a:endParaRPr lang="en-GB" sz="1600"/>
          </a:p>
          <a:p>
            <a:pPr lvl="3"/>
            <a:r>
              <a:rPr lang="en-GB" sz="3600">
                <a:latin typeface="Consolas" panose="020B0609020204030204" pitchFamily="49" charset="0"/>
              </a:rPr>
              <a:t>names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BA2121"/>
                </a:solidFill>
                <a:latin typeface="Consolas" panose="020B0609020204030204" pitchFamily="49" charset="0"/>
              </a:rPr>
              <a:t>"Aaron"</a:t>
            </a:r>
            <a:r>
              <a:rPr lang="en-GB" sz="3600">
                <a:latin typeface="Consolas" panose="020B0609020204030204" pitchFamily="49" charset="0"/>
              </a:rPr>
              <a:t>, </a:t>
            </a:r>
            <a:r>
              <a:rPr lang="en-GB" sz="3600">
                <a:solidFill>
                  <a:srgbClr val="BA2121"/>
                </a:solidFill>
                <a:latin typeface="Consolas" panose="020B0609020204030204" pitchFamily="49" charset="0"/>
              </a:rPr>
              <a:t>"Beth"</a:t>
            </a:r>
            <a:r>
              <a:rPr lang="en-GB" sz="3600">
                <a:latin typeface="Consolas" panose="020B0609020204030204" pitchFamily="49" charset="0"/>
              </a:rPr>
              <a:t>, </a:t>
            </a:r>
            <a:r>
              <a:rPr lang="en-GB" sz="3600">
                <a:solidFill>
                  <a:srgbClr val="BA2121"/>
                </a:solidFill>
                <a:latin typeface="Consolas" panose="020B0609020204030204" pitchFamily="49" charset="0"/>
              </a:rPr>
              <a:t>"George"</a:t>
            </a:r>
            <a:r>
              <a:rPr lang="en-GB" sz="3600">
                <a:latin typeface="Consolas" panose="020B0609020204030204" pitchFamily="49" charset="0"/>
              </a:rPr>
              <a:t>] </a:t>
            </a:r>
          </a:p>
          <a:p>
            <a:pPr lvl="3"/>
            <a:r>
              <a:rPr lang="en-GB" sz="3600" err="1">
                <a:latin typeface="Consolas" panose="020B0609020204030204" pitchFamily="49" charset="0"/>
              </a:rPr>
              <a:t>names</a:t>
            </a:r>
            <a:r>
              <a:rPr lang="en-GB" sz="3600" err="1">
                <a:solidFill>
                  <a:srgbClr val="666666"/>
                </a:solidFill>
                <a:latin typeface="Consolas" panose="020B0609020204030204" pitchFamily="49" charset="0"/>
              </a:rPr>
              <a:t>.</a:t>
            </a:r>
            <a:r>
              <a:rPr lang="en-GB" sz="3600" err="1">
                <a:latin typeface="Consolas" panose="020B0609020204030204" pitchFamily="49" charset="0"/>
              </a:rPr>
              <a:t>clear</a:t>
            </a:r>
            <a:r>
              <a:rPr lang="en-GB" sz="3600">
                <a:latin typeface="Consolas" panose="020B0609020204030204" pitchFamily="49" charset="0"/>
              </a:rPr>
              <a:t>() </a:t>
            </a:r>
          </a:p>
          <a:p>
            <a:pPr lvl="3"/>
            <a:r>
              <a:rPr lang="en-GB" sz="3600" b="1">
                <a:solidFill>
                  <a:srgbClr val="008000"/>
                </a:solidFill>
                <a:latin typeface="Consolas" panose="020B0609020204030204" pitchFamily="49" charset="0"/>
              </a:rPr>
              <a:t>print</a:t>
            </a:r>
            <a:r>
              <a:rPr lang="en-GB" sz="3600">
                <a:latin typeface="Consolas" panose="020B0609020204030204" pitchFamily="49" charset="0"/>
              </a:rPr>
              <a:t>(names) </a:t>
            </a:r>
          </a:p>
          <a:p>
            <a:pPr lvl="3"/>
            <a:endParaRPr lang="en-GB" sz="3600">
              <a:latin typeface="Consolas" panose="020B0609020204030204" pitchFamily="49" charset="0"/>
            </a:endParaRPr>
          </a:p>
          <a:p>
            <a:pPr lvl="3"/>
            <a:r>
              <a:rPr lang="en-GB" sz="3600">
                <a:latin typeface="Consolas" panose="020B0609020204030204" pitchFamily="49" charset="0"/>
              </a:rPr>
              <a:t>[] </a:t>
            </a:r>
            <a:endParaRPr lang="en-GB" sz="3600">
              <a:latin typeface="Consolas" panose="020B06090202040302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9FF151E7-DECB-4017-BABD-DF52C59BB887}"/>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Lists: Clear a List</a:t>
            </a:r>
          </a:p>
        </p:txBody>
      </p:sp>
      <p:pic>
        <p:nvPicPr>
          <p:cNvPr id="7" name="bangor_logo_c1_flush.pdf">
            <a:extLst>
              <a:ext uri="{FF2B5EF4-FFF2-40B4-BE49-F238E27FC236}">
                <a16:creationId xmlns:a16="http://schemas.microsoft.com/office/drawing/2014/main" id="{E0403C56-2039-4B39-B20D-A6D5CA93ED37}"/>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083016247"/>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9624185" cy="6555641"/>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a:t>A tuple is a collection which is ordered and unchangeable (immutable)</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In Python, tuples are written with round brackets</a:t>
            </a:r>
          </a:p>
          <a:p>
            <a:endParaRPr lang="en-GB" sz="1600">
              <a:latin typeface="Consolas" panose="020B0609020204030204" pitchFamily="49" charset="0"/>
            </a:endParaRPr>
          </a:p>
          <a:p>
            <a:pPr lvl="3"/>
            <a:r>
              <a:rPr lang="en-GB" sz="3600">
                <a:latin typeface="Consolas" panose="020B0609020204030204" pitchFamily="49" charset="0"/>
              </a:rPr>
              <a:t>names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BA2121"/>
                </a:solidFill>
                <a:latin typeface="Consolas" panose="020B0609020204030204" pitchFamily="49" charset="0"/>
              </a:rPr>
              <a:t>"Aaron"</a:t>
            </a:r>
            <a:r>
              <a:rPr lang="en-GB" sz="3600">
                <a:latin typeface="Consolas" panose="020B0609020204030204" pitchFamily="49" charset="0"/>
              </a:rPr>
              <a:t>, </a:t>
            </a:r>
            <a:r>
              <a:rPr lang="en-GB" sz="3600">
                <a:solidFill>
                  <a:srgbClr val="BA2121"/>
                </a:solidFill>
                <a:latin typeface="Consolas" panose="020B0609020204030204" pitchFamily="49" charset="0"/>
              </a:rPr>
              <a:t>"Beth"</a:t>
            </a:r>
            <a:r>
              <a:rPr lang="en-GB" sz="3600">
                <a:latin typeface="Consolas" panose="020B0609020204030204" pitchFamily="49" charset="0"/>
              </a:rPr>
              <a:t>, </a:t>
            </a:r>
            <a:r>
              <a:rPr lang="en-GB" sz="3600">
                <a:solidFill>
                  <a:srgbClr val="BA2121"/>
                </a:solidFill>
                <a:latin typeface="Consolas" panose="020B0609020204030204" pitchFamily="49" charset="0"/>
              </a:rPr>
              <a:t>"George"</a:t>
            </a:r>
            <a:r>
              <a:rPr lang="en-GB" sz="3600">
                <a:latin typeface="Consolas" panose="020B0609020204030204" pitchFamily="49" charset="0"/>
              </a:rPr>
              <a:t>)  </a:t>
            </a:r>
          </a:p>
          <a:p>
            <a:pPr lvl="3"/>
            <a:r>
              <a:rPr lang="en-GB" sz="3600" b="1">
                <a:solidFill>
                  <a:srgbClr val="008000"/>
                </a:solidFill>
                <a:latin typeface="Consolas" panose="020B0609020204030204" pitchFamily="49" charset="0"/>
              </a:rPr>
              <a:t>print</a:t>
            </a:r>
            <a:r>
              <a:rPr lang="en-GB" sz="3600">
                <a:latin typeface="Consolas" panose="020B0609020204030204" pitchFamily="49" charset="0"/>
              </a:rPr>
              <a:t>(names)  </a:t>
            </a:r>
          </a:p>
          <a:p>
            <a:pPr lvl="3"/>
            <a:endParaRPr lang="en-GB" sz="3600">
              <a:latin typeface="Consolas" panose="020B0609020204030204" pitchFamily="49" charset="0"/>
            </a:endParaRPr>
          </a:p>
          <a:p>
            <a:pPr lvl="3"/>
            <a:r>
              <a:rPr lang="en-GB" sz="3600">
                <a:latin typeface="Consolas"/>
              </a:rPr>
              <a:t>(</a:t>
            </a:r>
            <a:r>
              <a:rPr lang="en-GB" sz="3600">
                <a:solidFill>
                  <a:srgbClr val="BA2121"/>
                </a:solidFill>
                <a:latin typeface="Consolas"/>
              </a:rPr>
              <a:t>'Aaron'</a:t>
            </a:r>
            <a:r>
              <a:rPr lang="en-GB" sz="3600">
                <a:latin typeface="Consolas"/>
              </a:rPr>
              <a:t>, </a:t>
            </a:r>
            <a:r>
              <a:rPr lang="en-GB" sz="3600">
                <a:solidFill>
                  <a:srgbClr val="BA2121"/>
                </a:solidFill>
                <a:latin typeface="Consolas"/>
              </a:rPr>
              <a:t>'Beth'</a:t>
            </a:r>
            <a:r>
              <a:rPr lang="en-GB" sz="3600">
                <a:latin typeface="Consolas"/>
              </a:rPr>
              <a:t>, </a:t>
            </a:r>
            <a:r>
              <a:rPr lang="en-GB" sz="3600">
                <a:solidFill>
                  <a:srgbClr val="BA2121"/>
                </a:solidFill>
                <a:latin typeface="Consolas"/>
              </a:rPr>
              <a:t>'George’</a:t>
            </a:r>
            <a:r>
              <a:rPr lang="en-GB" sz="3600">
                <a:latin typeface="Consolas"/>
              </a:rPr>
              <a:t>)</a:t>
            </a:r>
            <a:endParaRPr lang="en-GB" sz="3600">
              <a:latin typeface="Consolas"/>
              <a:cs typeface="Calibri" panose="020F0502020204030204"/>
            </a:endParaRP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Behaves the same as a list apart from the </a:t>
            </a:r>
            <a:r>
              <a:rPr lang="en-GB" sz="4000" b="1"/>
              <a:t>immutability</a:t>
            </a:r>
            <a:endParaRPr lang="en-GB" sz="4000">
              <a:cs typeface="Calibri"/>
            </a:endParaRP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Technically you could convert a tuple to a list, change the values and convert back to a tuple</a:t>
            </a:r>
          </a:p>
        </p:txBody>
      </p:sp>
      <p:sp>
        <p:nvSpPr>
          <p:cNvPr id="6" name="Title 2">
            <a:extLst>
              <a:ext uri="{FF2B5EF4-FFF2-40B4-BE49-F238E27FC236}">
                <a16:creationId xmlns:a16="http://schemas.microsoft.com/office/drawing/2014/main" id="{C9ED3517-A9DB-4377-9828-DD2B7FF19225}"/>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Tuples</a:t>
            </a:r>
          </a:p>
        </p:txBody>
      </p:sp>
      <p:pic>
        <p:nvPicPr>
          <p:cNvPr id="7" name="bangor_logo_c1_flush.pdf">
            <a:extLst>
              <a:ext uri="{FF2B5EF4-FFF2-40B4-BE49-F238E27FC236}">
                <a16:creationId xmlns:a16="http://schemas.microsoft.com/office/drawing/2014/main" id="{B8E5345B-A652-43F5-96EB-2717305B730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49043762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8213355" cy="8217634"/>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dirty="0"/>
              <a:t>A dictionary is a collection which is unordered, changeable and indexed</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Similar to structures in other programming languages</a:t>
            </a:r>
            <a:endParaRPr lang="en-GB" sz="2800" dirty="0"/>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Dictionaries are written with </a:t>
            </a:r>
            <a:r>
              <a:rPr lang="en-GB" sz="4000" b="1" dirty="0"/>
              <a:t>curly</a:t>
            </a:r>
            <a:r>
              <a:rPr lang="en-GB" sz="4000" dirty="0"/>
              <a:t> brackets, and they have keys and values </a:t>
            </a:r>
            <a:endParaRPr lang="en-GB" sz="4000" dirty="0">
              <a:cs typeface="Calibri"/>
            </a:endParaRPr>
          </a:p>
          <a:p>
            <a:pPr marL="571500" indent="-571500">
              <a:buFont typeface="Arial" panose="020B0604020202020204" pitchFamily="34" charset="0"/>
              <a:buChar char="•"/>
            </a:pPr>
            <a:endParaRPr lang="en-GB" sz="1600" dirty="0"/>
          </a:p>
          <a:p>
            <a:pPr lvl="3"/>
            <a:r>
              <a:rPr lang="en-GB" sz="3600" dirty="0">
                <a:latin typeface="Consolas" panose="020B0609020204030204" pitchFamily="49" charset="0"/>
              </a:rPr>
              <a:t>person </a:t>
            </a:r>
            <a:r>
              <a:rPr lang="en-GB" sz="3600" dirty="0">
                <a:solidFill>
                  <a:srgbClr val="666666"/>
                </a:solidFill>
                <a:latin typeface="Consolas" panose="020B0609020204030204" pitchFamily="49" charset="0"/>
              </a:rPr>
              <a:t>=</a:t>
            </a:r>
            <a:r>
              <a:rPr lang="en-GB" sz="3600" dirty="0">
                <a:latin typeface="Consolas" panose="020B0609020204030204" pitchFamily="49" charset="0"/>
              </a:rPr>
              <a:t> {  </a:t>
            </a:r>
          </a:p>
          <a:p>
            <a:pPr lvl="3"/>
            <a:r>
              <a:rPr lang="en-GB" sz="3600" dirty="0">
                <a:solidFill>
                  <a:srgbClr val="BA2121"/>
                </a:solidFill>
                <a:latin typeface="Consolas" panose="020B0609020204030204" pitchFamily="49" charset="0"/>
              </a:rPr>
              <a:t>		"name"</a:t>
            </a:r>
            <a:r>
              <a:rPr lang="en-GB" sz="3600" dirty="0">
                <a:latin typeface="Consolas" panose="020B0609020204030204" pitchFamily="49" charset="0"/>
              </a:rPr>
              <a:t>: </a:t>
            </a:r>
            <a:r>
              <a:rPr lang="en-GB" sz="3600" dirty="0">
                <a:solidFill>
                  <a:srgbClr val="BA2121"/>
                </a:solidFill>
                <a:latin typeface="Consolas" panose="020B0609020204030204" pitchFamily="49" charset="0"/>
              </a:rPr>
              <a:t>"Aaron"</a:t>
            </a:r>
            <a:r>
              <a:rPr lang="en-GB" sz="3600" dirty="0">
                <a:latin typeface="Consolas" panose="020B0609020204030204" pitchFamily="49" charset="0"/>
              </a:rPr>
              <a:t>,  </a:t>
            </a:r>
          </a:p>
          <a:p>
            <a:pPr lvl="3"/>
            <a:r>
              <a:rPr lang="en-GB" sz="3600" dirty="0">
                <a:solidFill>
                  <a:srgbClr val="BA2121"/>
                </a:solidFill>
                <a:latin typeface="Consolas" panose="020B0609020204030204" pitchFamily="49" charset="0"/>
              </a:rPr>
              <a:t>		"age"</a:t>
            </a:r>
            <a:r>
              <a:rPr lang="en-GB" sz="3600" dirty="0">
                <a:latin typeface="Consolas" panose="020B0609020204030204" pitchFamily="49" charset="0"/>
              </a:rPr>
              <a:t>: </a:t>
            </a:r>
            <a:r>
              <a:rPr lang="en-GB" sz="3600" dirty="0">
                <a:solidFill>
                  <a:srgbClr val="666666"/>
                </a:solidFill>
                <a:latin typeface="Consolas" panose="020B0609020204030204" pitchFamily="49" charset="0"/>
              </a:rPr>
              <a:t>32</a:t>
            </a:r>
            <a:r>
              <a:rPr lang="en-GB" sz="3600" dirty="0">
                <a:latin typeface="Consolas" panose="020B0609020204030204" pitchFamily="49" charset="0"/>
              </a:rPr>
              <a:t>,  </a:t>
            </a:r>
          </a:p>
          <a:p>
            <a:pPr lvl="3"/>
            <a:r>
              <a:rPr lang="en-GB" sz="3600" dirty="0">
                <a:solidFill>
                  <a:srgbClr val="BA2121"/>
                </a:solidFill>
                <a:latin typeface="Consolas" panose="020B0609020204030204" pitchFamily="49" charset="0"/>
              </a:rPr>
              <a:t>		"title"</a:t>
            </a:r>
            <a:r>
              <a:rPr lang="en-GB" sz="3600" dirty="0">
                <a:latin typeface="Consolas" panose="020B0609020204030204" pitchFamily="49" charset="0"/>
              </a:rPr>
              <a:t>: </a:t>
            </a:r>
            <a:r>
              <a:rPr lang="en-GB" sz="3600" dirty="0">
                <a:solidFill>
                  <a:srgbClr val="BA2121"/>
                </a:solidFill>
                <a:latin typeface="Consolas" panose="020B0609020204030204" pitchFamily="49" charset="0"/>
              </a:rPr>
              <a:t>"Mr"</a:t>
            </a:r>
            <a:r>
              <a:rPr lang="en-GB" sz="3600" dirty="0">
                <a:latin typeface="Consolas" panose="020B0609020204030204" pitchFamily="49" charset="0"/>
              </a:rPr>
              <a:t>  </a:t>
            </a:r>
          </a:p>
          <a:p>
            <a:pPr lvl="3"/>
            <a:r>
              <a:rPr lang="en-GB" sz="3600" dirty="0">
                <a:latin typeface="Consolas" panose="020B0609020204030204" pitchFamily="49" charset="0"/>
              </a:rPr>
              <a:t>		}  </a:t>
            </a:r>
          </a:p>
          <a:p>
            <a:pPr lvl="3"/>
            <a:endParaRPr lang="en-GB" sz="3600" dirty="0">
              <a:solidFill>
                <a:srgbClr val="008000"/>
              </a:solidFill>
              <a:latin typeface="Consolas" panose="020B0609020204030204" pitchFamily="49" charset="0"/>
            </a:endParaRPr>
          </a:p>
          <a:p>
            <a:pPr lvl="3"/>
            <a:r>
              <a:rPr lang="en-GB" sz="3600" b="1" dirty="0">
                <a:solidFill>
                  <a:srgbClr val="008000"/>
                </a:solidFill>
                <a:latin typeface="Consolas" panose="020B0609020204030204" pitchFamily="49" charset="0"/>
              </a:rPr>
              <a:t>print</a:t>
            </a:r>
            <a:r>
              <a:rPr lang="en-GB" sz="3600" dirty="0">
                <a:latin typeface="Consolas" panose="020B0609020204030204" pitchFamily="49" charset="0"/>
              </a:rPr>
              <a:t>(person)  </a:t>
            </a:r>
          </a:p>
          <a:p>
            <a:pPr lvl="3"/>
            <a:endParaRPr lang="en-GB" sz="3600" dirty="0">
              <a:latin typeface="Consolas" panose="020B0609020204030204" pitchFamily="49" charset="0"/>
            </a:endParaRPr>
          </a:p>
          <a:p>
            <a:pPr lvl="3"/>
            <a:r>
              <a:rPr lang="en-GB" sz="3600" dirty="0">
                <a:latin typeface="Consolas" panose="020B0609020204030204" pitchFamily="49" charset="0"/>
              </a:rPr>
              <a:t>{</a:t>
            </a:r>
            <a:r>
              <a:rPr lang="en-GB" sz="3600" dirty="0">
                <a:solidFill>
                  <a:srgbClr val="BA2121"/>
                </a:solidFill>
                <a:latin typeface="Consolas" panose="020B0609020204030204" pitchFamily="49" charset="0"/>
              </a:rPr>
              <a:t>'name'</a:t>
            </a:r>
            <a:r>
              <a:rPr lang="en-GB" sz="3600" dirty="0">
                <a:latin typeface="Consolas" panose="020B0609020204030204" pitchFamily="49" charset="0"/>
              </a:rPr>
              <a:t>: </a:t>
            </a:r>
            <a:r>
              <a:rPr lang="en-GB" sz="3600" dirty="0">
                <a:solidFill>
                  <a:srgbClr val="BA2121"/>
                </a:solidFill>
                <a:latin typeface="Consolas" panose="020B0609020204030204" pitchFamily="49" charset="0"/>
              </a:rPr>
              <a:t>'Aaron'</a:t>
            </a:r>
            <a:r>
              <a:rPr lang="en-GB" sz="3600" dirty="0">
                <a:latin typeface="Consolas" panose="020B0609020204030204" pitchFamily="49" charset="0"/>
              </a:rPr>
              <a:t>, </a:t>
            </a:r>
            <a:r>
              <a:rPr lang="en-GB" sz="3600" dirty="0">
                <a:solidFill>
                  <a:srgbClr val="BA2121"/>
                </a:solidFill>
                <a:latin typeface="Consolas" panose="020B0609020204030204" pitchFamily="49" charset="0"/>
              </a:rPr>
              <a:t>'age'</a:t>
            </a:r>
            <a:r>
              <a:rPr lang="en-GB" sz="3600" dirty="0">
                <a:latin typeface="Consolas" panose="020B0609020204030204" pitchFamily="49" charset="0"/>
              </a:rPr>
              <a:t>: </a:t>
            </a:r>
            <a:r>
              <a:rPr lang="en-GB" sz="3600" dirty="0">
                <a:solidFill>
                  <a:srgbClr val="666666"/>
                </a:solidFill>
                <a:latin typeface="Consolas" panose="020B0609020204030204" pitchFamily="49" charset="0"/>
              </a:rPr>
              <a:t>32</a:t>
            </a:r>
            <a:r>
              <a:rPr lang="en-GB" sz="3600" dirty="0">
                <a:latin typeface="Consolas" panose="020B0609020204030204" pitchFamily="49" charset="0"/>
              </a:rPr>
              <a:t>, </a:t>
            </a:r>
            <a:r>
              <a:rPr lang="en-GB" sz="3600" dirty="0">
                <a:solidFill>
                  <a:srgbClr val="BA2121"/>
                </a:solidFill>
                <a:latin typeface="Consolas" panose="020B0609020204030204" pitchFamily="49" charset="0"/>
              </a:rPr>
              <a:t>'title'</a:t>
            </a:r>
            <a:r>
              <a:rPr lang="en-GB" sz="3600" dirty="0">
                <a:latin typeface="Consolas" panose="020B0609020204030204" pitchFamily="49" charset="0"/>
              </a:rPr>
              <a:t>: </a:t>
            </a:r>
            <a:r>
              <a:rPr lang="en-GB" sz="3600" dirty="0">
                <a:solidFill>
                  <a:srgbClr val="BA2121"/>
                </a:solidFill>
                <a:latin typeface="Consolas" panose="020B0609020204030204" pitchFamily="49" charset="0"/>
              </a:rPr>
              <a:t>'Mr'</a:t>
            </a:r>
            <a:r>
              <a:rPr lang="en-GB" sz="3600" dirty="0">
                <a:latin typeface="Consolas" panose="020B0609020204030204" pitchFamily="49" charset="0"/>
              </a:rPr>
              <a:t>} </a:t>
            </a:r>
            <a:endParaRPr lang="en-GB" sz="3600" dirty="0">
              <a:latin typeface="Consolas" panose="020B06090202040302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046CA1D8-9B3C-40F0-ADDB-673BFD4F7BE4}"/>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Dictionaries</a:t>
            </a:r>
          </a:p>
        </p:txBody>
      </p:sp>
      <p:pic>
        <p:nvPicPr>
          <p:cNvPr id="7" name="bangor_logo_c1_flush.pdf">
            <a:extLst>
              <a:ext uri="{FF2B5EF4-FFF2-40B4-BE49-F238E27FC236}">
                <a16:creationId xmlns:a16="http://schemas.microsoft.com/office/drawing/2014/main" id="{05ED685C-BF7A-4281-8E25-6907F9A07D35}"/>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700879634"/>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8213355" cy="9017853"/>
          </a:xfrm>
          <a:prstGeom prst="rect">
            <a:avLst/>
          </a:prstGeom>
          <a:noFill/>
        </p:spPr>
        <p:txBody>
          <a:bodyPr wrap="square" rtlCol="0">
            <a:spAutoFit/>
          </a:bodyPr>
          <a:lstStyle/>
          <a:p>
            <a:pPr marL="571500" indent="-571500">
              <a:buFont typeface="Arial" panose="020B0604020202020204" pitchFamily="34" charset="0"/>
              <a:buChar char="•"/>
            </a:pPr>
            <a:r>
              <a:rPr lang="en-GB" sz="4000"/>
              <a:t>You can access the items of a dictionary by referring to its key name, inside square brackets: </a:t>
            </a:r>
          </a:p>
          <a:p>
            <a:endParaRPr lang="en-GB" sz="3200">
              <a:latin typeface="Consolas" panose="020B0609020204030204" pitchFamily="49" charset="0"/>
            </a:endParaRPr>
          </a:p>
          <a:p>
            <a:pPr lvl="4"/>
            <a:r>
              <a:rPr lang="en-GB" sz="3600">
                <a:latin typeface="Consolas" panose="020B0609020204030204" pitchFamily="49" charset="0"/>
              </a:rPr>
              <a:t>person </a:t>
            </a:r>
            <a:r>
              <a:rPr lang="en-GB" sz="3600">
                <a:solidFill>
                  <a:srgbClr val="666666"/>
                </a:solidFill>
                <a:latin typeface="Consolas" panose="020B0609020204030204" pitchFamily="49" charset="0"/>
              </a:rPr>
              <a:t>=</a:t>
            </a:r>
            <a:r>
              <a:rPr lang="en-GB" sz="3600">
                <a:latin typeface="Consolas" panose="020B0609020204030204" pitchFamily="49" charset="0"/>
              </a:rPr>
              <a:t> { </a:t>
            </a:r>
          </a:p>
          <a:p>
            <a:pPr lvl="4"/>
            <a:r>
              <a:rPr lang="en-GB" sz="3600">
                <a:solidFill>
                  <a:srgbClr val="BA2121"/>
                </a:solidFill>
                <a:latin typeface="Consolas" panose="020B0609020204030204" pitchFamily="49" charset="0"/>
              </a:rPr>
              <a:t>		"name"</a:t>
            </a:r>
            <a:r>
              <a:rPr lang="en-GB" sz="3600">
                <a:latin typeface="Consolas" panose="020B0609020204030204" pitchFamily="49" charset="0"/>
              </a:rPr>
              <a:t>: </a:t>
            </a:r>
            <a:r>
              <a:rPr lang="en-GB" sz="3600">
                <a:solidFill>
                  <a:srgbClr val="BA2121"/>
                </a:solidFill>
                <a:latin typeface="Consolas" panose="020B0609020204030204" pitchFamily="49" charset="0"/>
              </a:rPr>
              <a:t>"Aaron"</a:t>
            </a:r>
            <a:r>
              <a:rPr lang="en-GB" sz="3600">
                <a:latin typeface="Consolas" panose="020B0609020204030204" pitchFamily="49" charset="0"/>
              </a:rPr>
              <a:t>, </a:t>
            </a:r>
          </a:p>
          <a:p>
            <a:pPr lvl="4"/>
            <a:r>
              <a:rPr lang="en-GB" sz="3600">
                <a:solidFill>
                  <a:srgbClr val="BA2121"/>
                </a:solidFill>
                <a:latin typeface="Consolas" panose="020B0609020204030204" pitchFamily="49" charset="0"/>
              </a:rPr>
              <a:t>		"age"</a:t>
            </a:r>
            <a:r>
              <a:rPr lang="en-GB" sz="3600">
                <a:latin typeface="Consolas" panose="020B0609020204030204" pitchFamily="49" charset="0"/>
              </a:rPr>
              <a:t>: </a:t>
            </a:r>
            <a:r>
              <a:rPr lang="en-GB" sz="3600">
                <a:solidFill>
                  <a:srgbClr val="666666"/>
                </a:solidFill>
                <a:latin typeface="Consolas" panose="020B0609020204030204" pitchFamily="49" charset="0"/>
              </a:rPr>
              <a:t>32</a:t>
            </a:r>
            <a:r>
              <a:rPr lang="en-GB" sz="3600">
                <a:latin typeface="Consolas" panose="020B0609020204030204" pitchFamily="49" charset="0"/>
              </a:rPr>
              <a:t>, </a:t>
            </a:r>
          </a:p>
          <a:p>
            <a:pPr lvl="4"/>
            <a:r>
              <a:rPr lang="en-GB" sz="3600">
                <a:solidFill>
                  <a:srgbClr val="BA2121"/>
                </a:solidFill>
                <a:latin typeface="Consolas" panose="020B0609020204030204" pitchFamily="49" charset="0"/>
              </a:rPr>
              <a:t>		"title"</a:t>
            </a:r>
            <a:r>
              <a:rPr lang="en-GB" sz="3600">
                <a:latin typeface="Consolas" panose="020B0609020204030204" pitchFamily="49" charset="0"/>
              </a:rPr>
              <a:t>: </a:t>
            </a:r>
            <a:r>
              <a:rPr lang="en-GB" sz="3600">
                <a:solidFill>
                  <a:srgbClr val="BA2121"/>
                </a:solidFill>
                <a:latin typeface="Consolas" panose="020B0609020204030204" pitchFamily="49" charset="0"/>
              </a:rPr>
              <a:t>"Mr"</a:t>
            </a:r>
            <a:r>
              <a:rPr lang="en-GB" sz="3600">
                <a:latin typeface="Consolas" panose="020B0609020204030204" pitchFamily="49" charset="0"/>
              </a:rPr>
              <a:t> </a:t>
            </a:r>
          </a:p>
          <a:p>
            <a:pPr lvl="4"/>
            <a:r>
              <a:rPr lang="en-GB" sz="3600">
                <a:latin typeface="Consolas" panose="020B0609020204030204" pitchFamily="49" charset="0"/>
              </a:rPr>
              <a:t>		} </a:t>
            </a:r>
          </a:p>
          <a:p>
            <a:pPr lvl="4"/>
            <a:endParaRPr lang="en-GB" sz="3600">
              <a:latin typeface="Consolas" panose="020B0609020204030204" pitchFamily="49" charset="0"/>
            </a:endParaRPr>
          </a:p>
          <a:p>
            <a:pPr lvl="4"/>
            <a:r>
              <a:rPr lang="en-GB" sz="3600" b="1">
                <a:solidFill>
                  <a:srgbClr val="008000"/>
                </a:solidFill>
                <a:latin typeface="Consolas" panose="020B0609020204030204" pitchFamily="49" charset="0"/>
              </a:rPr>
              <a:t>print</a:t>
            </a:r>
            <a:r>
              <a:rPr lang="en-GB" sz="3600">
                <a:latin typeface="Consolas" panose="020B0609020204030204" pitchFamily="49" charset="0"/>
              </a:rPr>
              <a:t>(person[</a:t>
            </a:r>
            <a:r>
              <a:rPr lang="en-GB" sz="3600">
                <a:solidFill>
                  <a:srgbClr val="BA2121"/>
                </a:solidFill>
                <a:latin typeface="Consolas" panose="020B0609020204030204" pitchFamily="49" charset="0"/>
              </a:rPr>
              <a:t>"name"</a:t>
            </a:r>
            <a:r>
              <a:rPr lang="en-GB" sz="3600">
                <a:latin typeface="Consolas" panose="020B0609020204030204" pitchFamily="49" charset="0"/>
              </a:rPr>
              <a:t>]) </a:t>
            </a:r>
          </a:p>
          <a:p>
            <a:pPr lvl="4"/>
            <a:r>
              <a:rPr lang="en-GB" sz="3600" b="1">
                <a:solidFill>
                  <a:srgbClr val="008000"/>
                </a:solidFill>
                <a:latin typeface="Consolas" panose="020B0609020204030204" pitchFamily="49" charset="0"/>
              </a:rPr>
              <a:t>print</a:t>
            </a:r>
            <a:r>
              <a:rPr lang="en-GB" sz="3600">
                <a:latin typeface="Consolas" panose="020B0609020204030204" pitchFamily="49" charset="0"/>
              </a:rPr>
              <a:t>(</a:t>
            </a:r>
            <a:r>
              <a:rPr lang="en-GB" sz="3600" err="1">
                <a:latin typeface="Consolas" panose="020B0609020204030204" pitchFamily="49" charset="0"/>
              </a:rPr>
              <a:t>person</a:t>
            </a:r>
            <a:r>
              <a:rPr lang="en-GB" sz="3600" err="1">
                <a:solidFill>
                  <a:srgbClr val="666666"/>
                </a:solidFill>
                <a:latin typeface="Consolas" panose="020B0609020204030204" pitchFamily="49" charset="0"/>
              </a:rPr>
              <a:t>.</a:t>
            </a:r>
            <a:r>
              <a:rPr lang="en-GB" sz="3600" err="1">
                <a:latin typeface="Consolas" panose="020B0609020204030204" pitchFamily="49" charset="0"/>
              </a:rPr>
              <a:t>get</a:t>
            </a:r>
            <a:r>
              <a:rPr lang="en-GB" sz="3600">
                <a:latin typeface="Consolas" panose="020B0609020204030204" pitchFamily="49" charset="0"/>
              </a:rPr>
              <a:t>(</a:t>
            </a:r>
            <a:r>
              <a:rPr lang="en-GB" sz="3600">
                <a:solidFill>
                  <a:srgbClr val="BA2121"/>
                </a:solidFill>
                <a:latin typeface="Consolas" panose="020B0609020204030204" pitchFamily="49" charset="0"/>
              </a:rPr>
              <a:t>"name"</a:t>
            </a:r>
            <a:r>
              <a:rPr lang="en-GB" sz="3600">
                <a:latin typeface="Consolas" panose="020B0609020204030204" pitchFamily="49" charset="0"/>
              </a:rPr>
              <a:t>)) </a:t>
            </a:r>
          </a:p>
          <a:p>
            <a:pPr lvl="4"/>
            <a:r>
              <a:rPr lang="en-GB" sz="3600" b="1">
                <a:solidFill>
                  <a:srgbClr val="008000"/>
                </a:solidFill>
                <a:latin typeface="Consolas" panose="020B0609020204030204" pitchFamily="49" charset="0"/>
              </a:rPr>
              <a:t>print</a:t>
            </a:r>
            <a:r>
              <a:rPr lang="en-GB" sz="3600">
                <a:latin typeface="Consolas" panose="020B0609020204030204" pitchFamily="49" charset="0"/>
              </a:rPr>
              <a:t>(</a:t>
            </a:r>
            <a:r>
              <a:rPr lang="en-GB" sz="3600" err="1">
                <a:latin typeface="Consolas" panose="020B0609020204030204" pitchFamily="49" charset="0"/>
              </a:rPr>
              <a:t>person</a:t>
            </a:r>
            <a:r>
              <a:rPr lang="en-GB" sz="3600" err="1">
                <a:solidFill>
                  <a:srgbClr val="666666"/>
                </a:solidFill>
                <a:latin typeface="Consolas" panose="020B0609020204030204" pitchFamily="49" charset="0"/>
              </a:rPr>
              <a:t>.</a:t>
            </a:r>
            <a:r>
              <a:rPr lang="en-GB" sz="3600" err="1">
                <a:latin typeface="Consolas" panose="020B0609020204030204" pitchFamily="49" charset="0"/>
              </a:rPr>
              <a:t>get</a:t>
            </a:r>
            <a:r>
              <a:rPr lang="en-GB" sz="3600">
                <a:latin typeface="Consolas" panose="020B0609020204030204" pitchFamily="49" charset="0"/>
              </a:rPr>
              <a:t>(</a:t>
            </a:r>
            <a:r>
              <a:rPr lang="en-GB" sz="3600">
                <a:solidFill>
                  <a:srgbClr val="BA2121"/>
                </a:solidFill>
                <a:latin typeface="Consolas" panose="020B0609020204030204" pitchFamily="49" charset="0"/>
              </a:rPr>
              <a:t>"x"</a:t>
            </a:r>
            <a:r>
              <a:rPr lang="en-GB" sz="3600">
                <a:latin typeface="Consolas" panose="020B0609020204030204" pitchFamily="49" charset="0"/>
              </a:rPr>
              <a:t>, </a:t>
            </a:r>
            <a:r>
              <a:rPr lang="en-GB" sz="3600">
                <a:solidFill>
                  <a:srgbClr val="BA2121"/>
                </a:solidFill>
                <a:latin typeface="Consolas" panose="020B0609020204030204" pitchFamily="49" charset="0"/>
              </a:rPr>
              <a:t>"default if x does not exist"</a:t>
            </a:r>
            <a:r>
              <a:rPr lang="en-GB" sz="3600">
                <a:latin typeface="Consolas" panose="020B0609020204030204" pitchFamily="49" charset="0"/>
              </a:rPr>
              <a:t>)) </a:t>
            </a:r>
          </a:p>
          <a:p>
            <a:pPr lvl="4"/>
            <a:endParaRPr lang="en-GB" sz="3600">
              <a:latin typeface="Consolas" panose="020B0609020204030204" pitchFamily="49" charset="0"/>
            </a:endParaRPr>
          </a:p>
          <a:p>
            <a:pPr lvl="4"/>
            <a:r>
              <a:rPr lang="en-GB" sz="3600">
                <a:latin typeface="Consolas" panose="020B0609020204030204" pitchFamily="49" charset="0"/>
              </a:rPr>
              <a:t>Aaron </a:t>
            </a:r>
          </a:p>
          <a:p>
            <a:pPr lvl="4"/>
            <a:r>
              <a:rPr lang="en-GB" sz="3600">
                <a:latin typeface="Consolas" panose="020B0609020204030204" pitchFamily="49" charset="0"/>
              </a:rPr>
              <a:t>Aaron </a:t>
            </a:r>
          </a:p>
          <a:p>
            <a:pPr lvl="4"/>
            <a:r>
              <a:rPr lang="en-GB" sz="3600">
                <a:latin typeface="Consolas" panose="020B0609020204030204" pitchFamily="49" charset="0"/>
              </a:rPr>
              <a:t>default </a:t>
            </a:r>
            <a:r>
              <a:rPr lang="en-GB" sz="3600" b="1">
                <a:latin typeface="Consolas" panose="020B0609020204030204" pitchFamily="49" charset="0"/>
              </a:rPr>
              <a:t>if</a:t>
            </a:r>
            <a:r>
              <a:rPr lang="en-GB" sz="3600">
                <a:latin typeface="Consolas" panose="020B0609020204030204" pitchFamily="49" charset="0"/>
              </a:rPr>
              <a:t> x does </a:t>
            </a:r>
            <a:r>
              <a:rPr lang="en-GB" sz="3600" b="1">
                <a:latin typeface="Consolas" panose="020B0609020204030204" pitchFamily="49" charset="0"/>
              </a:rPr>
              <a:t>not</a:t>
            </a:r>
            <a:r>
              <a:rPr lang="en-GB" sz="3600">
                <a:latin typeface="Consolas" panose="020B0609020204030204" pitchFamily="49" charset="0"/>
              </a:rPr>
              <a:t> exist </a:t>
            </a:r>
          </a:p>
        </p:txBody>
      </p:sp>
      <p:sp>
        <p:nvSpPr>
          <p:cNvPr id="6" name="Title 2">
            <a:extLst>
              <a:ext uri="{FF2B5EF4-FFF2-40B4-BE49-F238E27FC236}">
                <a16:creationId xmlns:a16="http://schemas.microsoft.com/office/drawing/2014/main" id="{69EB86B5-953F-4498-9B04-C7210F96D296}"/>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Dictionaries: Accessing Items</a:t>
            </a:r>
          </a:p>
        </p:txBody>
      </p:sp>
      <p:pic>
        <p:nvPicPr>
          <p:cNvPr id="7" name="bangor_logo_c1_flush.pdf">
            <a:extLst>
              <a:ext uri="{FF2B5EF4-FFF2-40B4-BE49-F238E27FC236}">
                <a16:creationId xmlns:a16="http://schemas.microsoft.com/office/drawing/2014/main" id="{4743CFA9-17E2-4185-BF41-6FD44C686B53}"/>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43669128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4FEF24DB-6788-4F38-9043-B4114F9DD11D}"/>
              </a:ext>
            </a:extLst>
          </p:cNvPr>
          <p:cNvSpPr txBox="1"/>
          <p:nvPr/>
        </p:nvSpPr>
        <p:spPr>
          <a:xfrm>
            <a:off x="712191" y="2565158"/>
            <a:ext cx="21370212" cy="8710077"/>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a:hlinkClick r:id="rId2"/>
              </a:rPr>
              <a:t>Introduction to the Linux Shell</a:t>
            </a:r>
            <a:endParaRPr lang="en-GB" sz="4000"/>
          </a:p>
          <a:p>
            <a:pPr marL="1485900" lvl="2" indent="-571500">
              <a:buFont typeface="Arial" panose="020B0604020202020204" pitchFamily="34" charset="0"/>
              <a:buChar char="•"/>
            </a:pPr>
            <a:endParaRPr lang="en-GB" sz="2400"/>
          </a:p>
          <a:p>
            <a:pPr marL="571500" indent="-571500">
              <a:buFont typeface="Arial" panose="020B0604020202020204" pitchFamily="34" charset="0"/>
              <a:buChar char="•"/>
            </a:pPr>
            <a:r>
              <a:rPr lang="en-GB" sz="4000">
                <a:hlinkClick r:id="rId3"/>
              </a:rPr>
              <a:t>Version Control using Git</a:t>
            </a:r>
            <a:endParaRPr lang="en-GB" sz="4000"/>
          </a:p>
          <a:p>
            <a:pPr marL="571500" indent="-571500">
              <a:buFont typeface="Arial" panose="020B0604020202020204" pitchFamily="34" charset="0"/>
              <a:buChar char="•"/>
            </a:pPr>
            <a:endParaRPr lang="en-GB" sz="2400"/>
          </a:p>
          <a:p>
            <a:pPr marL="571500" indent="-571500">
              <a:buFont typeface="Arial" panose="020B0604020202020204" pitchFamily="34" charset="0"/>
              <a:buChar char="•"/>
            </a:pPr>
            <a:r>
              <a:rPr lang="en-GB" sz="4000" b="1">
                <a:hlinkClick r:id="rId4"/>
              </a:rPr>
              <a:t>Programming Principles and Practice using Python</a:t>
            </a:r>
            <a:endParaRPr lang="en-GB" sz="4000" b="1"/>
          </a:p>
          <a:p>
            <a:pPr marL="571500" indent="-571500">
              <a:buFont typeface="Arial" panose="020B0604020202020204" pitchFamily="34" charset="0"/>
              <a:buChar char="•"/>
            </a:pPr>
            <a:endParaRPr lang="en-GB" sz="2400"/>
          </a:p>
          <a:p>
            <a:pPr marL="571500" indent="-571500">
              <a:buFont typeface="Arial" panose="020B0604020202020204" pitchFamily="34" charset="0"/>
              <a:buChar char="•"/>
            </a:pPr>
            <a:r>
              <a:rPr lang="en-GB" sz="4000">
                <a:hlinkClick r:id="rId5"/>
              </a:rPr>
              <a:t>Advanced Python</a:t>
            </a:r>
            <a:endParaRPr lang="en-GB" sz="4000"/>
          </a:p>
          <a:p>
            <a:pPr marL="571500" indent="-571500">
              <a:buFont typeface="Arial" panose="020B0604020202020204" pitchFamily="34" charset="0"/>
              <a:buChar char="•"/>
            </a:pPr>
            <a:endParaRPr lang="en-GB" sz="2400"/>
          </a:p>
          <a:p>
            <a:pPr marL="571500" indent="-571500">
              <a:buFont typeface="Arial" panose="020B0604020202020204" pitchFamily="34" charset="0"/>
              <a:buChar char="•"/>
            </a:pPr>
            <a:r>
              <a:rPr lang="en-GB" sz="4000">
                <a:hlinkClick r:id="rId6"/>
              </a:rPr>
              <a:t>Parallel Processing in Python</a:t>
            </a:r>
            <a:endParaRPr lang="en-GB" sz="4000"/>
          </a:p>
          <a:p>
            <a:pPr marL="571500" indent="-571500">
              <a:buFont typeface="Arial" panose="020B0604020202020204" pitchFamily="34" charset="0"/>
              <a:buChar char="•"/>
            </a:pPr>
            <a:endParaRPr lang="en-GB" sz="2400"/>
          </a:p>
          <a:p>
            <a:pPr marL="571500" indent="-571500">
              <a:buFont typeface="Arial" panose="020B0604020202020204" pitchFamily="34" charset="0"/>
              <a:buChar char="•"/>
            </a:pPr>
            <a:r>
              <a:rPr lang="en-GB" sz="4000"/>
              <a:t>Machine learning with Python</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Introduction to MATLAB</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Introduction to R</a:t>
            </a:r>
            <a:endParaRPr lang="en-GB" sz="4000">
              <a:cs typeface="Calibri" panose="020F0502020204030204"/>
            </a:endParaRPr>
          </a:p>
          <a:p>
            <a:pPr marL="571500" indent="-571500">
              <a:buFont typeface="Arial" panose="020B0604020202020204" pitchFamily="34" charset="0"/>
              <a:buChar char="•"/>
            </a:pPr>
            <a:endParaRPr lang="en-GB" sz="2400"/>
          </a:p>
          <a:p>
            <a:r>
              <a:rPr lang="en-GB" sz="4000"/>
              <a:t>See and discuss on the Yammer group and suggestions for new training courses welcome!</a:t>
            </a:r>
            <a:endParaRPr lang="en-GB" sz="4000">
              <a:cs typeface="Calibri" panose="020F0502020204030204"/>
            </a:endParaRPr>
          </a:p>
        </p:txBody>
      </p:sp>
      <p:pic>
        <p:nvPicPr>
          <p:cNvPr id="18" name="Picture 2" descr="The Python Logo | Python Software Foundation">
            <a:extLst>
              <a:ext uri="{FF2B5EF4-FFF2-40B4-BE49-F238E27FC236}">
                <a16:creationId xmlns:a16="http://schemas.microsoft.com/office/drawing/2014/main" id="{058A593A-A63F-4602-80EA-0A2197ECFB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89970" y="2699785"/>
            <a:ext cx="5075633" cy="170499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1450D37A-429B-4A8E-A906-FACD03974A2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02334" y="4119355"/>
            <a:ext cx="1968061" cy="176876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Git · GitHub">
            <a:extLst>
              <a:ext uri="{FF2B5EF4-FFF2-40B4-BE49-F238E27FC236}">
                <a16:creationId xmlns:a16="http://schemas.microsoft.com/office/drawing/2014/main" id="{654CAC12-66EE-4B55-BCCA-0415E7E3ED7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05296" y="8321616"/>
            <a:ext cx="2106403" cy="210640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GitHub Logos and Usage · GitHub">
            <a:extLst>
              <a:ext uri="{FF2B5EF4-FFF2-40B4-BE49-F238E27FC236}">
                <a16:creationId xmlns:a16="http://schemas.microsoft.com/office/drawing/2014/main" id="{52A075B8-0489-4B81-AD57-DC3C3F16344C}"/>
              </a:ext>
            </a:extLst>
          </p:cNvPr>
          <p:cNvPicPr>
            <a:picLocks noChangeAspect="1" noChangeArrowheads="1"/>
          </p:cNvPicPr>
          <p:nvPr/>
        </p:nvPicPr>
        <p:blipFill rotWithShape="1">
          <a:blip r:embed="rId10">
            <a:alphaModFix/>
            <a:extLst>
              <a:ext uri="{28A0092B-C50C-407E-A947-70E740481C1C}">
                <a14:useLocalDpi xmlns:a14="http://schemas.microsoft.com/office/drawing/2010/main" val="0"/>
              </a:ext>
            </a:extLst>
          </a:blip>
          <a:srcRect l="9884" t="7660" r="6984" b="9501"/>
          <a:stretch/>
        </p:blipFill>
        <p:spPr bwMode="auto">
          <a:xfrm>
            <a:off x="20416375" y="3885452"/>
            <a:ext cx="2244526" cy="223657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a:extLst>
              <a:ext uri="{FF2B5EF4-FFF2-40B4-BE49-F238E27FC236}">
                <a16:creationId xmlns:a16="http://schemas.microsoft.com/office/drawing/2014/main" id="{06056498-1A2F-46A5-B41F-DBEC1C9502A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095482" y="7378641"/>
            <a:ext cx="242887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Linux - Wikipedia">
            <a:extLst>
              <a:ext uri="{FF2B5EF4-FFF2-40B4-BE49-F238E27FC236}">
                <a16:creationId xmlns:a16="http://schemas.microsoft.com/office/drawing/2014/main" id="{2149EC86-B8B5-4163-8127-375FA22965B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60427" y="6787478"/>
            <a:ext cx="1647113" cy="1950949"/>
          </a:xfrm>
          <a:prstGeom prst="rect">
            <a:avLst/>
          </a:prstGeom>
          <a:noFill/>
          <a:extLst>
            <a:ext uri="{909E8E84-426E-40DD-AFC4-6F175D3DCCD1}">
              <a14:hiddenFill xmlns:a14="http://schemas.microsoft.com/office/drawing/2010/main">
                <a:solidFill>
                  <a:srgbClr val="FFFFFF"/>
                </a:solidFill>
              </a14:hiddenFill>
            </a:ext>
          </a:extLst>
        </p:spPr>
      </p:pic>
      <p:pic>
        <p:nvPicPr>
          <p:cNvPr id="24" name="Bangor_Logo_A1 copy.pdf" descr="Bangor_Logo_A1 copy.pdf">
            <a:extLst>
              <a:ext uri="{FF2B5EF4-FFF2-40B4-BE49-F238E27FC236}">
                <a16:creationId xmlns:a16="http://schemas.microsoft.com/office/drawing/2014/main" id="{77FC1C1D-5F2C-4474-8033-20D90BEB5B09}"/>
              </a:ext>
            </a:extLst>
          </p:cNvPr>
          <p:cNvPicPr>
            <a:picLocks noChangeAspect="1"/>
          </p:cNvPicPr>
          <p:nvPr/>
        </p:nvPicPr>
        <p:blipFill>
          <a:blip r:embed="rId13"/>
          <a:stretch>
            <a:fillRect/>
          </a:stretch>
        </p:blipFill>
        <p:spPr>
          <a:xfrm>
            <a:off x="15744685" y="4457539"/>
            <a:ext cx="4227627" cy="3409990"/>
          </a:xfrm>
          <a:prstGeom prst="rect">
            <a:avLst/>
          </a:prstGeom>
          <a:ln w="12700">
            <a:miter lim="400000"/>
          </a:ln>
        </p:spPr>
      </p:pic>
      <p:sp>
        <p:nvSpPr>
          <p:cNvPr id="13" name="Title 2">
            <a:extLst>
              <a:ext uri="{FF2B5EF4-FFF2-40B4-BE49-F238E27FC236}">
                <a16:creationId xmlns:a16="http://schemas.microsoft.com/office/drawing/2014/main" id="{02EE1316-578A-468F-B163-FAA7DAECB234}"/>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Training Workshops</a:t>
            </a:r>
          </a:p>
        </p:txBody>
      </p:sp>
      <p:pic>
        <p:nvPicPr>
          <p:cNvPr id="14" name="bangor_logo_c1_flush.pdf">
            <a:extLst>
              <a:ext uri="{FF2B5EF4-FFF2-40B4-BE49-F238E27FC236}">
                <a16:creationId xmlns:a16="http://schemas.microsoft.com/office/drawing/2014/main" id="{A5090601-873E-43CC-A5DC-5EBB91AEE90C}"/>
              </a:ext>
              <a:ext uri="{C183D7F6-B498-43B3-948B-1728B52AA6E4}">
                <adec:decorative xmlns:adec="http://schemas.microsoft.com/office/drawing/2017/decorative" val="1"/>
              </a:ext>
            </a:extLst>
          </p:cNvPr>
          <p:cNvPicPr>
            <a:picLocks noChangeAspect="1"/>
          </p:cNvPicPr>
          <p:nvPr/>
        </p:nvPicPr>
        <p:blipFill>
          <a:blip r:embed="rId14"/>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088927251"/>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8213355" cy="7663636"/>
          </a:xfrm>
          <a:prstGeom prst="rect">
            <a:avLst/>
          </a:prstGeom>
          <a:noFill/>
        </p:spPr>
        <p:txBody>
          <a:bodyPr wrap="square" rtlCol="0">
            <a:spAutoFit/>
          </a:bodyPr>
          <a:lstStyle/>
          <a:p>
            <a:pPr marL="571500" indent="-571500">
              <a:buFont typeface="Arial" panose="020B0604020202020204" pitchFamily="34" charset="0"/>
              <a:buChar char="•"/>
            </a:pPr>
            <a:r>
              <a:rPr lang="en-GB" sz="4000"/>
              <a:t>You can change the value of a specific item by referring to its key name: </a:t>
            </a:r>
          </a:p>
          <a:p>
            <a:pPr marL="571500" indent="-571500">
              <a:buFont typeface="Arial" panose="020B0604020202020204" pitchFamily="34" charset="0"/>
              <a:buChar char="•"/>
            </a:pPr>
            <a:endParaRPr lang="en-GB" sz="1600"/>
          </a:p>
          <a:p>
            <a:pPr lvl="3"/>
            <a:r>
              <a:rPr lang="en-GB" sz="3600">
                <a:latin typeface="Consolas" panose="020B0609020204030204" pitchFamily="49" charset="0"/>
              </a:rPr>
              <a:t>person </a:t>
            </a:r>
            <a:r>
              <a:rPr lang="en-GB" sz="3600">
                <a:solidFill>
                  <a:srgbClr val="666666"/>
                </a:solidFill>
                <a:latin typeface="Consolas" panose="020B0609020204030204" pitchFamily="49" charset="0"/>
              </a:rPr>
              <a:t>=</a:t>
            </a:r>
            <a:r>
              <a:rPr lang="en-GB" sz="3600">
                <a:latin typeface="Consolas" panose="020B0609020204030204" pitchFamily="49" charset="0"/>
              </a:rPr>
              <a:t> { </a:t>
            </a:r>
          </a:p>
          <a:p>
            <a:pPr lvl="3"/>
            <a:r>
              <a:rPr lang="en-GB" sz="3600">
                <a:solidFill>
                  <a:srgbClr val="BA2121"/>
                </a:solidFill>
                <a:latin typeface="Consolas" panose="020B0609020204030204" pitchFamily="49" charset="0"/>
              </a:rPr>
              <a:t>		"name"</a:t>
            </a:r>
            <a:r>
              <a:rPr lang="en-GB" sz="3600">
                <a:latin typeface="Consolas" panose="020B0609020204030204" pitchFamily="49" charset="0"/>
              </a:rPr>
              <a:t>: </a:t>
            </a:r>
            <a:r>
              <a:rPr lang="en-GB" sz="3600">
                <a:solidFill>
                  <a:srgbClr val="BA2121"/>
                </a:solidFill>
                <a:latin typeface="Consolas" panose="020B0609020204030204" pitchFamily="49" charset="0"/>
              </a:rPr>
              <a:t>"Aaron"</a:t>
            </a:r>
            <a:r>
              <a:rPr lang="en-GB" sz="3600">
                <a:latin typeface="Consolas" panose="020B0609020204030204" pitchFamily="49" charset="0"/>
              </a:rPr>
              <a:t>, </a:t>
            </a:r>
          </a:p>
          <a:p>
            <a:pPr lvl="3"/>
            <a:r>
              <a:rPr lang="en-GB" sz="3600">
                <a:solidFill>
                  <a:srgbClr val="BA2121"/>
                </a:solidFill>
                <a:latin typeface="Consolas" panose="020B0609020204030204" pitchFamily="49" charset="0"/>
              </a:rPr>
              <a:t>		"age"</a:t>
            </a:r>
            <a:r>
              <a:rPr lang="en-GB" sz="3600">
                <a:latin typeface="Consolas" panose="020B0609020204030204" pitchFamily="49" charset="0"/>
              </a:rPr>
              <a:t>: </a:t>
            </a:r>
            <a:r>
              <a:rPr lang="en-GB" sz="3600">
                <a:solidFill>
                  <a:srgbClr val="666666"/>
                </a:solidFill>
                <a:latin typeface="Consolas" panose="020B0609020204030204" pitchFamily="49" charset="0"/>
              </a:rPr>
              <a:t>32</a:t>
            </a:r>
            <a:r>
              <a:rPr lang="en-GB" sz="3600">
                <a:latin typeface="Consolas" panose="020B0609020204030204" pitchFamily="49" charset="0"/>
              </a:rPr>
              <a:t>, </a:t>
            </a:r>
          </a:p>
          <a:p>
            <a:pPr lvl="3"/>
            <a:r>
              <a:rPr lang="en-GB" sz="3600">
                <a:solidFill>
                  <a:srgbClr val="BA2121"/>
                </a:solidFill>
                <a:latin typeface="Consolas" panose="020B0609020204030204" pitchFamily="49" charset="0"/>
              </a:rPr>
              <a:t>		"title"</a:t>
            </a:r>
            <a:r>
              <a:rPr lang="en-GB" sz="3600">
                <a:latin typeface="Consolas" panose="020B0609020204030204" pitchFamily="49" charset="0"/>
              </a:rPr>
              <a:t>: </a:t>
            </a:r>
            <a:r>
              <a:rPr lang="en-GB" sz="3600">
                <a:solidFill>
                  <a:srgbClr val="BA2121"/>
                </a:solidFill>
                <a:latin typeface="Consolas" panose="020B0609020204030204" pitchFamily="49" charset="0"/>
              </a:rPr>
              <a:t>"Mr"</a:t>
            </a:r>
            <a:r>
              <a:rPr lang="en-GB" sz="3600">
                <a:latin typeface="Consolas" panose="020B0609020204030204" pitchFamily="49" charset="0"/>
              </a:rPr>
              <a:t> </a:t>
            </a:r>
          </a:p>
          <a:p>
            <a:pPr lvl="3"/>
            <a:r>
              <a:rPr lang="en-GB" sz="3600">
                <a:latin typeface="Consolas" panose="020B0609020204030204" pitchFamily="49" charset="0"/>
              </a:rPr>
              <a:t>} </a:t>
            </a:r>
          </a:p>
          <a:p>
            <a:pPr lvl="3"/>
            <a:endParaRPr lang="en-GB" sz="3600">
              <a:latin typeface="Consolas" panose="020B0609020204030204" pitchFamily="49" charset="0"/>
            </a:endParaRPr>
          </a:p>
          <a:p>
            <a:pPr lvl="3"/>
            <a:r>
              <a:rPr lang="en-GB" sz="3600">
                <a:latin typeface="Consolas" panose="020B0609020204030204" pitchFamily="49" charset="0"/>
              </a:rPr>
              <a:t>person[</a:t>
            </a:r>
            <a:r>
              <a:rPr lang="en-GB" sz="3600">
                <a:solidFill>
                  <a:srgbClr val="BA2121"/>
                </a:solidFill>
                <a:latin typeface="Consolas" panose="020B0609020204030204" pitchFamily="49" charset="0"/>
              </a:rPr>
              <a:t>"name"</a:t>
            </a:r>
            <a:r>
              <a:rPr lang="en-GB" sz="3600">
                <a:latin typeface="Consolas" panose="020B0609020204030204" pitchFamily="49" charset="0"/>
              </a:rPr>
              <a:t>]</a:t>
            </a:r>
            <a:r>
              <a:rPr lang="en-GB" sz="3600">
                <a:solidFill>
                  <a:srgbClr val="666666"/>
                </a:solidFill>
                <a:latin typeface="Consolas" panose="020B0609020204030204" pitchFamily="49" charset="0"/>
              </a:rPr>
              <a:t>=</a:t>
            </a:r>
            <a:r>
              <a:rPr lang="en-GB" sz="3600">
                <a:solidFill>
                  <a:srgbClr val="BA2121"/>
                </a:solidFill>
                <a:latin typeface="Consolas" panose="020B0609020204030204" pitchFamily="49" charset="0"/>
              </a:rPr>
              <a:t>"Beth"</a:t>
            </a:r>
            <a:r>
              <a:rPr lang="en-GB" sz="3600">
                <a:latin typeface="Consolas" panose="020B0609020204030204" pitchFamily="49" charset="0"/>
              </a:rPr>
              <a:t> </a:t>
            </a:r>
          </a:p>
          <a:p>
            <a:pPr lvl="3"/>
            <a:r>
              <a:rPr lang="en-GB" sz="3600">
                <a:latin typeface="Consolas" panose="020B0609020204030204" pitchFamily="49" charset="0"/>
              </a:rPr>
              <a:t>person[</a:t>
            </a:r>
            <a:r>
              <a:rPr lang="en-GB" sz="3600">
                <a:solidFill>
                  <a:srgbClr val="BA2121"/>
                </a:solidFill>
                <a:latin typeface="Consolas" panose="020B0609020204030204" pitchFamily="49" charset="0"/>
              </a:rPr>
              <a:t>"age"</a:t>
            </a:r>
            <a:r>
              <a:rPr lang="en-GB" sz="3600">
                <a:latin typeface="Consolas" panose="020B0609020204030204" pitchFamily="49" charset="0"/>
              </a:rPr>
              <a:t>]</a:t>
            </a:r>
            <a:r>
              <a:rPr lang="en-GB" sz="3600">
                <a:solidFill>
                  <a:srgbClr val="666666"/>
                </a:solidFill>
                <a:latin typeface="Consolas" panose="020B0609020204030204" pitchFamily="49" charset="0"/>
              </a:rPr>
              <a:t>=29</a:t>
            </a:r>
            <a:r>
              <a:rPr lang="en-GB" sz="3600">
                <a:latin typeface="Consolas" panose="020B0609020204030204" pitchFamily="49" charset="0"/>
              </a:rPr>
              <a:t> </a:t>
            </a:r>
          </a:p>
          <a:p>
            <a:pPr lvl="3"/>
            <a:r>
              <a:rPr lang="en-GB" sz="3600">
                <a:latin typeface="Consolas" panose="020B0609020204030204" pitchFamily="49" charset="0"/>
              </a:rPr>
              <a:t>person[</a:t>
            </a:r>
            <a:r>
              <a:rPr lang="en-GB" sz="3600">
                <a:solidFill>
                  <a:srgbClr val="BA2121"/>
                </a:solidFill>
                <a:latin typeface="Consolas" panose="020B0609020204030204" pitchFamily="49" charset="0"/>
              </a:rPr>
              <a:t>"title"</a:t>
            </a:r>
            <a:r>
              <a:rPr lang="en-GB" sz="3600">
                <a:latin typeface="Consolas" panose="020B0609020204030204" pitchFamily="49" charset="0"/>
              </a:rPr>
              <a:t>]</a:t>
            </a:r>
            <a:r>
              <a:rPr lang="en-GB" sz="3600">
                <a:solidFill>
                  <a:srgbClr val="666666"/>
                </a:solidFill>
                <a:latin typeface="Consolas" panose="020B0609020204030204" pitchFamily="49" charset="0"/>
              </a:rPr>
              <a:t>=</a:t>
            </a:r>
            <a:r>
              <a:rPr lang="en-GB" sz="3600">
                <a:solidFill>
                  <a:srgbClr val="BA2121"/>
                </a:solidFill>
                <a:latin typeface="Consolas" panose="020B0609020204030204" pitchFamily="49" charset="0"/>
              </a:rPr>
              <a:t>"Miss"</a:t>
            </a:r>
            <a:r>
              <a:rPr lang="en-GB" sz="3600">
                <a:latin typeface="Consolas" panose="020B0609020204030204" pitchFamily="49" charset="0"/>
              </a:rPr>
              <a:t> </a:t>
            </a:r>
          </a:p>
          <a:p>
            <a:pPr lvl="3"/>
            <a:r>
              <a:rPr lang="en-GB" sz="3600" b="1">
                <a:solidFill>
                  <a:srgbClr val="008000"/>
                </a:solidFill>
                <a:latin typeface="Consolas" panose="020B0609020204030204" pitchFamily="49" charset="0"/>
              </a:rPr>
              <a:t>print</a:t>
            </a:r>
            <a:r>
              <a:rPr lang="en-GB" sz="3600">
                <a:latin typeface="Consolas" panose="020B0609020204030204" pitchFamily="49" charset="0"/>
              </a:rPr>
              <a:t>(person) </a:t>
            </a:r>
          </a:p>
          <a:p>
            <a:pPr lvl="3"/>
            <a:endParaRPr lang="en-GB" sz="3600">
              <a:latin typeface="Consolas" panose="020B0609020204030204" pitchFamily="49" charset="0"/>
            </a:endParaRPr>
          </a:p>
          <a:p>
            <a:pPr lvl="3"/>
            <a:r>
              <a:rPr lang="en-GB" sz="3600">
                <a:latin typeface="Consolas" panose="020B0609020204030204" pitchFamily="49" charset="0"/>
              </a:rPr>
              <a:t>{</a:t>
            </a:r>
            <a:r>
              <a:rPr lang="en-GB" sz="3600">
                <a:solidFill>
                  <a:srgbClr val="BA2121"/>
                </a:solidFill>
                <a:latin typeface="Consolas" panose="020B0609020204030204" pitchFamily="49" charset="0"/>
              </a:rPr>
              <a:t>'name'</a:t>
            </a:r>
            <a:r>
              <a:rPr lang="en-GB" sz="3600">
                <a:latin typeface="Consolas" panose="020B0609020204030204" pitchFamily="49" charset="0"/>
              </a:rPr>
              <a:t>: </a:t>
            </a:r>
            <a:r>
              <a:rPr lang="en-GB" sz="3600">
                <a:solidFill>
                  <a:srgbClr val="BA2121"/>
                </a:solidFill>
                <a:latin typeface="Consolas" panose="020B0609020204030204" pitchFamily="49" charset="0"/>
              </a:rPr>
              <a:t>'Beth'</a:t>
            </a:r>
            <a:r>
              <a:rPr lang="en-GB" sz="3600">
                <a:latin typeface="Consolas" panose="020B0609020204030204" pitchFamily="49" charset="0"/>
              </a:rPr>
              <a:t>, </a:t>
            </a:r>
            <a:r>
              <a:rPr lang="en-GB" sz="3600">
                <a:solidFill>
                  <a:srgbClr val="BA2121"/>
                </a:solidFill>
                <a:latin typeface="Consolas" panose="020B0609020204030204" pitchFamily="49" charset="0"/>
              </a:rPr>
              <a:t>'age'</a:t>
            </a:r>
            <a:r>
              <a:rPr lang="en-GB" sz="3600">
                <a:latin typeface="Consolas" panose="020B0609020204030204" pitchFamily="49" charset="0"/>
              </a:rPr>
              <a:t>: </a:t>
            </a:r>
            <a:r>
              <a:rPr lang="en-GB" sz="3600">
                <a:solidFill>
                  <a:srgbClr val="666666"/>
                </a:solidFill>
                <a:latin typeface="Consolas" panose="020B0609020204030204" pitchFamily="49" charset="0"/>
              </a:rPr>
              <a:t>29</a:t>
            </a:r>
            <a:r>
              <a:rPr lang="en-GB" sz="3600">
                <a:latin typeface="Consolas" panose="020B0609020204030204" pitchFamily="49" charset="0"/>
              </a:rPr>
              <a:t>, </a:t>
            </a:r>
            <a:r>
              <a:rPr lang="en-GB" sz="3600">
                <a:solidFill>
                  <a:srgbClr val="BA2121"/>
                </a:solidFill>
                <a:latin typeface="Consolas" panose="020B0609020204030204" pitchFamily="49" charset="0"/>
              </a:rPr>
              <a:t>'title'</a:t>
            </a:r>
            <a:r>
              <a:rPr lang="en-GB" sz="3600">
                <a:latin typeface="Consolas" panose="020B0609020204030204" pitchFamily="49" charset="0"/>
              </a:rPr>
              <a:t>: </a:t>
            </a:r>
            <a:r>
              <a:rPr lang="en-GB" sz="3600">
                <a:solidFill>
                  <a:srgbClr val="BA2121"/>
                </a:solidFill>
                <a:latin typeface="Consolas" panose="020B0609020204030204" pitchFamily="49" charset="0"/>
              </a:rPr>
              <a:t>'Miss'</a:t>
            </a:r>
            <a:r>
              <a:rPr lang="en-GB" sz="3600">
                <a:latin typeface="Consolas" panose="020B0609020204030204" pitchFamily="49" charset="0"/>
              </a:rPr>
              <a:t>}	</a:t>
            </a:r>
            <a:r>
              <a:rPr lang="en-GB" sz="4000"/>
              <a:t>		</a:t>
            </a:r>
            <a:endParaRPr lang="en-GB" sz="4000">
              <a:latin typeface="Courier New" panose="020703090202050204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1318079B-00A6-41C9-9246-C0DFAE87CDDA}"/>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Dictionaries: Change Values</a:t>
            </a:r>
          </a:p>
        </p:txBody>
      </p:sp>
      <p:pic>
        <p:nvPicPr>
          <p:cNvPr id="7" name="bangor_logo_c1_flush.pdf">
            <a:extLst>
              <a:ext uri="{FF2B5EF4-FFF2-40B4-BE49-F238E27FC236}">
                <a16:creationId xmlns:a16="http://schemas.microsoft.com/office/drawing/2014/main" id="{8687DAA7-F99A-42B9-A134-5DDD297D45C2}"/>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2860856917"/>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893148" cy="8279190"/>
          </a:xfrm>
          <a:prstGeom prst="rect">
            <a:avLst/>
          </a:prstGeom>
          <a:noFill/>
        </p:spPr>
        <p:txBody>
          <a:bodyPr wrap="square" rtlCol="0">
            <a:spAutoFit/>
          </a:bodyPr>
          <a:lstStyle/>
          <a:p>
            <a:pPr marL="571500" indent="-571500">
              <a:buFont typeface="Arial" panose="020B0604020202020204" pitchFamily="34" charset="0"/>
              <a:buChar char="•"/>
            </a:pPr>
            <a:r>
              <a:rPr lang="en-GB" sz="4000" dirty="0"/>
              <a:t>To determine if a specified key is present in a dictionary, use the in keyword: </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Don’t worry, logic will be covered more in depth in the next few slides!</a:t>
            </a:r>
          </a:p>
          <a:p>
            <a:pPr marL="571500" indent="-571500">
              <a:buFont typeface="Arial" panose="020B0604020202020204" pitchFamily="34" charset="0"/>
              <a:buChar char="•"/>
            </a:pPr>
            <a:endParaRPr lang="en-GB" sz="1600" dirty="0"/>
          </a:p>
          <a:p>
            <a:pPr lvl="3"/>
            <a:r>
              <a:rPr lang="en-GB" sz="3600" dirty="0">
                <a:latin typeface="Consolas" panose="020B0609020204030204" pitchFamily="49" charset="0"/>
              </a:rPr>
              <a:t>person </a:t>
            </a:r>
            <a:r>
              <a:rPr lang="en-GB" sz="3600" dirty="0">
                <a:solidFill>
                  <a:srgbClr val="666666"/>
                </a:solidFill>
                <a:latin typeface="Consolas" panose="020B0609020204030204" pitchFamily="49" charset="0"/>
              </a:rPr>
              <a:t>=</a:t>
            </a:r>
            <a:r>
              <a:rPr lang="en-GB" sz="3600" dirty="0">
                <a:latin typeface="Consolas" panose="020B0609020204030204" pitchFamily="49" charset="0"/>
              </a:rPr>
              <a:t> { </a:t>
            </a:r>
          </a:p>
          <a:p>
            <a:pPr lvl="3"/>
            <a:r>
              <a:rPr lang="en-GB" sz="3600" dirty="0">
                <a:solidFill>
                  <a:srgbClr val="BA2121"/>
                </a:solidFill>
                <a:latin typeface="Consolas" panose="020B0609020204030204" pitchFamily="49" charset="0"/>
              </a:rPr>
              <a:t>		"name"</a:t>
            </a:r>
            <a:r>
              <a:rPr lang="en-GB" sz="3600" dirty="0">
                <a:latin typeface="Consolas" panose="020B0609020204030204" pitchFamily="49" charset="0"/>
              </a:rPr>
              <a:t>: </a:t>
            </a:r>
            <a:r>
              <a:rPr lang="en-GB" sz="3600" dirty="0">
                <a:solidFill>
                  <a:srgbClr val="BA2121"/>
                </a:solidFill>
                <a:latin typeface="Consolas" panose="020B0609020204030204" pitchFamily="49" charset="0"/>
              </a:rPr>
              <a:t>"Aaron"</a:t>
            </a:r>
            <a:r>
              <a:rPr lang="en-GB" sz="3600" dirty="0">
                <a:latin typeface="Consolas" panose="020B0609020204030204" pitchFamily="49" charset="0"/>
              </a:rPr>
              <a:t>, </a:t>
            </a:r>
          </a:p>
          <a:p>
            <a:pPr lvl="3"/>
            <a:r>
              <a:rPr lang="en-GB" sz="3600" dirty="0">
                <a:solidFill>
                  <a:srgbClr val="BA2121"/>
                </a:solidFill>
                <a:latin typeface="Consolas" panose="020B0609020204030204" pitchFamily="49" charset="0"/>
              </a:rPr>
              <a:t>		"age"</a:t>
            </a:r>
            <a:r>
              <a:rPr lang="en-GB" sz="3600" dirty="0">
                <a:latin typeface="Consolas" panose="020B0609020204030204" pitchFamily="49" charset="0"/>
              </a:rPr>
              <a:t>: </a:t>
            </a:r>
            <a:r>
              <a:rPr lang="en-GB" sz="3600" dirty="0">
                <a:solidFill>
                  <a:srgbClr val="666666"/>
                </a:solidFill>
                <a:latin typeface="Consolas" panose="020B0609020204030204" pitchFamily="49" charset="0"/>
              </a:rPr>
              <a:t>32</a:t>
            </a:r>
            <a:r>
              <a:rPr lang="en-GB" sz="3600" dirty="0">
                <a:latin typeface="Consolas" panose="020B0609020204030204" pitchFamily="49" charset="0"/>
              </a:rPr>
              <a:t>, </a:t>
            </a:r>
          </a:p>
          <a:p>
            <a:pPr lvl="3"/>
            <a:r>
              <a:rPr lang="en-GB" sz="3600" dirty="0">
                <a:solidFill>
                  <a:srgbClr val="BA2121"/>
                </a:solidFill>
                <a:latin typeface="Consolas" panose="020B0609020204030204" pitchFamily="49" charset="0"/>
              </a:rPr>
              <a:t>		"title"</a:t>
            </a:r>
            <a:r>
              <a:rPr lang="en-GB" sz="3600" dirty="0">
                <a:latin typeface="Consolas" panose="020B0609020204030204" pitchFamily="49" charset="0"/>
              </a:rPr>
              <a:t>: </a:t>
            </a:r>
            <a:r>
              <a:rPr lang="en-GB" sz="3600" dirty="0">
                <a:solidFill>
                  <a:srgbClr val="BA2121"/>
                </a:solidFill>
                <a:latin typeface="Consolas" panose="020B0609020204030204" pitchFamily="49" charset="0"/>
              </a:rPr>
              <a:t>"Mr"</a:t>
            </a:r>
            <a:r>
              <a:rPr lang="en-GB" sz="3600" dirty="0">
                <a:latin typeface="Consolas" panose="020B0609020204030204" pitchFamily="49" charset="0"/>
              </a:rPr>
              <a:t> </a:t>
            </a:r>
          </a:p>
          <a:p>
            <a:pPr lvl="3"/>
            <a:r>
              <a:rPr lang="en-GB" sz="3600" dirty="0">
                <a:latin typeface="Consolas" panose="020B0609020204030204" pitchFamily="49" charset="0"/>
              </a:rPr>
              <a:t>} </a:t>
            </a:r>
          </a:p>
          <a:p>
            <a:pPr lvl="3"/>
            <a:r>
              <a:rPr lang="en-GB" sz="3600" b="1" dirty="0">
                <a:solidFill>
                  <a:srgbClr val="008000"/>
                </a:solidFill>
                <a:latin typeface="Consolas" panose="020B0609020204030204" pitchFamily="49" charset="0"/>
              </a:rPr>
              <a:t>if</a:t>
            </a:r>
            <a:r>
              <a:rPr lang="en-GB" sz="3600" dirty="0">
                <a:latin typeface="Consolas" panose="020B0609020204030204" pitchFamily="49" charset="0"/>
              </a:rPr>
              <a:t> </a:t>
            </a:r>
            <a:r>
              <a:rPr lang="en-GB" sz="3600" dirty="0">
                <a:solidFill>
                  <a:srgbClr val="BA2121"/>
                </a:solidFill>
                <a:latin typeface="Consolas" panose="020B0609020204030204" pitchFamily="49" charset="0"/>
              </a:rPr>
              <a:t>"name"</a:t>
            </a:r>
            <a:r>
              <a:rPr lang="en-GB" sz="3600" dirty="0">
                <a:latin typeface="Consolas" panose="020B0609020204030204" pitchFamily="49" charset="0"/>
              </a:rPr>
              <a:t> </a:t>
            </a:r>
            <a:r>
              <a:rPr lang="en-GB" sz="3600" b="1" dirty="0">
                <a:solidFill>
                  <a:srgbClr val="AA22FF"/>
                </a:solidFill>
                <a:latin typeface="Consolas" panose="020B0609020204030204" pitchFamily="49" charset="0"/>
              </a:rPr>
              <a:t>in</a:t>
            </a:r>
            <a:r>
              <a:rPr lang="en-GB" sz="3600" dirty="0">
                <a:latin typeface="Consolas" panose="020B0609020204030204" pitchFamily="49" charset="0"/>
              </a:rPr>
              <a:t> person: </a:t>
            </a:r>
          </a:p>
          <a:p>
            <a:pPr lvl="3"/>
            <a:r>
              <a:rPr lang="en-GB" sz="3600" dirty="0">
                <a:solidFill>
                  <a:srgbClr val="008000"/>
                </a:solidFill>
                <a:latin typeface="Consolas" panose="020B0609020204030204" pitchFamily="49" charset="0"/>
              </a:rPr>
              <a:t>		</a:t>
            </a:r>
            <a:r>
              <a:rPr lang="en-GB" sz="3600" b="1" dirty="0">
                <a:solidFill>
                  <a:srgbClr val="008000"/>
                </a:solidFill>
                <a:latin typeface="Consolas" panose="020B0609020204030204" pitchFamily="49" charset="0"/>
              </a:rPr>
              <a:t>print</a:t>
            </a:r>
            <a:r>
              <a:rPr lang="en-GB" sz="3600" dirty="0">
                <a:latin typeface="Consolas" panose="020B0609020204030204" pitchFamily="49" charset="0"/>
              </a:rPr>
              <a:t>(</a:t>
            </a:r>
            <a:r>
              <a:rPr lang="en-GB" sz="3600" dirty="0">
                <a:solidFill>
                  <a:srgbClr val="BA2121"/>
                </a:solidFill>
                <a:latin typeface="Consolas" panose="020B0609020204030204" pitchFamily="49" charset="0"/>
              </a:rPr>
              <a:t>"Yes, 'name' is one of the keys in the person dictionary"</a:t>
            </a:r>
            <a:r>
              <a:rPr lang="en-GB" sz="3600" dirty="0">
                <a:latin typeface="Consolas" panose="020B0609020204030204" pitchFamily="49" charset="0"/>
              </a:rPr>
              <a:t>) </a:t>
            </a:r>
          </a:p>
          <a:p>
            <a:pPr lvl="3"/>
            <a:r>
              <a:rPr lang="en-GB" sz="3600" b="1" dirty="0">
                <a:solidFill>
                  <a:srgbClr val="008000"/>
                </a:solidFill>
                <a:latin typeface="Consolas" panose="020B0609020204030204" pitchFamily="49" charset="0"/>
              </a:rPr>
              <a:t>else</a:t>
            </a:r>
            <a:r>
              <a:rPr lang="en-GB" sz="3600" dirty="0">
                <a:latin typeface="Consolas" panose="020B0609020204030204" pitchFamily="49" charset="0"/>
              </a:rPr>
              <a:t>: </a:t>
            </a:r>
          </a:p>
          <a:p>
            <a:pPr lvl="3"/>
            <a:r>
              <a:rPr lang="en-GB" sz="3600" dirty="0">
                <a:solidFill>
                  <a:srgbClr val="008000"/>
                </a:solidFill>
                <a:latin typeface="Consolas" panose="020B0609020204030204" pitchFamily="49" charset="0"/>
              </a:rPr>
              <a:t>		</a:t>
            </a:r>
            <a:r>
              <a:rPr lang="en-GB" sz="3600" b="1" dirty="0">
                <a:solidFill>
                  <a:srgbClr val="008000"/>
                </a:solidFill>
                <a:latin typeface="Consolas" panose="020B0609020204030204" pitchFamily="49" charset="0"/>
              </a:rPr>
              <a:t>print</a:t>
            </a:r>
            <a:r>
              <a:rPr lang="en-GB" sz="3600" dirty="0">
                <a:latin typeface="Consolas" panose="020B0609020204030204" pitchFamily="49" charset="0"/>
              </a:rPr>
              <a:t>(</a:t>
            </a:r>
            <a:r>
              <a:rPr lang="en-GB" sz="3600" dirty="0">
                <a:solidFill>
                  <a:srgbClr val="BA2121"/>
                </a:solidFill>
                <a:latin typeface="Consolas" panose="020B0609020204030204" pitchFamily="49" charset="0"/>
              </a:rPr>
              <a:t>"No, 'name' is not one of the keys in the person dictionary"</a:t>
            </a:r>
            <a:r>
              <a:rPr lang="en-GB" sz="3600" dirty="0">
                <a:latin typeface="Consolas" panose="020B0609020204030204" pitchFamily="49" charset="0"/>
              </a:rPr>
              <a:t>)</a:t>
            </a:r>
          </a:p>
          <a:p>
            <a:pPr lvl="3"/>
            <a:endParaRPr lang="en-GB" sz="3600" dirty="0">
              <a:latin typeface="Consolas" panose="020B0609020204030204" pitchFamily="49" charset="0"/>
            </a:endParaRPr>
          </a:p>
          <a:p>
            <a:pPr lvl="3"/>
            <a:r>
              <a:rPr lang="en-GB" sz="3600" dirty="0">
                <a:latin typeface="Consolas" panose="020B0609020204030204" pitchFamily="49" charset="0"/>
              </a:rPr>
              <a:t>Yes, 'name' </a:t>
            </a:r>
            <a:r>
              <a:rPr lang="en-GB" sz="3600" b="1" dirty="0">
                <a:latin typeface="Consolas" panose="020B0609020204030204" pitchFamily="49" charset="0"/>
              </a:rPr>
              <a:t>is</a:t>
            </a:r>
            <a:r>
              <a:rPr lang="en-GB" sz="3600" dirty="0">
                <a:latin typeface="Consolas" panose="020B0609020204030204" pitchFamily="49" charset="0"/>
              </a:rPr>
              <a:t> one of the keys </a:t>
            </a:r>
            <a:r>
              <a:rPr lang="en-GB" sz="3600" b="1" dirty="0">
                <a:latin typeface="Consolas" panose="020B0609020204030204" pitchFamily="49" charset="0"/>
              </a:rPr>
              <a:t>in</a:t>
            </a:r>
            <a:r>
              <a:rPr lang="en-GB" sz="3600" dirty="0">
                <a:latin typeface="Consolas" panose="020B0609020204030204" pitchFamily="49" charset="0"/>
              </a:rPr>
              <a:t> the person dictionary</a:t>
            </a:r>
            <a:endParaRPr lang="en-GB" sz="3600" dirty="0">
              <a:latin typeface="Consolas" panose="020B06090202040302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52B10235-9CEE-42E4-878D-F4F7107AF3B3}"/>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Dictionaries: Check if Key Exists</a:t>
            </a:r>
          </a:p>
        </p:txBody>
      </p:sp>
      <p:pic>
        <p:nvPicPr>
          <p:cNvPr id="7" name="bangor_logo_c1_flush.pdf">
            <a:extLst>
              <a:ext uri="{FF2B5EF4-FFF2-40B4-BE49-F238E27FC236}">
                <a16:creationId xmlns:a16="http://schemas.microsoft.com/office/drawing/2014/main" id="{6CE81050-9F1E-4320-96F0-9C44F3A7FA19}"/>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390879507"/>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7" y="2321318"/>
            <a:ext cx="22531747" cy="5940088"/>
          </a:xfrm>
          <a:prstGeom prst="rect">
            <a:avLst/>
          </a:prstGeom>
          <a:noFill/>
        </p:spPr>
        <p:txBody>
          <a:bodyPr wrap="square" rtlCol="0">
            <a:spAutoFit/>
          </a:bodyPr>
          <a:lstStyle/>
          <a:p>
            <a:pPr marL="571500" indent="-571500">
              <a:buFont typeface="Arial" panose="020B0604020202020204" pitchFamily="34" charset="0"/>
              <a:buChar char="•"/>
            </a:pPr>
            <a:r>
              <a:rPr lang="en-GB" sz="4000"/>
              <a:t>Adding an item to the dictionary is done by using a new index key and assigning a value to it: </a:t>
            </a:r>
          </a:p>
          <a:p>
            <a:pPr marL="571500" indent="-571500">
              <a:buFont typeface="Arial" panose="020B0604020202020204" pitchFamily="34" charset="0"/>
              <a:buChar char="•"/>
            </a:pPr>
            <a:endParaRPr lang="en-GB" sz="1600"/>
          </a:p>
          <a:p>
            <a:pPr lvl="3"/>
            <a:r>
              <a:rPr lang="en-GB" sz="3600">
                <a:latin typeface="Consolas" panose="020B0609020204030204" pitchFamily="49" charset="0"/>
              </a:rPr>
              <a:t>person </a:t>
            </a:r>
            <a:r>
              <a:rPr lang="en-GB" sz="3600">
                <a:solidFill>
                  <a:srgbClr val="666666"/>
                </a:solidFill>
                <a:latin typeface="Consolas" panose="020B0609020204030204" pitchFamily="49" charset="0"/>
              </a:rPr>
              <a:t>=</a:t>
            </a:r>
            <a:r>
              <a:rPr lang="en-GB" sz="3600">
                <a:latin typeface="Consolas" panose="020B0609020204030204" pitchFamily="49" charset="0"/>
              </a:rPr>
              <a:t> { </a:t>
            </a:r>
          </a:p>
          <a:p>
            <a:pPr lvl="3"/>
            <a:r>
              <a:rPr lang="en-GB" sz="3600">
                <a:solidFill>
                  <a:srgbClr val="BA2121"/>
                </a:solidFill>
                <a:latin typeface="Consolas" panose="020B0609020204030204" pitchFamily="49" charset="0"/>
              </a:rPr>
              <a:t>		"name"</a:t>
            </a:r>
            <a:r>
              <a:rPr lang="en-GB" sz="3600">
                <a:latin typeface="Consolas" panose="020B0609020204030204" pitchFamily="49" charset="0"/>
              </a:rPr>
              <a:t>: </a:t>
            </a:r>
            <a:r>
              <a:rPr lang="en-GB" sz="3600">
                <a:solidFill>
                  <a:srgbClr val="BA2121"/>
                </a:solidFill>
                <a:latin typeface="Consolas" panose="020B0609020204030204" pitchFamily="49" charset="0"/>
              </a:rPr>
              <a:t>"Aaron"</a:t>
            </a:r>
            <a:r>
              <a:rPr lang="en-GB" sz="3600">
                <a:latin typeface="Consolas" panose="020B0609020204030204" pitchFamily="49" charset="0"/>
              </a:rPr>
              <a:t>, </a:t>
            </a:r>
          </a:p>
          <a:p>
            <a:pPr lvl="3"/>
            <a:r>
              <a:rPr lang="en-GB" sz="3600">
                <a:solidFill>
                  <a:srgbClr val="BA2121"/>
                </a:solidFill>
                <a:latin typeface="Consolas" panose="020B0609020204030204" pitchFamily="49" charset="0"/>
              </a:rPr>
              <a:t>		"age"</a:t>
            </a:r>
            <a:r>
              <a:rPr lang="en-GB" sz="3600">
                <a:latin typeface="Consolas" panose="020B0609020204030204" pitchFamily="49" charset="0"/>
              </a:rPr>
              <a:t>: </a:t>
            </a:r>
            <a:r>
              <a:rPr lang="en-GB" sz="3600">
                <a:solidFill>
                  <a:srgbClr val="666666"/>
                </a:solidFill>
                <a:latin typeface="Consolas" panose="020B0609020204030204" pitchFamily="49" charset="0"/>
              </a:rPr>
              <a:t>32</a:t>
            </a:r>
            <a:r>
              <a:rPr lang="en-GB" sz="3600">
                <a:latin typeface="Consolas" panose="020B0609020204030204" pitchFamily="49" charset="0"/>
              </a:rPr>
              <a:t>, </a:t>
            </a:r>
          </a:p>
          <a:p>
            <a:pPr lvl="3"/>
            <a:r>
              <a:rPr lang="en-GB" sz="3600">
                <a:solidFill>
                  <a:srgbClr val="BA2121"/>
                </a:solidFill>
                <a:latin typeface="Consolas" panose="020B0609020204030204" pitchFamily="49" charset="0"/>
              </a:rPr>
              <a:t>		"title"</a:t>
            </a:r>
            <a:r>
              <a:rPr lang="en-GB" sz="3600">
                <a:latin typeface="Consolas" panose="020B0609020204030204" pitchFamily="49" charset="0"/>
              </a:rPr>
              <a:t>: </a:t>
            </a:r>
            <a:r>
              <a:rPr lang="en-GB" sz="3600">
                <a:solidFill>
                  <a:srgbClr val="BA2121"/>
                </a:solidFill>
                <a:latin typeface="Consolas" panose="020B0609020204030204" pitchFamily="49" charset="0"/>
              </a:rPr>
              <a:t>"Mr"</a:t>
            </a:r>
            <a:r>
              <a:rPr lang="en-GB" sz="3600">
                <a:latin typeface="Consolas" panose="020B0609020204030204" pitchFamily="49" charset="0"/>
              </a:rPr>
              <a:t> </a:t>
            </a:r>
          </a:p>
          <a:p>
            <a:pPr lvl="3"/>
            <a:r>
              <a:rPr lang="en-GB" sz="3600">
                <a:latin typeface="Consolas" panose="020B0609020204030204" pitchFamily="49" charset="0"/>
              </a:rPr>
              <a:t>} </a:t>
            </a:r>
          </a:p>
          <a:p>
            <a:pPr lvl="3"/>
            <a:r>
              <a:rPr lang="en-GB" sz="3600">
                <a:latin typeface="Consolas" panose="020B0609020204030204" pitchFamily="49" charset="0"/>
              </a:rPr>
              <a:t>person[</a:t>
            </a:r>
            <a:r>
              <a:rPr lang="en-GB" sz="3600">
                <a:solidFill>
                  <a:srgbClr val="BA2121"/>
                </a:solidFill>
                <a:latin typeface="Consolas" panose="020B0609020204030204" pitchFamily="49" charset="0"/>
              </a:rPr>
              <a:t>"job"</a:t>
            </a:r>
            <a:r>
              <a:rPr lang="en-GB" sz="3600">
                <a:latin typeface="Consolas" panose="020B0609020204030204" pitchFamily="49" charset="0"/>
              </a:rPr>
              <a:t>]</a:t>
            </a:r>
            <a:r>
              <a:rPr lang="en-GB" sz="3600">
                <a:solidFill>
                  <a:srgbClr val="666666"/>
                </a:solidFill>
                <a:latin typeface="Consolas" panose="020B0609020204030204" pitchFamily="49" charset="0"/>
              </a:rPr>
              <a:t>=</a:t>
            </a:r>
            <a:r>
              <a:rPr lang="en-GB" sz="3600">
                <a:solidFill>
                  <a:srgbClr val="BA2121"/>
                </a:solidFill>
                <a:latin typeface="Consolas" panose="020B0609020204030204" pitchFamily="49" charset="0"/>
              </a:rPr>
              <a:t>"Research Software Engineer"</a:t>
            </a:r>
            <a:r>
              <a:rPr lang="en-GB" sz="3600">
                <a:latin typeface="Consolas" panose="020B0609020204030204" pitchFamily="49" charset="0"/>
              </a:rPr>
              <a:t> </a:t>
            </a:r>
          </a:p>
          <a:p>
            <a:pPr lvl="3"/>
            <a:r>
              <a:rPr lang="en-GB" sz="3600" b="1">
                <a:solidFill>
                  <a:srgbClr val="008000"/>
                </a:solidFill>
                <a:latin typeface="Consolas" panose="020B0609020204030204" pitchFamily="49" charset="0"/>
              </a:rPr>
              <a:t>print</a:t>
            </a:r>
            <a:r>
              <a:rPr lang="en-GB" sz="3600">
                <a:latin typeface="Consolas" panose="020B0609020204030204" pitchFamily="49" charset="0"/>
              </a:rPr>
              <a:t>(person) </a:t>
            </a:r>
          </a:p>
          <a:p>
            <a:pPr lvl="3"/>
            <a:endParaRPr lang="en-GB" sz="3600">
              <a:latin typeface="Consolas" panose="020B0609020204030204" pitchFamily="49" charset="0"/>
            </a:endParaRPr>
          </a:p>
          <a:p>
            <a:pPr lvl="3"/>
            <a:r>
              <a:rPr lang="en-GB" sz="3600">
                <a:latin typeface="Consolas" panose="020B0609020204030204" pitchFamily="49" charset="0"/>
              </a:rPr>
              <a:t>{</a:t>
            </a:r>
            <a:r>
              <a:rPr lang="en-GB" sz="3600">
                <a:solidFill>
                  <a:srgbClr val="BA2121"/>
                </a:solidFill>
                <a:latin typeface="Consolas" panose="020B0609020204030204" pitchFamily="49" charset="0"/>
              </a:rPr>
              <a:t>'name'</a:t>
            </a:r>
            <a:r>
              <a:rPr lang="en-GB" sz="3600">
                <a:latin typeface="Consolas" panose="020B0609020204030204" pitchFamily="49" charset="0"/>
              </a:rPr>
              <a:t>: </a:t>
            </a:r>
            <a:r>
              <a:rPr lang="en-GB" sz="3600">
                <a:solidFill>
                  <a:srgbClr val="BA2121"/>
                </a:solidFill>
                <a:latin typeface="Consolas" panose="020B0609020204030204" pitchFamily="49" charset="0"/>
              </a:rPr>
              <a:t>'Aaron'</a:t>
            </a:r>
            <a:r>
              <a:rPr lang="en-GB" sz="3600">
                <a:latin typeface="Consolas" panose="020B0609020204030204" pitchFamily="49" charset="0"/>
              </a:rPr>
              <a:t>, </a:t>
            </a:r>
            <a:r>
              <a:rPr lang="en-GB" sz="3600">
                <a:solidFill>
                  <a:srgbClr val="BA2121"/>
                </a:solidFill>
                <a:latin typeface="Consolas" panose="020B0609020204030204" pitchFamily="49" charset="0"/>
              </a:rPr>
              <a:t>'age'</a:t>
            </a:r>
            <a:r>
              <a:rPr lang="en-GB" sz="3600">
                <a:latin typeface="Consolas" panose="020B0609020204030204" pitchFamily="49" charset="0"/>
              </a:rPr>
              <a:t>: </a:t>
            </a:r>
            <a:r>
              <a:rPr lang="en-GB" sz="3600">
                <a:solidFill>
                  <a:srgbClr val="666666"/>
                </a:solidFill>
                <a:latin typeface="Consolas" panose="020B0609020204030204" pitchFamily="49" charset="0"/>
              </a:rPr>
              <a:t>31</a:t>
            </a:r>
            <a:r>
              <a:rPr lang="en-GB" sz="3600">
                <a:latin typeface="Consolas" panose="020B0609020204030204" pitchFamily="49" charset="0"/>
              </a:rPr>
              <a:t>, </a:t>
            </a:r>
            <a:r>
              <a:rPr lang="en-GB" sz="3600">
                <a:solidFill>
                  <a:srgbClr val="BA2121"/>
                </a:solidFill>
                <a:latin typeface="Consolas" panose="020B0609020204030204" pitchFamily="49" charset="0"/>
              </a:rPr>
              <a:t>'title'</a:t>
            </a:r>
            <a:r>
              <a:rPr lang="en-GB" sz="3600">
                <a:latin typeface="Consolas" panose="020B0609020204030204" pitchFamily="49" charset="0"/>
              </a:rPr>
              <a:t>: </a:t>
            </a:r>
            <a:r>
              <a:rPr lang="en-GB" sz="3600">
                <a:solidFill>
                  <a:srgbClr val="BA2121"/>
                </a:solidFill>
                <a:latin typeface="Consolas" panose="020B0609020204030204" pitchFamily="49" charset="0"/>
              </a:rPr>
              <a:t>'Mr'</a:t>
            </a:r>
            <a:r>
              <a:rPr lang="en-GB" sz="3600">
                <a:latin typeface="Consolas" panose="020B0609020204030204" pitchFamily="49" charset="0"/>
              </a:rPr>
              <a:t>, </a:t>
            </a:r>
            <a:r>
              <a:rPr lang="en-GB" sz="3600">
                <a:solidFill>
                  <a:srgbClr val="BA2121"/>
                </a:solidFill>
                <a:latin typeface="Consolas" panose="020B0609020204030204" pitchFamily="49" charset="0"/>
              </a:rPr>
              <a:t>'job'</a:t>
            </a:r>
            <a:r>
              <a:rPr lang="en-GB" sz="3600">
                <a:latin typeface="Consolas" panose="020B0609020204030204" pitchFamily="49" charset="0"/>
              </a:rPr>
              <a:t>: </a:t>
            </a:r>
            <a:r>
              <a:rPr lang="en-GB" sz="3600">
                <a:solidFill>
                  <a:srgbClr val="BA2121"/>
                </a:solidFill>
                <a:latin typeface="Consolas" panose="020B0609020204030204" pitchFamily="49" charset="0"/>
              </a:rPr>
              <a:t>'Research Software Engineer'</a:t>
            </a:r>
            <a:r>
              <a:rPr lang="en-GB" sz="3600">
                <a:latin typeface="Consolas" panose="020B0609020204030204" pitchFamily="49" charset="0"/>
              </a:rPr>
              <a:t>}</a:t>
            </a:r>
            <a:endParaRPr lang="en-GB" sz="3600">
              <a:latin typeface="Consolas" panose="020B06090202040302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9DFF9ED6-30BF-49B6-BCB1-438BE91AF0D3}"/>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Dictionaries: Adding Items</a:t>
            </a:r>
          </a:p>
        </p:txBody>
      </p:sp>
      <p:pic>
        <p:nvPicPr>
          <p:cNvPr id="7" name="bangor_logo_c1_flush.pdf">
            <a:extLst>
              <a:ext uri="{FF2B5EF4-FFF2-40B4-BE49-F238E27FC236}">
                <a16:creationId xmlns:a16="http://schemas.microsoft.com/office/drawing/2014/main" id="{0B3218BB-CD9A-4F21-B64E-8AAC9DBEAFD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7" y="12008837"/>
            <a:ext cx="3516186" cy="993991"/>
          </a:xfrm>
          <a:prstGeom prst="rect">
            <a:avLst/>
          </a:prstGeom>
          <a:ln w="12700">
            <a:miter lim="400000"/>
          </a:ln>
        </p:spPr>
      </p:pic>
    </p:spTree>
    <p:extLst>
      <p:ext uri="{BB962C8B-B14F-4D97-AF65-F5344CB8AC3E}">
        <p14:creationId xmlns:p14="http://schemas.microsoft.com/office/powerpoint/2010/main" val="3219081927"/>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8213355" cy="6494085"/>
          </a:xfrm>
          <a:prstGeom prst="rect">
            <a:avLst/>
          </a:prstGeom>
          <a:noFill/>
        </p:spPr>
        <p:txBody>
          <a:bodyPr wrap="square" rtlCol="0">
            <a:spAutoFit/>
          </a:bodyPr>
          <a:lstStyle/>
          <a:p>
            <a:pPr marL="571500" indent="-571500">
              <a:buFont typeface="Arial" panose="020B0604020202020204" pitchFamily="34" charset="0"/>
              <a:buChar char="•"/>
            </a:pPr>
            <a:r>
              <a:rPr lang="en-GB" sz="4000"/>
              <a:t>The </a:t>
            </a:r>
            <a:r>
              <a:rPr lang="en-GB" sz="3600">
                <a:latin typeface="Consolas" panose="020B0609020204030204" pitchFamily="49" charset="0"/>
                <a:cs typeface="Courier New" panose="02070309020205020404" pitchFamily="49" charset="0"/>
              </a:rPr>
              <a:t>pop() </a:t>
            </a:r>
            <a:r>
              <a:rPr lang="en-GB" sz="4000"/>
              <a:t>method removes the item with the specified key name: </a:t>
            </a:r>
          </a:p>
          <a:p>
            <a:pPr marL="571500" indent="-571500">
              <a:buFont typeface="Arial" panose="020B0604020202020204" pitchFamily="34" charset="0"/>
              <a:buChar char="•"/>
            </a:pPr>
            <a:endParaRPr lang="en-GB" sz="1600"/>
          </a:p>
          <a:p>
            <a:pPr lvl="3"/>
            <a:r>
              <a:rPr lang="en-GB" sz="3600">
                <a:latin typeface="Consolas" panose="020B0609020204030204" pitchFamily="49" charset="0"/>
              </a:rPr>
              <a:t>person </a:t>
            </a:r>
            <a:r>
              <a:rPr lang="en-GB" sz="3600">
                <a:solidFill>
                  <a:srgbClr val="666666"/>
                </a:solidFill>
                <a:latin typeface="Consolas" panose="020B0609020204030204" pitchFamily="49" charset="0"/>
              </a:rPr>
              <a:t>=</a:t>
            </a:r>
            <a:r>
              <a:rPr lang="en-GB" sz="3600">
                <a:latin typeface="Consolas" panose="020B0609020204030204" pitchFamily="49" charset="0"/>
              </a:rPr>
              <a:t> { </a:t>
            </a:r>
          </a:p>
          <a:p>
            <a:pPr lvl="3"/>
            <a:r>
              <a:rPr lang="en-GB" sz="3600">
                <a:solidFill>
                  <a:srgbClr val="BA2121"/>
                </a:solidFill>
                <a:latin typeface="Consolas" panose="020B0609020204030204" pitchFamily="49" charset="0"/>
              </a:rPr>
              <a:t>		"name"</a:t>
            </a:r>
            <a:r>
              <a:rPr lang="en-GB" sz="3600">
                <a:latin typeface="Consolas" panose="020B0609020204030204" pitchFamily="49" charset="0"/>
              </a:rPr>
              <a:t>: </a:t>
            </a:r>
            <a:r>
              <a:rPr lang="en-GB" sz="3600">
                <a:solidFill>
                  <a:srgbClr val="BA2121"/>
                </a:solidFill>
                <a:latin typeface="Consolas" panose="020B0609020204030204" pitchFamily="49" charset="0"/>
              </a:rPr>
              <a:t>"Aaron"</a:t>
            </a:r>
            <a:r>
              <a:rPr lang="en-GB" sz="3600">
                <a:latin typeface="Consolas" panose="020B0609020204030204" pitchFamily="49" charset="0"/>
              </a:rPr>
              <a:t>, </a:t>
            </a:r>
          </a:p>
          <a:p>
            <a:pPr lvl="3"/>
            <a:r>
              <a:rPr lang="en-GB" sz="3600">
                <a:solidFill>
                  <a:srgbClr val="BA2121"/>
                </a:solidFill>
                <a:latin typeface="Consolas" panose="020B0609020204030204" pitchFamily="49" charset="0"/>
              </a:rPr>
              <a:t>		"age"</a:t>
            </a:r>
            <a:r>
              <a:rPr lang="en-GB" sz="3600">
                <a:latin typeface="Consolas" panose="020B0609020204030204" pitchFamily="49" charset="0"/>
              </a:rPr>
              <a:t>: </a:t>
            </a:r>
            <a:r>
              <a:rPr lang="en-GB" sz="3600">
                <a:solidFill>
                  <a:srgbClr val="666666"/>
                </a:solidFill>
                <a:latin typeface="Consolas" panose="020B0609020204030204" pitchFamily="49" charset="0"/>
              </a:rPr>
              <a:t>32</a:t>
            </a:r>
            <a:r>
              <a:rPr lang="en-GB" sz="3600">
                <a:latin typeface="Consolas" panose="020B0609020204030204" pitchFamily="49" charset="0"/>
              </a:rPr>
              <a:t>, </a:t>
            </a:r>
          </a:p>
          <a:p>
            <a:pPr lvl="3"/>
            <a:r>
              <a:rPr lang="en-GB" sz="3600">
                <a:solidFill>
                  <a:srgbClr val="BA2121"/>
                </a:solidFill>
                <a:latin typeface="Consolas" panose="020B0609020204030204" pitchFamily="49" charset="0"/>
              </a:rPr>
              <a:t>		"title"</a:t>
            </a:r>
            <a:r>
              <a:rPr lang="en-GB" sz="3600">
                <a:latin typeface="Consolas" panose="020B0609020204030204" pitchFamily="49" charset="0"/>
              </a:rPr>
              <a:t>: </a:t>
            </a:r>
            <a:r>
              <a:rPr lang="en-GB" sz="3600">
                <a:solidFill>
                  <a:srgbClr val="BA2121"/>
                </a:solidFill>
                <a:latin typeface="Consolas" panose="020B0609020204030204" pitchFamily="49" charset="0"/>
              </a:rPr>
              <a:t>"Mr"</a:t>
            </a:r>
            <a:r>
              <a:rPr lang="en-GB" sz="3600">
                <a:latin typeface="Consolas" panose="020B0609020204030204" pitchFamily="49" charset="0"/>
              </a:rPr>
              <a:t> </a:t>
            </a:r>
          </a:p>
          <a:p>
            <a:pPr lvl="3"/>
            <a:r>
              <a:rPr lang="en-GB" sz="3600">
                <a:latin typeface="Consolas" panose="020B0609020204030204" pitchFamily="49" charset="0"/>
              </a:rPr>
              <a:t>} </a:t>
            </a:r>
          </a:p>
          <a:p>
            <a:pPr lvl="3"/>
            <a:endParaRPr lang="en-GB" sz="3600">
              <a:latin typeface="Consolas" panose="020B0609020204030204" pitchFamily="49" charset="0"/>
            </a:endParaRPr>
          </a:p>
          <a:p>
            <a:pPr lvl="3"/>
            <a:r>
              <a:rPr lang="en-GB" sz="3600" err="1">
                <a:latin typeface="Consolas" panose="020B0609020204030204" pitchFamily="49" charset="0"/>
              </a:rPr>
              <a:t>person</a:t>
            </a:r>
            <a:r>
              <a:rPr lang="en-GB" sz="3600" err="1">
                <a:solidFill>
                  <a:srgbClr val="666666"/>
                </a:solidFill>
                <a:latin typeface="Consolas" panose="020B0609020204030204" pitchFamily="49" charset="0"/>
              </a:rPr>
              <a:t>.</a:t>
            </a:r>
            <a:r>
              <a:rPr lang="en-GB" sz="3600" err="1">
                <a:latin typeface="Consolas" panose="020B0609020204030204" pitchFamily="49" charset="0"/>
              </a:rPr>
              <a:t>pop</a:t>
            </a:r>
            <a:r>
              <a:rPr lang="en-GB" sz="3600">
                <a:latin typeface="Consolas" panose="020B0609020204030204" pitchFamily="49" charset="0"/>
              </a:rPr>
              <a:t>(</a:t>
            </a:r>
            <a:r>
              <a:rPr lang="en-GB" sz="3600">
                <a:solidFill>
                  <a:srgbClr val="BA2121"/>
                </a:solidFill>
                <a:latin typeface="Consolas" panose="020B0609020204030204" pitchFamily="49" charset="0"/>
              </a:rPr>
              <a:t>"age"</a:t>
            </a:r>
            <a:r>
              <a:rPr lang="en-GB" sz="3600">
                <a:latin typeface="Consolas" panose="020B0609020204030204" pitchFamily="49" charset="0"/>
              </a:rPr>
              <a:t>) </a:t>
            </a:r>
          </a:p>
          <a:p>
            <a:pPr lvl="3"/>
            <a:r>
              <a:rPr lang="en-GB" sz="3600" b="1">
                <a:solidFill>
                  <a:srgbClr val="008000"/>
                </a:solidFill>
                <a:latin typeface="Consolas" panose="020B0609020204030204" pitchFamily="49" charset="0"/>
              </a:rPr>
              <a:t>print</a:t>
            </a:r>
            <a:r>
              <a:rPr lang="en-GB" sz="3600">
                <a:latin typeface="Consolas" panose="020B0609020204030204" pitchFamily="49" charset="0"/>
              </a:rPr>
              <a:t>(person) </a:t>
            </a:r>
          </a:p>
          <a:p>
            <a:pPr lvl="3"/>
            <a:endParaRPr lang="en-GB" sz="3600">
              <a:latin typeface="Consolas" panose="020B0609020204030204" pitchFamily="49" charset="0"/>
            </a:endParaRPr>
          </a:p>
          <a:p>
            <a:pPr lvl="3"/>
            <a:r>
              <a:rPr lang="en-GB" sz="3600">
                <a:latin typeface="Consolas" panose="020B0609020204030204" pitchFamily="49" charset="0"/>
              </a:rPr>
              <a:t>{</a:t>
            </a:r>
            <a:r>
              <a:rPr lang="en-GB" sz="3600">
                <a:solidFill>
                  <a:srgbClr val="BA2121"/>
                </a:solidFill>
                <a:latin typeface="Consolas" panose="020B0609020204030204" pitchFamily="49" charset="0"/>
              </a:rPr>
              <a:t>'name'</a:t>
            </a:r>
            <a:r>
              <a:rPr lang="en-GB" sz="3600">
                <a:latin typeface="Consolas" panose="020B0609020204030204" pitchFamily="49" charset="0"/>
              </a:rPr>
              <a:t>: </a:t>
            </a:r>
            <a:r>
              <a:rPr lang="en-GB" sz="3600">
                <a:solidFill>
                  <a:srgbClr val="BA2121"/>
                </a:solidFill>
                <a:latin typeface="Consolas" panose="020B0609020204030204" pitchFamily="49" charset="0"/>
              </a:rPr>
              <a:t>'Aaron'</a:t>
            </a:r>
            <a:r>
              <a:rPr lang="en-GB" sz="3600">
                <a:latin typeface="Consolas" panose="020B0609020204030204" pitchFamily="49" charset="0"/>
              </a:rPr>
              <a:t>, </a:t>
            </a:r>
            <a:r>
              <a:rPr lang="en-GB" sz="3600">
                <a:solidFill>
                  <a:srgbClr val="BA2121"/>
                </a:solidFill>
                <a:latin typeface="Consolas" panose="020B0609020204030204" pitchFamily="49" charset="0"/>
              </a:rPr>
              <a:t>'title'</a:t>
            </a:r>
            <a:r>
              <a:rPr lang="en-GB" sz="3600">
                <a:latin typeface="Consolas" panose="020B0609020204030204" pitchFamily="49" charset="0"/>
              </a:rPr>
              <a:t>: </a:t>
            </a:r>
            <a:r>
              <a:rPr lang="en-GB" sz="3600">
                <a:solidFill>
                  <a:srgbClr val="BA2121"/>
                </a:solidFill>
                <a:latin typeface="Consolas" panose="020B0609020204030204" pitchFamily="49" charset="0"/>
              </a:rPr>
              <a:t>'Mr'</a:t>
            </a:r>
            <a:r>
              <a:rPr lang="en-GB" sz="3600">
                <a:latin typeface="Consolas" panose="020B0609020204030204" pitchFamily="49" charset="0"/>
              </a:rPr>
              <a:t>} </a:t>
            </a:r>
            <a:endParaRPr lang="en-GB" sz="3600">
              <a:latin typeface="Consolas" panose="020B06090202040302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C5E94A10-6FAE-42BA-ACAE-FDDD1809A523}"/>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Dictionaries: Removing Items</a:t>
            </a:r>
          </a:p>
        </p:txBody>
      </p:sp>
      <p:pic>
        <p:nvPicPr>
          <p:cNvPr id="7" name="bangor_logo_c1_flush.pdf">
            <a:extLst>
              <a:ext uri="{FF2B5EF4-FFF2-40B4-BE49-F238E27FC236}">
                <a16:creationId xmlns:a16="http://schemas.microsoft.com/office/drawing/2014/main" id="{DA479A19-DCBB-4B5E-849E-14890A88F931}"/>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720756844"/>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134706"/>
            <a:ext cx="18213355" cy="7771358"/>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dirty="0"/>
              <a:t>A dictionary can also contain many dictionaries, this is called nested dictionaries </a:t>
            </a:r>
          </a:p>
          <a:p>
            <a:pPr marL="571500" indent="-571500">
              <a:buFont typeface="Arial" panose="020B0604020202020204" pitchFamily="34" charset="0"/>
              <a:buChar char="•"/>
            </a:pPr>
            <a:endParaRPr lang="en-GB" sz="1400" dirty="0"/>
          </a:p>
          <a:p>
            <a:pPr marL="571500" indent="-571500">
              <a:buFont typeface="Arial" panose="020B0604020202020204" pitchFamily="34" charset="0"/>
              <a:buChar char="•"/>
            </a:pPr>
            <a:r>
              <a:rPr lang="en-GB" sz="4000" dirty="0"/>
              <a:t>Can be an elegant solution when used correctly </a:t>
            </a:r>
            <a:endParaRPr lang="en-GB" sz="4000" dirty="0">
              <a:cs typeface="Calibri"/>
            </a:endParaRPr>
          </a:p>
          <a:p>
            <a:endParaRPr lang="en-GB" sz="900" dirty="0">
              <a:latin typeface="Consolas" panose="020B0609020204030204" pitchFamily="49" charset="0"/>
            </a:endParaRPr>
          </a:p>
          <a:p>
            <a:pPr lvl="3"/>
            <a:r>
              <a:rPr lang="en-GB" sz="3600" dirty="0">
                <a:latin typeface="Consolas" panose="020B0609020204030204" pitchFamily="49" charset="0"/>
              </a:rPr>
              <a:t>pets </a:t>
            </a:r>
            <a:r>
              <a:rPr lang="en-GB" sz="3600" dirty="0">
                <a:solidFill>
                  <a:srgbClr val="666666"/>
                </a:solidFill>
                <a:latin typeface="Consolas" panose="020B0609020204030204" pitchFamily="49" charset="0"/>
              </a:rPr>
              <a:t>=</a:t>
            </a:r>
            <a:r>
              <a:rPr lang="en-GB" sz="3600" dirty="0">
                <a:latin typeface="Consolas" panose="020B0609020204030204" pitchFamily="49" charset="0"/>
              </a:rPr>
              <a:t> {    </a:t>
            </a:r>
          </a:p>
          <a:p>
            <a:pPr lvl="3"/>
            <a:r>
              <a:rPr lang="en-GB" sz="3600" dirty="0">
                <a:solidFill>
                  <a:srgbClr val="BA2121"/>
                </a:solidFill>
                <a:latin typeface="Consolas" panose="020B0609020204030204" pitchFamily="49" charset="0"/>
              </a:rPr>
              <a:t>		"</a:t>
            </a:r>
            <a:r>
              <a:rPr lang="en-GB" sz="3600" dirty="0" err="1">
                <a:solidFill>
                  <a:srgbClr val="BA2121"/>
                </a:solidFill>
                <a:latin typeface="Consolas" panose="020B0609020204030204" pitchFamily="49" charset="0"/>
              </a:rPr>
              <a:t>mia</a:t>
            </a:r>
            <a:r>
              <a:rPr lang="en-GB" sz="3600" dirty="0">
                <a:solidFill>
                  <a:srgbClr val="BA2121"/>
                </a:solidFill>
                <a:latin typeface="Consolas" panose="020B0609020204030204" pitchFamily="49" charset="0"/>
              </a:rPr>
              <a:t>"</a:t>
            </a:r>
            <a:r>
              <a:rPr lang="en-GB" sz="3600" dirty="0">
                <a:latin typeface="Consolas" panose="020B0609020204030204" pitchFamily="49" charset="0"/>
              </a:rPr>
              <a:t>: {</a:t>
            </a:r>
          </a:p>
          <a:p>
            <a:pPr lvl="3"/>
            <a:r>
              <a:rPr lang="en-GB" sz="3600" dirty="0">
                <a:latin typeface="Consolas" panose="020B0609020204030204" pitchFamily="49" charset="0"/>
              </a:rPr>
              <a:t>    		</a:t>
            </a:r>
            <a:r>
              <a:rPr lang="en-GB" sz="3600" dirty="0">
                <a:solidFill>
                  <a:srgbClr val="BA2121"/>
                </a:solidFill>
                <a:latin typeface="Consolas" panose="020B0609020204030204" pitchFamily="49" charset="0"/>
              </a:rPr>
              <a:t>"age"</a:t>
            </a:r>
            <a:r>
              <a:rPr lang="en-GB" sz="3600" dirty="0">
                <a:latin typeface="Consolas" panose="020B0609020204030204" pitchFamily="49" charset="0"/>
              </a:rPr>
              <a:t>: </a:t>
            </a:r>
            <a:r>
              <a:rPr lang="en-GB" sz="3600" dirty="0">
                <a:solidFill>
                  <a:srgbClr val="666666"/>
                </a:solidFill>
                <a:latin typeface="Consolas" panose="020B0609020204030204" pitchFamily="49" charset="0"/>
              </a:rPr>
              <a:t>4</a:t>
            </a:r>
            <a:r>
              <a:rPr lang="en-GB" sz="3600" dirty="0">
                <a:latin typeface="Consolas" panose="020B0609020204030204" pitchFamily="49" charset="0"/>
              </a:rPr>
              <a:t>,    </a:t>
            </a:r>
          </a:p>
          <a:p>
            <a:pPr lvl="3"/>
            <a:r>
              <a:rPr lang="en-GB" sz="3600" dirty="0">
                <a:latin typeface="Consolas" panose="020B0609020204030204" pitchFamily="49" charset="0"/>
              </a:rPr>
              <a:t>		},    </a:t>
            </a:r>
          </a:p>
          <a:p>
            <a:pPr lvl="3"/>
            <a:r>
              <a:rPr lang="en-GB" sz="3600" dirty="0">
                <a:solidFill>
                  <a:srgbClr val="BA2121"/>
                </a:solidFill>
                <a:latin typeface="Consolas" panose="020B0609020204030204" pitchFamily="49" charset="0"/>
              </a:rPr>
              <a:t>		"boy cat"</a:t>
            </a:r>
            <a:r>
              <a:rPr lang="en-GB" sz="3600" dirty="0">
                <a:latin typeface="Consolas" panose="020B0609020204030204" pitchFamily="49" charset="0"/>
              </a:rPr>
              <a:t> : {      </a:t>
            </a:r>
          </a:p>
          <a:p>
            <a:pPr lvl="3"/>
            <a:r>
              <a:rPr lang="en-GB" sz="3600" dirty="0">
                <a:solidFill>
                  <a:srgbClr val="BA2121"/>
                </a:solidFill>
                <a:latin typeface="Consolas" panose="020B0609020204030204" pitchFamily="49" charset="0"/>
              </a:rPr>
              <a:t>				"age"</a:t>
            </a:r>
            <a:r>
              <a:rPr lang="en-GB" sz="3600" dirty="0">
                <a:latin typeface="Consolas" panose="020B0609020204030204" pitchFamily="49" charset="0"/>
              </a:rPr>
              <a:t>: </a:t>
            </a:r>
            <a:r>
              <a:rPr lang="en-GB" sz="3600" dirty="0">
                <a:solidFill>
                  <a:srgbClr val="666666"/>
                </a:solidFill>
                <a:latin typeface="Consolas" panose="020B0609020204030204" pitchFamily="49" charset="0"/>
              </a:rPr>
              <a:t>9</a:t>
            </a:r>
            <a:r>
              <a:rPr lang="en-GB" sz="3600" dirty="0">
                <a:latin typeface="Consolas" panose="020B0609020204030204" pitchFamily="49" charset="0"/>
              </a:rPr>
              <a:t>    </a:t>
            </a:r>
          </a:p>
          <a:p>
            <a:pPr lvl="3"/>
            <a:r>
              <a:rPr lang="en-GB" sz="3600" dirty="0">
                <a:latin typeface="Consolas" panose="020B0609020204030204" pitchFamily="49" charset="0"/>
              </a:rPr>
              <a:t>		},    </a:t>
            </a:r>
          </a:p>
          <a:p>
            <a:pPr lvl="3"/>
            <a:r>
              <a:rPr lang="en-GB" sz="3600" dirty="0">
                <a:solidFill>
                  <a:srgbClr val="BA2121"/>
                </a:solidFill>
                <a:latin typeface="Consolas" panose="020B0609020204030204" pitchFamily="49" charset="0"/>
              </a:rPr>
              <a:t>		"girl cat"</a:t>
            </a:r>
            <a:r>
              <a:rPr lang="en-GB" sz="3600" dirty="0">
                <a:latin typeface="Consolas" panose="020B0609020204030204" pitchFamily="49" charset="0"/>
              </a:rPr>
              <a:t> : {      </a:t>
            </a:r>
          </a:p>
          <a:p>
            <a:pPr lvl="3"/>
            <a:r>
              <a:rPr lang="en-GB" sz="3600" dirty="0">
                <a:solidFill>
                  <a:srgbClr val="BA2121"/>
                </a:solidFill>
                <a:latin typeface="Consolas" panose="020B0609020204030204" pitchFamily="49" charset="0"/>
              </a:rPr>
              <a:t>				"age"</a:t>
            </a:r>
            <a:r>
              <a:rPr lang="en-GB" sz="3600" dirty="0">
                <a:latin typeface="Consolas" panose="020B0609020204030204" pitchFamily="49" charset="0"/>
              </a:rPr>
              <a:t>:</a:t>
            </a:r>
            <a:r>
              <a:rPr lang="en-GB" sz="3600" dirty="0">
                <a:solidFill>
                  <a:srgbClr val="666666"/>
                </a:solidFill>
                <a:latin typeface="Consolas" panose="020B0609020204030204" pitchFamily="49" charset="0"/>
              </a:rPr>
              <a:t>9</a:t>
            </a:r>
            <a:r>
              <a:rPr lang="en-GB" sz="3600" dirty="0">
                <a:latin typeface="Consolas" panose="020B0609020204030204" pitchFamily="49" charset="0"/>
              </a:rPr>
              <a:t>    </a:t>
            </a:r>
          </a:p>
          <a:p>
            <a:pPr lvl="3"/>
            <a:r>
              <a:rPr lang="en-GB" sz="3600" dirty="0">
                <a:latin typeface="Consolas" panose="020B0609020204030204" pitchFamily="49" charset="0"/>
              </a:rPr>
              <a:t>		}  </a:t>
            </a:r>
          </a:p>
          <a:p>
            <a:pPr lvl="3"/>
            <a:r>
              <a:rPr lang="en-GB" sz="3600" dirty="0">
                <a:latin typeface="Consolas" panose="020B0609020204030204" pitchFamily="49" charset="0"/>
              </a:rPr>
              <a:t>}  </a:t>
            </a:r>
          </a:p>
        </p:txBody>
      </p:sp>
      <p:sp>
        <p:nvSpPr>
          <p:cNvPr id="6" name="Title 2">
            <a:extLst>
              <a:ext uri="{FF2B5EF4-FFF2-40B4-BE49-F238E27FC236}">
                <a16:creationId xmlns:a16="http://schemas.microsoft.com/office/drawing/2014/main" id="{3CFC1C00-0860-4683-9857-B89D49CB0806}"/>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Dictionaries: Nested</a:t>
            </a:r>
          </a:p>
        </p:txBody>
      </p:sp>
      <p:pic>
        <p:nvPicPr>
          <p:cNvPr id="7" name="bangor_logo_c1_flush.pdf">
            <a:extLst>
              <a:ext uri="{FF2B5EF4-FFF2-40B4-BE49-F238E27FC236}">
                <a16:creationId xmlns:a16="http://schemas.microsoft.com/office/drawing/2014/main" id="{71E76AD3-363F-40D7-A4DC-94391B548C53}"/>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2340460409"/>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134706"/>
            <a:ext cx="18213355" cy="4524315"/>
          </a:xfrm>
          <a:prstGeom prst="rect">
            <a:avLst/>
          </a:prstGeom>
          <a:noFill/>
        </p:spPr>
        <p:txBody>
          <a:bodyPr wrap="square" lIns="91440" tIns="45720" rIns="91440" bIns="45720" rtlCol="0" anchor="t">
            <a:spAutoFit/>
          </a:bodyPr>
          <a:lstStyle/>
          <a:p>
            <a:pPr lvl="3"/>
            <a:endParaRPr lang="en-GB" sz="3600" b="1" dirty="0">
              <a:solidFill>
                <a:srgbClr val="008000"/>
              </a:solidFill>
              <a:latin typeface="Consolas" panose="020B0609020204030204" pitchFamily="49" charset="0"/>
            </a:endParaRPr>
          </a:p>
          <a:p>
            <a:pPr lvl="3"/>
            <a:r>
              <a:rPr lang="en-GB" sz="3600" b="1" dirty="0">
                <a:solidFill>
                  <a:srgbClr val="008000"/>
                </a:solidFill>
                <a:latin typeface="Consolas" panose="020B0609020204030204" pitchFamily="49" charset="0"/>
              </a:rPr>
              <a:t>print</a:t>
            </a:r>
            <a:r>
              <a:rPr lang="en-GB" sz="3600" dirty="0">
                <a:latin typeface="Consolas" panose="020B0609020204030204" pitchFamily="49" charset="0"/>
              </a:rPr>
              <a:t>(pets)  </a:t>
            </a:r>
          </a:p>
          <a:p>
            <a:pPr lvl="3"/>
            <a:r>
              <a:rPr lang="en-GB" sz="3600" b="1" dirty="0">
                <a:solidFill>
                  <a:srgbClr val="008000"/>
                </a:solidFill>
                <a:latin typeface="Consolas" panose="020B0609020204030204" pitchFamily="49" charset="0"/>
              </a:rPr>
              <a:t>print</a:t>
            </a:r>
            <a:r>
              <a:rPr lang="en-GB" sz="3600" dirty="0">
                <a:latin typeface="Consolas" panose="020B0609020204030204" pitchFamily="49" charset="0"/>
              </a:rPr>
              <a:t>(pets[</a:t>
            </a:r>
            <a:r>
              <a:rPr lang="en-GB" sz="3600" dirty="0">
                <a:solidFill>
                  <a:srgbClr val="BA2121"/>
                </a:solidFill>
                <a:latin typeface="Consolas" panose="020B0609020204030204" pitchFamily="49" charset="0"/>
              </a:rPr>
              <a:t>"</a:t>
            </a:r>
            <a:r>
              <a:rPr lang="en-GB" sz="3600" dirty="0" err="1">
                <a:solidFill>
                  <a:srgbClr val="BA2121"/>
                </a:solidFill>
                <a:latin typeface="Consolas" panose="020B0609020204030204" pitchFamily="49" charset="0"/>
              </a:rPr>
              <a:t>mia</a:t>
            </a:r>
            <a:r>
              <a:rPr lang="en-GB" sz="3600" dirty="0">
                <a:solidFill>
                  <a:srgbClr val="BA2121"/>
                </a:solidFill>
                <a:latin typeface="Consolas" panose="020B0609020204030204" pitchFamily="49" charset="0"/>
              </a:rPr>
              <a:t>"</a:t>
            </a:r>
            <a:r>
              <a:rPr lang="en-GB" sz="3600" dirty="0">
                <a:latin typeface="Consolas" panose="020B0609020204030204" pitchFamily="49" charset="0"/>
              </a:rPr>
              <a:t>])  </a:t>
            </a:r>
          </a:p>
          <a:p>
            <a:pPr lvl="3"/>
            <a:r>
              <a:rPr lang="en-GB" sz="3600" b="1" dirty="0">
                <a:solidFill>
                  <a:srgbClr val="008000"/>
                </a:solidFill>
                <a:latin typeface="Consolas" panose="020B0609020204030204" pitchFamily="49" charset="0"/>
              </a:rPr>
              <a:t>print</a:t>
            </a:r>
            <a:r>
              <a:rPr lang="en-GB" sz="3600" dirty="0">
                <a:latin typeface="Consolas" panose="020B0609020204030204" pitchFamily="49" charset="0"/>
              </a:rPr>
              <a:t>(pets[</a:t>
            </a:r>
            <a:r>
              <a:rPr lang="en-GB" sz="3600" dirty="0">
                <a:solidFill>
                  <a:srgbClr val="BA2121"/>
                </a:solidFill>
                <a:latin typeface="Consolas" panose="020B0609020204030204" pitchFamily="49" charset="0"/>
              </a:rPr>
              <a:t>"</a:t>
            </a:r>
            <a:r>
              <a:rPr lang="en-GB" sz="3600" dirty="0" err="1">
                <a:solidFill>
                  <a:srgbClr val="BA2121"/>
                </a:solidFill>
                <a:latin typeface="Consolas" panose="020B0609020204030204" pitchFamily="49" charset="0"/>
              </a:rPr>
              <a:t>mia</a:t>
            </a:r>
            <a:r>
              <a:rPr lang="en-GB" sz="3600" dirty="0">
                <a:solidFill>
                  <a:srgbClr val="BA2121"/>
                </a:solidFill>
                <a:latin typeface="Consolas" panose="020B0609020204030204" pitchFamily="49" charset="0"/>
              </a:rPr>
              <a:t>"</a:t>
            </a:r>
            <a:r>
              <a:rPr lang="en-GB" sz="3600" dirty="0">
                <a:latin typeface="Consolas" panose="020B0609020204030204" pitchFamily="49" charset="0"/>
              </a:rPr>
              <a:t>][</a:t>
            </a:r>
            <a:r>
              <a:rPr lang="en-GB" sz="3600" dirty="0">
                <a:solidFill>
                  <a:srgbClr val="BA2121"/>
                </a:solidFill>
                <a:latin typeface="Consolas" panose="020B0609020204030204" pitchFamily="49" charset="0"/>
              </a:rPr>
              <a:t>"age"</a:t>
            </a:r>
            <a:r>
              <a:rPr lang="en-GB" sz="3600" dirty="0">
                <a:latin typeface="Consolas" panose="020B0609020204030204" pitchFamily="49" charset="0"/>
              </a:rPr>
              <a:t>])</a:t>
            </a:r>
          </a:p>
          <a:p>
            <a:pPr lvl="3"/>
            <a:r>
              <a:rPr lang="en-GB" sz="3600" dirty="0">
                <a:latin typeface="Consolas" panose="020B0609020204030204" pitchFamily="49" charset="0"/>
              </a:rPr>
              <a:t>  </a:t>
            </a:r>
          </a:p>
          <a:p>
            <a:pPr lvl="3"/>
            <a:r>
              <a:rPr lang="en-GB" sz="3600" dirty="0">
                <a:latin typeface="Consolas" panose="020B0609020204030204" pitchFamily="49" charset="0"/>
              </a:rPr>
              <a:t>{</a:t>
            </a:r>
            <a:r>
              <a:rPr lang="en-GB" sz="3600" dirty="0">
                <a:solidFill>
                  <a:srgbClr val="BA2121"/>
                </a:solidFill>
                <a:latin typeface="Consolas" panose="020B0609020204030204" pitchFamily="49" charset="0"/>
              </a:rPr>
              <a:t>'</a:t>
            </a:r>
            <a:r>
              <a:rPr lang="en-GB" sz="3600" dirty="0" err="1">
                <a:solidFill>
                  <a:srgbClr val="BA2121"/>
                </a:solidFill>
                <a:latin typeface="Consolas" panose="020B0609020204030204" pitchFamily="49" charset="0"/>
              </a:rPr>
              <a:t>mia</a:t>
            </a:r>
            <a:r>
              <a:rPr lang="en-GB" sz="3600" dirty="0">
                <a:solidFill>
                  <a:srgbClr val="BA2121"/>
                </a:solidFill>
                <a:latin typeface="Consolas" panose="020B0609020204030204" pitchFamily="49" charset="0"/>
              </a:rPr>
              <a:t>'</a:t>
            </a:r>
            <a:r>
              <a:rPr lang="en-GB" sz="3600" dirty="0">
                <a:latin typeface="Consolas" panose="020B0609020204030204" pitchFamily="49" charset="0"/>
              </a:rPr>
              <a:t>: {</a:t>
            </a:r>
            <a:r>
              <a:rPr lang="en-GB" sz="3600" dirty="0">
                <a:solidFill>
                  <a:srgbClr val="BA2121"/>
                </a:solidFill>
                <a:latin typeface="Consolas" panose="020B0609020204030204" pitchFamily="49" charset="0"/>
              </a:rPr>
              <a:t>'age'</a:t>
            </a:r>
            <a:r>
              <a:rPr lang="en-GB" sz="3600" dirty="0">
                <a:latin typeface="Consolas" panose="020B0609020204030204" pitchFamily="49" charset="0"/>
              </a:rPr>
              <a:t>: </a:t>
            </a:r>
            <a:r>
              <a:rPr lang="en-GB" sz="3600" dirty="0">
                <a:solidFill>
                  <a:srgbClr val="666666"/>
                </a:solidFill>
                <a:latin typeface="Consolas" panose="020B0609020204030204" pitchFamily="49" charset="0"/>
              </a:rPr>
              <a:t>4</a:t>
            </a:r>
            <a:r>
              <a:rPr lang="en-GB" sz="3600" dirty="0">
                <a:latin typeface="Consolas" panose="020B0609020204030204" pitchFamily="49" charset="0"/>
              </a:rPr>
              <a:t>}, </a:t>
            </a:r>
            <a:r>
              <a:rPr lang="en-GB" sz="3600" dirty="0">
                <a:solidFill>
                  <a:srgbClr val="BA2121"/>
                </a:solidFill>
                <a:latin typeface="Consolas" panose="020B0609020204030204" pitchFamily="49" charset="0"/>
              </a:rPr>
              <a:t>'boy cat'</a:t>
            </a:r>
            <a:r>
              <a:rPr lang="en-GB" sz="3600" dirty="0">
                <a:latin typeface="Consolas" panose="020B0609020204030204" pitchFamily="49" charset="0"/>
              </a:rPr>
              <a:t>: {</a:t>
            </a:r>
            <a:r>
              <a:rPr lang="en-GB" sz="3600" dirty="0">
                <a:solidFill>
                  <a:srgbClr val="BA2121"/>
                </a:solidFill>
                <a:latin typeface="Consolas" panose="020B0609020204030204" pitchFamily="49" charset="0"/>
              </a:rPr>
              <a:t>'age'</a:t>
            </a:r>
            <a:r>
              <a:rPr lang="en-GB" sz="3600" dirty="0">
                <a:latin typeface="Consolas" panose="020B0609020204030204" pitchFamily="49" charset="0"/>
              </a:rPr>
              <a:t>: </a:t>
            </a:r>
            <a:r>
              <a:rPr lang="en-GB" sz="3600" dirty="0">
                <a:solidFill>
                  <a:srgbClr val="666666"/>
                </a:solidFill>
                <a:latin typeface="Consolas" panose="020B0609020204030204" pitchFamily="49" charset="0"/>
              </a:rPr>
              <a:t>9</a:t>
            </a:r>
            <a:r>
              <a:rPr lang="en-GB" sz="3600" dirty="0">
                <a:latin typeface="Consolas" panose="020B0609020204030204" pitchFamily="49" charset="0"/>
              </a:rPr>
              <a:t>}, </a:t>
            </a:r>
            <a:r>
              <a:rPr lang="en-GB" sz="3600" dirty="0">
                <a:solidFill>
                  <a:srgbClr val="BA2121"/>
                </a:solidFill>
                <a:latin typeface="Consolas" panose="020B0609020204030204" pitchFamily="49" charset="0"/>
              </a:rPr>
              <a:t>'girl cat'</a:t>
            </a:r>
            <a:r>
              <a:rPr lang="en-GB" sz="3600" dirty="0">
                <a:latin typeface="Consolas" panose="020B0609020204030204" pitchFamily="49" charset="0"/>
              </a:rPr>
              <a:t>: {</a:t>
            </a:r>
            <a:r>
              <a:rPr lang="en-GB" sz="3600" dirty="0">
                <a:solidFill>
                  <a:srgbClr val="BA2121"/>
                </a:solidFill>
                <a:latin typeface="Consolas" panose="020B0609020204030204" pitchFamily="49" charset="0"/>
              </a:rPr>
              <a:t>'age'</a:t>
            </a:r>
            <a:r>
              <a:rPr lang="en-GB" sz="3600" dirty="0">
                <a:latin typeface="Consolas" panose="020B0609020204030204" pitchFamily="49" charset="0"/>
              </a:rPr>
              <a:t>: </a:t>
            </a:r>
            <a:r>
              <a:rPr lang="en-GB" sz="3600" dirty="0">
                <a:solidFill>
                  <a:srgbClr val="666666"/>
                </a:solidFill>
                <a:latin typeface="Consolas" panose="020B0609020204030204" pitchFamily="49" charset="0"/>
              </a:rPr>
              <a:t>9</a:t>
            </a:r>
            <a:r>
              <a:rPr lang="en-GB" sz="3600" dirty="0">
                <a:latin typeface="Consolas" panose="020B0609020204030204" pitchFamily="49" charset="0"/>
              </a:rPr>
              <a:t>}}</a:t>
            </a:r>
          </a:p>
          <a:p>
            <a:pPr lvl="3"/>
            <a:r>
              <a:rPr lang="en-GB" sz="3600" dirty="0">
                <a:latin typeface="Consolas" panose="020B0609020204030204" pitchFamily="49" charset="0"/>
              </a:rPr>
              <a:t>{</a:t>
            </a:r>
            <a:r>
              <a:rPr lang="en-GB" sz="3600" dirty="0">
                <a:solidFill>
                  <a:srgbClr val="BA2121"/>
                </a:solidFill>
                <a:latin typeface="Consolas" panose="020B0609020204030204" pitchFamily="49" charset="0"/>
              </a:rPr>
              <a:t>'age'</a:t>
            </a:r>
            <a:r>
              <a:rPr lang="en-GB" sz="3600" dirty="0">
                <a:latin typeface="Consolas" panose="020B0609020204030204" pitchFamily="49" charset="0"/>
              </a:rPr>
              <a:t>: </a:t>
            </a:r>
            <a:r>
              <a:rPr lang="en-GB" sz="3600" dirty="0">
                <a:solidFill>
                  <a:srgbClr val="666666"/>
                </a:solidFill>
                <a:latin typeface="Consolas" panose="020B0609020204030204" pitchFamily="49" charset="0"/>
              </a:rPr>
              <a:t>4</a:t>
            </a:r>
            <a:r>
              <a:rPr lang="en-GB" sz="3600" dirty="0">
                <a:latin typeface="Consolas" panose="020B0609020204030204" pitchFamily="49" charset="0"/>
              </a:rPr>
              <a:t>}</a:t>
            </a:r>
          </a:p>
          <a:p>
            <a:pPr lvl="3"/>
            <a:r>
              <a:rPr lang="en-GB" sz="3600" dirty="0">
                <a:solidFill>
                  <a:srgbClr val="666666"/>
                </a:solidFill>
                <a:latin typeface="Consolas" panose="020B0609020204030204" pitchFamily="49" charset="0"/>
              </a:rPr>
              <a:t>4</a:t>
            </a:r>
            <a:endParaRPr lang="en-GB" sz="3600" dirty="0">
              <a:latin typeface="Consolas" panose="020B0609020204030204" pitchFamily="49" charset="0"/>
            </a:endParaRPr>
          </a:p>
        </p:txBody>
      </p:sp>
      <p:sp>
        <p:nvSpPr>
          <p:cNvPr id="6" name="Title 2">
            <a:extLst>
              <a:ext uri="{FF2B5EF4-FFF2-40B4-BE49-F238E27FC236}">
                <a16:creationId xmlns:a16="http://schemas.microsoft.com/office/drawing/2014/main" id="{3CFC1C00-0860-4683-9857-B89D49CB0806}"/>
              </a:ext>
            </a:extLst>
          </p:cNvPr>
          <p:cNvSpPr>
            <a:spLocks noGrp="1"/>
          </p:cNvSpPr>
          <p:nvPr>
            <p:ph type="title"/>
          </p:nvPr>
        </p:nvSpPr>
        <p:spPr>
          <a:xfrm>
            <a:off x="553353" y="72697"/>
            <a:ext cx="21971004" cy="1550180"/>
          </a:xfrm>
        </p:spPr>
        <p:txBody>
          <a:bodyPr>
            <a:normAutofit/>
          </a:bodyPr>
          <a:lstStyle/>
          <a:p>
            <a:r>
              <a:rPr lang="en-GB" sz="8000" dirty="0">
                <a:solidFill>
                  <a:schemeClr val="bg1"/>
                </a:solidFill>
                <a:latin typeface="+mn-lt"/>
              </a:rPr>
              <a:t>Dictionaries: Nested (continued…)</a:t>
            </a:r>
          </a:p>
        </p:txBody>
      </p:sp>
      <p:pic>
        <p:nvPicPr>
          <p:cNvPr id="7" name="bangor_logo_c1_flush.pdf">
            <a:extLst>
              <a:ext uri="{FF2B5EF4-FFF2-40B4-BE49-F238E27FC236}">
                <a16:creationId xmlns:a16="http://schemas.microsoft.com/office/drawing/2014/main" id="{71E76AD3-363F-40D7-A4DC-94391B548C53}"/>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801999345"/>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8213355" cy="9879628"/>
          </a:xfrm>
          <a:prstGeom prst="rect">
            <a:avLst/>
          </a:prstGeom>
          <a:noFill/>
        </p:spPr>
        <p:txBody>
          <a:bodyPr wrap="square" rtlCol="0">
            <a:spAutoFit/>
          </a:bodyPr>
          <a:lstStyle/>
          <a:p>
            <a:pPr marL="571500" indent="-571500">
              <a:buFont typeface="Arial" panose="020B0604020202020204" pitchFamily="34" charset="0"/>
              <a:buChar char="•"/>
            </a:pPr>
            <a:r>
              <a:rPr lang="en-GB" sz="4000" dirty="0"/>
              <a:t>Lists can store any data type, including dictionaries</a:t>
            </a:r>
          </a:p>
          <a:p>
            <a:pPr marL="571500" indent="-571500">
              <a:buFont typeface="Arial" panose="020B0604020202020204" pitchFamily="34" charset="0"/>
              <a:buChar char="•"/>
            </a:pPr>
            <a:endParaRPr lang="en-GB" sz="1600" dirty="0"/>
          </a:p>
          <a:p>
            <a:pPr lvl="3"/>
            <a:r>
              <a:rPr lang="en-GB" sz="3600" dirty="0">
                <a:latin typeface="Consolas" panose="020B0609020204030204" pitchFamily="49" charset="0"/>
              </a:rPr>
              <a:t>participants </a:t>
            </a:r>
            <a:r>
              <a:rPr lang="en-GB" sz="3600" dirty="0">
                <a:solidFill>
                  <a:srgbClr val="666666"/>
                </a:solidFill>
                <a:latin typeface="Consolas" panose="020B0609020204030204" pitchFamily="49" charset="0"/>
              </a:rPr>
              <a:t>=</a:t>
            </a:r>
            <a:r>
              <a:rPr lang="en-GB" sz="3600" dirty="0">
                <a:latin typeface="Consolas" panose="020B0609020204030204" pitchFamily="49" charset="0"/>
              </a:rPr>
              <a:t> [] </a:t>
            </a:r>
          </a:p>
          <a:p>
            <a:pPr lvl="3"/>
            <a:r>
              <a:rPr lang="en-GB" sz="3600" b="1" dirty="0">
                <a:solidFill>
                  <a:srgbClr val="008000"/>
                </a:solidFill>
                <a:latin typeface="Consolas" panose="020B0609020204030204" pitchFamily="49" charset="0"/>
              </a:rPr>
              <a:t>print</a:t>
            </a:r>
            <a:r>
              <a:rPr lang="en-GB" sz="3600" dirty="0">
                <a:latin typeface="Consolas" panose="020B0609020204030204" pitchFamily="49" charset="0"/>
              </a:rPr>
              <a:t>(participants) </a:t>
            </a:r>
          </a:p>
          <a:p>
            <a:pPr lvl="3"/>
            <a:endParaRPr lang="en-GB" sz="3600" dirty="0">
              <a:latin typeface="Consolas" panose="020B0609020204030204" pitchFamily="49" charset="0"/>
            </a:endParaRPr>
          </a:p>
          <a:p>
            <a:pPr lvl="3"/>
            <a:r>
              <a:rPr lang="en-GB" sz="3600" dirty="0">
                <a:latin typeface="Consolas" panose="020B0609020204030204" pitchFamily="49" charset="0"/>
              </a:rPr>
              <a:t>person_1 </a:t>
            </a:r>
            <a:r>
              <a:rPr lang="en-GB" sz="3600" dirty="0">
                <a:solidFill>
                  <a:srgbClr val="666666"/>
                </a:solidFill>
                <a:latin typeface="Consolas" panose="020B0609020204030204" pitchFamily="49" charset="0"/>
              </a:rPr>
              <a:t>=</a:t>
            </a:r>
            <a:r>
              <a:rPr lang="en-GB" sz="3600" dirty="0">
                <a:latin typeface="Consolas" panose="020B0609020204030204" pitchFamily="49" charset="0"/>
              </a:rPr>
              <a:t> { </a:t>
            </a:r>
          </a:p>
          <a:p>
            <a:pPr lvl="5"/>
            <a:r>
              <a:rPr lang="en-GB" sz="3600" dirty="0">
                <a:solidFill>
                  <a:srgbClr val="BA2121"/>
                </a:solidFill>
                <a:latin typeface="Consolas" panose="020B0609020204030204" pitchFamily="49" charset="0"/>
              </a:rPr>
              <a:t>"name"</a:t>
            </a:r>
            <a:r>
              <a:rPr lang="en-GB" sz="3600" dirty="0">
                <a:latin typeface="Consolas" panose="020B0609020204030204" pitchFamily="49" charset="0"/>
              </a:rPr>
              <a:t> : </a:t>
            </a:r>
            <a:r>
              <a:rPr lang="en-GB" sz="3600" dirty="0">
                <a:solidFill>
                  <a:srgbClr val="BA2121"/>
                </a:solidFill>
                <a:latin typeface="Consolas" panose="020B0609020204030204" pitchFamily="49" charset="0"/>
              </a:rPr>
              <a:t>"Aaron"</a:t>
            </a:r>
            <a:r>
              <a:rPr lang="en-GB" sz="3600" dirty="0">
                <a:latin typeface="Consolas" panose="020B0609020204030204" pitchFamily="49" charset="0"/>
              </a:rPr>
              <a:t>, </a:t>
            </a:r>
          </a:p>
          <a:p>
            <a:pPr lvl="5"/>
            <a:r>
              <a:rPr lang="en-GB" sz="3600" dirty="0">
                <a:solidFill>
                  <a:srgbClr val="BA2121"/>
                </a:solidFill>
                <a:latin typeface="Consolas" panose="020B0609020204030204" pitchFamily="49" charset="0"/>
              </a:rPr>
              <a:t>"age"</a:t>
            </a:r>
            <a:r>
              <a:rPr lang="en-GB" sz="3600" dirty="0">
                <a:latin typeface="Consolas" panose="020B0609020204030204" pitchFamily="49" charset="0"/>
              </a:rPr>
              <a:t> : </a:t>
            </a:r>
            <a:r>
              <a:rPr lang="en-GB" sz="3600" dirty="0">
                <a:solidFill>
                  <a:srgbClr val="666666"/>
                </a:solidFill>
                <a:latin typeface="Consolas" panose="020B0609020204030204" pitchFamily="49" charset="0"/>
              </a:rPr>
              <a:t>32</a:t>
            </a:r>
            <a:r>
              <a:rPr lang="en-GB" sz="3600" dirty="0">
                <a:latin typeface="Consolas" panose="020B0609020204030204" pitchFamily="49" charset="0"/>
              </a:rPr>
              <a:t>, </a:t>
            </a:r>
          </a:p>
          <a:p>
            <a:pPr lvl="3"/>
            <a:r>
              <a:rPr lang="en-GB" sz="3600" dirty="0">
                <a:latin typeface="Consolas" panose="020B0609020204030204" pitchFamily="49" charset="0"/>
              </a:rPr>
              <a:t>} </a:t>
            </a:r>
          </a:p>
          <a:p>
            <a:pPr lvl="3"/>
            <a:r>
              <a:rPr lang="en-GB" sz="3600" dirty="0">
                <a:latin typeface="Consolas" panose="020B0609020204030204" pitchFamily="49" charset="0"/>
              </a:rPr>
              <a:t>person_2 </a:t>
            </a:r>
            <a:r>
              <a:rPr lang="en-GB" sz="3600" dirty="0">
                <a:solidFill>
                  <a:srgbClr val="666666"/>
                </a:solidFill>
                <a:latin typeface="Consolas" panose="020B0609020204030204" pitchFamily="49" charset="0"/>
              </a:rPr>
              <a:t>=</a:t>
            </a:r>
            <a:r>
              <a:rPr lang="en-GB" sz="3600" dirty="0">
                <a:latin typeface="Consolas" panose="020B0609020204030204" pitchFamily="49" charset="0"/>
              </a:rPr>
              <a:t> { </a:t>
            </a:r>
          </a:p>
          <a:p>
            <a:pPr lvl="5"/>
            <a:r>
              <a:rPr lang="en-GB" sz="3600" dirty="0">
                <a:solidFill>
                  <a:srgbClr val="BA2121"/>
                </a:solidFill>
                <a:latin typeface="Consolas" panose="020B0609020204030204" pitchFamily="49" charset="0"/>
              </a:rPr>
              <a:t>"name"</a:t>
            </a:r>
            <a:r>
              <a:rPr lang="en-GB" sz="3600" dirty="0">
                <a:latin typeface="Consolas" panose="020B0609020204030204" pitchFamily="49" charset="0"/>
              </a:rPr>
              <a:t> : </a:t>
            </a:r>
            <a:r>
              <a:rPr lang="en-GB" sz="3600" dirty="0">
                <a:solidFill>
                  <a:srgbClr val="BA2121"/>
                </a:solidFill>
                <a:latin typeface="Consolas" panose="020B0609020204030204" pitchFamily="49" charset="0"/>
              </a:rPr>
              <a:t>"Beth"</a:t>
            </a:r>
            <a:r>
              <a:rPr lang="en-GB" sz="3600" dirty="0">
                <a:latin typeface="Consolas" panose="020B0609020204030204" pitchFamily="49" charset="0"/>
              </a:rPr>
              <a:t>, </a:t>
            </a:r>
          </a:p>
          <a:p>
            <a:pPr lvl="5"/>
            <a:r>
              <a:rPr lang="en-GB" sz="3600" dirty="0">
                <a:solidFill>
                  <a:srgbClr val="BA2121"/>
                </a:solidFill>
                <a:latin typeface="Consolas" panose="020B0609020204030204" pitchFamily="49" charset="0"/>
              </a:rPr>
              <a:t>"age"</a:t>
            </a:r>
            <a:r>
              <a:rPr lang="en-GB" sz="3600" dirty="0">
                <a:latin typeface="Consolas" panose="020B0609020204030204" pitchFamily="49" charset="0"/>
              </a:rPr>
              <a:t> : </a:t>
            </a:r>
            <a:r>
              <a:rPr lang="en-GB" sz="3600" dirty="0">
                <a:solidFill>
                  <a:srgbClr val="666666"/>
                </a:solidFill>
                <a:latin typeface="Consolas" panose="020B0609020204030204" pitchFamily="49" charset="0"/>
              </a:rPr>
              <a:t>29</a:t>
            </a:r>
            <a:r>
              <a:rPr lang="en-GB" sz="3600" dirty="0">
                <a:latin typeface="Consolas" panose="020B0609020204030204" pitchFamily="49" charset="0"/>
              </a:rPr>
              <a:t>, </a:t>
            </a:r>
          </a:p>
          <a:p>
            <a:pPr lvl="3"/>
            <a:r>
              <a:rPr lang="en-GB" sz="3600" dirty="0">
                <a:latin typeface="Consolas" panose="020B0609020204030204" pitchFamily="49" charset="0"/>
              </a:rPr>
              <a:t>} </a:t>
            </a:r>
          </a:p>
          <a:p>
            <a:pPr lvl="3"/>
            <a:endParaRPr lang="en-GB" sz="3600" dirty="0">
              <a:latin typeface="Consolas" panose="020B0609020204030204" pitchFamily="49" charset="0"/>
            </a:endParaRPr>
          </a:p>
          <a:p>
            <a:pPr lvl="3"/>
            <a:r>
              <a:rPr lang="en-GB" sz="3600" dirty="0" err="1">
                <a:latin typeface="Consolas" panose="020B0609020204030204" pitchFamily="49" charset="0"/>
              </a:rPr>
              <a:t>participants</a:t>
            </a:r>
            <a:r>
              <a:rPr lang="en-GB" sz="3600" dirty="0" err="1">
                <a:solidFill>
                  <a:srgbClr val="666666"/>
                </a:solidFill>
                <a:latin typeface="Consolas" panose="020B0609020204030204" pitchFamily="49" charset="0"/>
              </a:rPr>
              <a:t>.</a:t>
            </a:r>
            <a:r>
              <a:rPr lang="en-GB" sz="3600" dirty="0" err="1">
                <a:latin typeface="Consolas" panose="020B0609020204030204" pitchFamily="49" charset="0"/>
              </a:rPr>
              <a:t>append</a:t>
            </a:r>
            <a:r>
              <a:rPr lang="en-GB" sz="3600" dirty="0">
                <a:latin typeface="Consolas" panose="020B0609020204030204" pitchFamily="49" charset="0"/>
              </a:rPr>
              <a:t>(person_1) </a:t>
            </a:r>
          </a:p>
          <a:p>
            <a:pPr lvl="3"/>
            <a:r>
              <a:rPr lang="en-GB" sz="3600" dirty="0" err="1">
                <a:latin typeface="Consolas" panose="020B0609020204030204" pitchFamily="49" charset="0"/>
              </a:rPr>
              <a:t>participants</a:t>
            </a:r>
            <a:r>
              <a:rPr lang="en-GB" sz="3600" dirty="0" err="1">
                <a:solidFill>
                  <a:srgbClr val="666666"/>
                </a:solidFill>
                <a:latin typeface="Consolas" panose="020B0609020204030204" pitchFamily="49" charset="0"/>
              </a:rPr>
              <a:t>.</a:t>
            </a:r>
            <a:r>
              <a:rPr lang="en-GB" sz="3600" dirty="0" err="1">
                <a:latin typeface="Consolas" panose="020B0609020204030204" pitchFamily="49" charset="0"/>
              </a:rPr>
              <a:t>append</a:t>
            </a:r>
            <a:r>
              <a:rPr lang="en-GB" sz="3600" dirty="0">
                <a:latin typeface="Consolas" panose="020B0609020204030204" pitchFamily="49" charset="0"/>
              </a:rPr>
              <a:t>(person_2) </a:t>
            </a:r>
          </a:p>
          <a:p>
            <a:pPr lvl="3"/>
            <a:endParaRPr lang="en-GB" sz="3600" dirty="0">
              <a:solidFill>
                <a:srgbClr val="008000"/>
              </a:solidFill>
              <a:latin typeface="Consolas" panose="020B0609020204030204" pitchFamily="49" charset="0"/>
            </a:endParaRPr>
          </a:p>
          <a:p>
            <a:pPr lvl="3"/>
            <a:r>
              <a:rPr lang="en-GB" sz="3600" b="1" dirty="0">
                <a:solidFill>
                  <a:srgbClr val="008000"/>
                </a:solidFill>
                <a:latin typeface="Consolas" panose="020B0609020204030204" pitchFamily="49" charset="0"/>
              </a:rPr>
              <a:t>print</a:t>
            </a:r>
            <a:r>
              <a:rPr lang="en-GB" sz="3600" dirty="0">
                <a:latin typeface="Consolas" panose="020B0609020204030204" pitchFamily="49" charset="0"/>
              </a:rPr>
              <a:t>(participants)</a:t>
            </a:r>
            <a:r>
              <a:rPr lang="en-GB" sz="3600" dirty="0"/>
              <a:t>	</a:t>
            </a:r>
            <a:r>
              <a:rPr lang="en-GB" sz="4000" dirty="0"/>
              <a:t>		</a:t>
            </a:r>
            <a:endParaRPr lang="en-GB" sz="4000" dirty="0">
              <a:latin typeface="Courier New" panose="020703090202050204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F3B83538-DD6D-40ED-9B89-C260EBDD6447}"/>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List of Dictionaries</a:t>
            </a:r>
          </a:p>
        </p:txBody>
      </p:sp>
      <p:pic>
        <p:nvPicPr>
          <p:cNvPr id="7" name="bangor_logo_c1_flush.pdf">
            <a:extLst>
              <a:ext uri="{FF2B5EF4-FFF2-40B4-BE49-F238E27FC236}">
                <a16:creationId xmlns:a16="http://schemas.microsoft.com/office/drawing/2014/main" id="{FB9E192A-E2B6-4890-A2E6-C3920530388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213679880"/>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8213355" cy="7417415"/>
          </a:xfrm>
          <a:prstGeom prst="rect">
            <a:avLst/>
          </a:prstGeom>
          <a:noFill/>
        </p:spPr>
        <p:txBody>
          <a:bodyPr wrap="square" rtlCol="0">
            <a:spAutoFit/>
          </a:bodyPr>
          <a:lstStyle/>
          <a:p>
            <a:pPr marL="571500" indent="-571500">
              <a:buFont typeface="Arial" panose="020B0604020202020204" pitchFamily="34" charset="0"/>
              <a:buChar char="•"/>
            </a:pPr>
            <a:r>
              <a:rPr lang="en-GB" sz="4000" dirty="0"/>
              <a:t>Use the previous slides to help you:</a:t>
            </a:r>
          </a:p>
          <a:p>
            <a:pPr marL="571500" indent="-571500">
              <a:buFont typeface="Arial" panose="020B0604020202020204" pitchFamily="34" charset="0"/>
              <a:buChar char="•"/>
            </a:pPr>
            <a:endParaRPr lang="en-GB" sz="2000" dirty="0"/>
          </a:p>
          <a:p>
            <a:pPr marL="1657350" lvl="2" indent="-742950">
              <a:buFont typeface="+mj-lt"/>
              <a:buAutoNum type="arabicPeriod"/>
            </a:pPr>
            <a:r>
              <a:rPr lang="en-GB" sz="4000" dirty="0"/>
              <a:t>Create a list of 5 shapes</a:t>
            </a:r>
          </a:p>
          <a:p>
            <a:pPr marL="1657350" lvl="2" indent="-742950">
              <a:buFont typeface="+mj-lt"/>
              <a:buAutoNum type="arabicPeriod"/>
            </a:pPr>
            <a:endParaRPr lang="en-GB" sz="2000" dirty="0"/>
          </a:p>
          <a:p>
            <a:pPr marL="1657350" lvl="2" indent="-742950">
              <a:buFont typeface="+mj-lt"/>
              <a:buAutoNum type="arabicPeriod"/>
            </a:pPr>
            <a:r>
              <a:rPr lang="en-GB" sz="4000" dirty="0"/>
              <a:t>Print out the list</a:t>
            </a:r>
          </a:p>
          <a:p>
            <a:pPr marL="1657350" lvl="2" indent="-742950">
              <a:buFont typeface="+mj-lt"/>
              <a:buAutoNum type="arabicPeriod"/>
            </a:pPr>
            <a:endParaRPr lang="en-GB" sz="2000" dirty="0"/>
          </a:p>
          <a:p>
            <a:pPr marL="1657350" lvl="2" indent="-742950">
              <a:buFont typeface="+mj-lt"/>
              <a:buAutoNum type="arabicPeriod"/>
            </a:pPr>
            <a:r>
              <a:rPr lang="en-GB" sz="4000" dirty="0"/>
              <a:t>Print out element 2 and 4 of the list </a:t>
            </a:r>
            <a:r>
              <a:rPr lang="en-GB" sz="4000" b="1" dirty="0"/>
              <a:t>only</a:t>
            </a:r>
          </a:p>
          <a:p>
            <a:pPr marL="1657350" lvl="2" indent="-742950">
              <a:buFont typeface="+mj-lt"/>
              <a:buAutoNum type="arabicPeriod"/>
            </a:pPr>
            <a:endParaRPr lang="en-GB" sz="2000" b="1" dirty="0"/>
          </a:p>
          <a:p>
            <a:pPr marL="1657350" lvl="2" indent="-742950">
              <a:buFont typeface="+mj-lt"/>
              <a:buAutoNum type="arabicPeriod"/>
            </a:pPr>
            <a:r>
              <a:rPr lang="en-GB" sz="4000" dirty="0"/>
              <a:t>Add another 2 shapes to the end of the list</a:t>
            </a:r>
          </a:p>
          <a:p>
            <a:pPr marL="1657350" lvl="2" indent="-742950">
              <a:buFont typeface="+mj-lt"/>
              <a:buAutoNum type="arabicPeriod"/>
            </a:pPr>
            <a:endParaRPr lang="en-GB" sz="2000" dirty="0"/>
          </a:p>
          <a:p>
            <a:pPr marL="1657350" lvl="2" indent="-742950">
              <a:buFont typeface="+mj-lt"/>
              <a:buAutoNum type="arabicPeriod"/>
            </a:pPr>
            <a:r>
              <a:rPr lang="en-GB" sz="4000" dirty="0"/>
              <a:t>Add one shape to element 3 of the list</a:t>
            </a:r>
          </a:p>
          <a:p>
            <a:pPr marL="1657350" lvl="2" indent="-742950">
              <a:buFont typeface="+mj-lt"/>
              <a:buAutoNum type="arabicPeriod"/>
            </a:pPr>
            <a:endParaRPr lang="en-GB" sz="2000" dirty="0"/>
          </a:p>
          <a:p>
            <a:pPr marL="1657350" lvl="2" indent="-742950">
              <a:buFont typeface="+mj-lt"/>
              <a:buAutoNum type="arabicPeriod"/>
            </a:pPr>
            <a:r>
              <a:rPr lang="en-GB" sz="4000" dirty="0"/>
              <a:t>Removed shapes 3 and 4 from the list and print the updated list out</a:t>
            </a:r>
          </a:p>
          <a:p>
            <a:pPr marL="1657350" lvl="2" indent="-742950">
              <a:buFont typeface="+mj-lt"/>
              <a:buAutoNum type="arabicPeriod"/>
            </a:pPr>
            <a:endParaRPr lang="en-GB" sz="2000" dirty="0"/>
          </a:p>
          <a:p>
            <a:pPr marL="571500" indent="-571500">
              <a:buFont typeface="Arial" panose="020B0604020202020204" pitchFamily="34" charset="0"/>
              <a:buChar char="•"/>
            </a:pPr>
            <a:endParaRPr lang="en-GB" sz="1600" dirty="0"/>
          </a:p>
          <a:p>
            <a:pPr lvl="3"/>
            <a:r>
              <a:rPr lang="en-GB" sz="4000" dirty="0"/>
              <a:t>		</a:t>
            </a:r>
            <a:endParaRPr lang="en-GB" sz="4000" dirty="0">
              <a:latin typeface="Courier New" panose="020703090202050204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F3B83538-DD6D-40ED-9B89-C260EBDD6447}"/>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List Exercises</a:t>
            </a:r>
          </a:p>
        </p:txBody>
      </p:sp>
      <p:pic>
        <p:nvPicPr>
          <p:cNvPr id="7" name="bangor_logo_c1_flush.pdf">
            <a:extLst>
              <a:ext uri="{FF2B5EF4-FFF2-40B4-BE49-F238E27FC236}">
                <a16:creationId xmlns:a16="http://schemas.microsoft.com/office/drawing/2014/main" id="{FB9E192A-E2B6-4890-A2E6-C3920530388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219965930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1527889" cy="6494085"/>
          </a:xfrm>
          <a:prstGeom prst="rect">
            <a:avLst/>
          </a:prstGeom>
          <a:noFill/>
        </p:spPr>
        <p:txBody>
          <a:bodyPr wrap="square" rtlCol="0">
            <a:spAutoFit/>
          </a:bodyPr>
          <a:lstStyle/>
          <a:p>
            <a:pPr marL="571500" indent="-571500">
              <a:buFont typeface="Arial" panose="020B0604020202020204" pitchFamily="34" charset="0"/>
              <a:buChar char="•"/>
            </a:pPr>
            <a:r>
              <a:rPr lang="en-GB" sz="4000"/>
              <a:t>Use the previous slides to help you:</a:t>
            </a:r>
          </a:p>
          <a:p>
            <a:pPr marL="571500" indent="-571500">
              <a:buFont typeface="Arial" panose="020B0604020202020204" pitchFamily="34" charset="0"/>
              <a:buChar char="•"/>
            </a:pPr>
            <a:endParaRPr lang="en-GB" sz="2000"/>
          </a:p>
          <a:p>
            <a:pPr marL="1657350" lvl="2" indent="-742950">
              <a:buFont typeface="+mj-lt"/>
              <a:buAutoNum type="arabicPeriod"/>
            </a:pPr>
            <a:r>
              <a:rPr lang="en-GB" sz="4000"/>
              <a:t>Create a dictionary called shape which has 2 attributes associated with it:</a:t>
            </a:r>
          </a:p>
          <a:p>
            <a:pPr marL="2571750" lvl="4" indent="-742950">
              <a:buFont typeface="+mj-lt"/>
              <a:buAutoNum type="arabicPeriod"/>
            </a:pPr>
            <a:r>
              <a:rPr lang="en-GB" sz="4000"/>
              <a:t>Name</a:t>
            </a:r>
          </a:p>
          <a:p>
            <a:pPr marL="2571750" lvl="4" indent="-742950">
              <a:buFont typeface="+mj-lt"/>
              <a:buAutoNum type="arabicPeriod"/>
            </a:pPr>
            <a:r>
              <a:rPr lang="en-GB" sz="4000"/>
              <a:t>Number of sides</a:t>
            </a:r>
          </a:p>
          <a:p>
            <a:pPr marL="1657350" lvl="2" indent="-742950">
              <a:buFont typeface="+mj-lt"/>
              <a:buAutoNum type="arabicPeriod"/>
            </a:pPr>
            <a:endParaRPr lang="en-GB"/>
          </a:p>
          <a:p>
            <a:pPr marL="1657350" lvl="2" indent="-742950">
              <a:buFont typeface="+mj-lt"/>
              <a:buAutoNum type="arabicPeriod"/>
            </a:pPr>
            <a:r>
              <a:rPr lang="en-GB" sz="4000"/>
              <a:t>Assign 2 more items to the shape dictionary and print out</a:t>
            </a:r>
          </a:p>
          <a:p>
            <a:pPr marL="1657350" lvl="2" indent="-742950">
              <a:buFont typeface="+mj-lt"/>
              <a:buAutoNum type="arabicPeriod"/>
            </a:pPr>
            <a:endParaRPr lang="en-GB"/>
          </a:p>
          <a:p>
            <a:pPr marL="1657350" lvl="2" indent="-742950">
              <a:buFont typeface="+mj-lt"/>
              <a:buAutoNum type="arabicPeriod"/>
            </a:pPr>
            <a:r>
              <a:rPr lang="en-GB" sz="4000"/>
              <a:t>Remove an attribute from one of the items and print out the updated version</a:t>
            </a:r>
          </a:p>
          <a:p>
            <a:pPr marL="1657350" lvl="2" indent="-742950">
              <a:buFont typeface="+mj-lt"/>
              <a:buAutoNum type="arabicPeriod"/>
            </a:pPr>
            <a:endParaRPr lang="en-GB"/>
          </a:p>
          <a:p>
            <a:pPr marL="1657350" lvl="2" indent="-742950">
              <a:buFont typeface="+mj-lt"/>
              <a:buAutoNum type="arabicPeriod"/>
            </a:pPr>
            <a:r>
              <a:rPr lang="en-GB" sz="4000"/>
              <a:t>Remove an item from the dictionary</a:t>
            </a:r>
            <a:br>
              <a:rPr lang="en-GB" sz="4000"/>
            </a:br>
            <a:endParaRPr lang="en-GB" sz="1600"/>
          </a:p>
          <a:p>
            <a:pPr lvl="3"/>
            <a:r>
              <a:rPr lang="en-GB" sz="4000"/>
              <a:t>		</a:t>
            </a:r>
            <a:endParaRPr lang="en-GB" sz="4000">
              <a:latin typeface="Courier New" panose="020703090202050204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F3B83538-DD6D-40ED-9B89-C260EBDD6447}"/>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Dictionary Exercises</a:t>
            </a:r>
          </a:p>
        </p:txBody>
      </p:sp>
      <p:pic>
        <p:nvPicPr>
          <p:cNvPr id="7" name="bangor_logo_c1_flush.pdf">
            <a:extLst>
              <a:ext uri="{FF2B5EF4-FFF2-40B4-BE49-F238E27FC236}">
                <a16:creationId xmlns:a16="http://schemas.microsoft.com/office/drawing/2014/main" id="{FB9E192A-E2B6-4890-A2E6-C3920530388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782900174"/>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6501780"/>
              </a:xfrm>
              <a:prstGeom prst="rect">
                <a:avLst/>
              </a:prstGeom>
              <a:noFill/>
            </p:spPr>
            <p:txBody>
              <a:bodyPr wrap="square" rtlCol="0">
                <a:spAutoFit/>
              </a:bodyPr>
              <a:lstStyle/>
              <a:p>
                <a:r>
                  <a:rPr lang="en-GB" sz="4000"/>
                  <a:t>Python supports the usual logical conditions from mathematics: </a:t>
                </a:r>
              </a:p>
              <a:p>
                <a:pPr marL="571500" indent="-571500">
                  <a:buFont typeface="Arial" panose="020B0604020202020204" pitchFamily="34" charset="0"/>
                  <a:buChar char="•"/>
                </a:pPr>
                <a:endParaRPr lang="en-GB" sz="1600"/>
              </a:p>
              <a:p>
                <a:pPr marL="1485900" lvl="2" indent="-571500">
                  <a:buFont typeface="Arial" panose="020B0604020202020204" pitchFamily="34" charset="0"/>
                  <a:buChar char="•"/>
                </a:pPr>
                <a:r>
                  <a:rPr lang="en-GB" sz="4000"/>
                  <a:t>Equals: </a:t>
                </a:r>
                <a:r>
                  <a:rPr lang="en-GB" sz="3600">
                    <a:latin typeface="Consolas" panose="020B0609020204030204" pitchFamily="49" charset="0"/>
                    <a:cs typeface="Courier New" panose="02070309020205020404" pitchFamily="49" charset="0"/>
                  </a:rPr>
                  <a:t>a </a:t>
                </a:r>
                <a:r>
                  <a:rPr lang="en-GB" sz="3600">
                    <a:solidFill>
                      <a:schemeClr val="tx1">
                        <a:lumMod val="65000"/>
                        <a:lumOff val="35000"/>
                      </a:schemeClr>
                    </a:solidFill>
                    <a:latin typeface="Consolas" panose="020B0609020204030204" pitchFamily="49" charset="0"/>
                    <a:cs typeface="Courier New" panose="02070309020205020404" pitchFamily="49" charset="0"/>
                  </a:rPr>
                  <a:t>==</a:t>
                </a:r>
                <a:r>
                  <a:rPr lang="en-GB" sz="3600">
                    <a:latin typeface="Consolas" panose="020B0609020204030204" pitchFamily="49" charset="0"/>
                    <a:cs typeface="Courier New" panose="02070309020205020404" pitchFamily="49" charset="0"/>
                  </a:rPr>
                  <a:t> b </a:t>
                </a:r>
              </a:p>
              <a:p>
                <a:pPr marL="1485900" lvl="2" indent="-571500">
                  <a:buFont typeface="Arial" panose="020B0604020202020204" pitchFamily="34" charset="0"/>
                  <a:buChar char="•"/>
                </a:pPr>
                <a:endParaRPr lang="en-GB" sz="1050">
                  <a:latin typeface="Courier New" panose="02070309020205020404" pitchFamily="49" charset="0"/>
                  <a:cs typeface="Courier New" panose="02070309020205020404" pitchFamily="49" charset="0"/>
                </a:endParaRPr>
              </a:p>
              <a:p>
                <a:pPr marL="1485900" lvl="2" indent="-571500">
                  <a:buFont typeface="Arial" panose="020B0604020202020204" pitchFamily="34" charset="0"/>
                  <a:buChar char="•"/>
                </a:pPr>
                <a:r>
                  <a:rPr lang="en-GB" sz="4000"/>
                  <a:t>Not Equals: </a:t>
                </a:r>
                <a:r>
                  <a:rPr lang="en-GB" sz="3600">
                    <a:latin typeface="Consolas" panose="020B0609020204030204" pitchFamily="49" charset="0"/>
                    <a:cs typeface="Courier New" panose="02070309020205020404" pitchFamily="49" charset="0"/>
                  </a:rPr>
                  <a:t>a </a:t>
                </a:r>
                <a:r>
                  <a:rPr lang="en-GB" sz="3600">
                    <a:solidFill>
                      <a:schemeClr val="tx1">
                        <a:lumMod val="65000"/>
                        <a:lumOff val="35000"/>
                      </a:schemeClr>
                    </a:solidFill>
                    <a:latin typeface="Consolas" panose="020B0609020204030204" pitchFamily="49" charset="0"/>
                    <a:cs typeface="Courier New" panose="02070309020205020404" pitchFamily="49" charset="0"/>
                  </a:rPr>
                  <a:t>!=</a:t>
                </a:r>
                <a:r>
                  <a:rPr lang="en-GB" sz="3600">
                    <a:latin typeface="Consolas" panose="020B0609020204030204" pitchFamily="49" charset="0"/>
                    <a:cs typeface="Courier New" panose="02070309020205020404" pitchFamily="49" charset="0"/>
                  </a:rPr>
                  <a:t> b </a:t>
                </a:r>
              </a:p>
              <a:p>
                <a:pPr marL="1485900" lvl="2" indent="-571500">
                  <a:buFont typeface="Arial" panose="020B0604020202020204" pitchFamily="34" charset="0"/>
                  <a:buChar char="•"/>
                </a:pPr>
                <a:endParaRPr lang="en-GB" sz="1050">
                  <a:latin typeface="Courier New" panose="02070309020205020404" pitchFamily="49" charset="0"/>
                  <a:cs typeface="Courier New" panose="02070309020205020404" pitchFamily="49" charset="0"/>
                </a:endParaRPr>
              </a:p>
              <a:p>
                <a:pPr marL="1485900" lvl="2" indent="-571500">
                  <a:buFont typeface="Arial" panose="020B0604020202020204" pitchFamily="34" charset="0"/>
                  <a:buChar char="•"/>
                </a:pPr>
                <a:r>
                  <a:rPr lang="en-GB" sz="4000"/>
                  <a:t>Less than: </a:t>
                </a:r>
                <a:r>
                  <a:rPr lang="en-GB" sz="3600">
                    <a:latin typeface="Consolas" panose="020B0609020204030204" pitchFamily="49" charset="0"/>
                    <a:cs typeface="Courier New" panose="02070309020205020404" pitchFamily="49" charset="0"/>
                  </a:rPr>
                  <a:t>a </a:t>
                </a:r>
                <a:r>
                  <a:rPr lang="en-GB" sz="3600">
                    <a:solidFill>
                      <a:schemeClr val="tx1">
                        <a:lumMod val="65000"/>
                        <a:lumOff val="35000"/>
                      </a:schemeClr>
                    </a:solidFill>
                    <a:latin typeface="Consolas" panose="020B0609020204030204" pitchFamily="49" charset="0"/>
                    <a:cs typeface="Courier New" panose="02070309020205020404" pitchFamily="49" charset="0"/>
                  </a:rPr>
                  <a:t>&lt;</a:t>
                </a:r>
                <a:r>
                  <a:rPr lang="en-GB" sz="3600">
                    <a:latin typeface="Consolas" panose="020B0609020204030204" pitchFamily="49" charset="0"/>
                    <a:cs typeface="Courier New" panose="02070309020205020404" pitchFamily="49" charset="0"/>
                  </a:rPr>
                  <a:t> b </a:t>
                </a:r>
              </a:p>
              <a:p>
                <a:pPr marL="1485900" lvl="2" indent="-571500">
                  <a:buFont typeface="Arial" panose="020B0604020202020204" pitchFamily="34" charset="0"/>
                  <a:buChar char="•"/>
                </a:pPr>
                <a:endParaRPr lang="en-GB" sz="1050">
                  <a:latin typeface="Courier New" panose="02070309020205020404" pitchFamily="49" charset="0"/>
                  <a:cs typeface="Courier New" panose="02070309020205020404" pitchFamily="49" charset="0"/>
                </a:endParaRPr>
              </a:p>
              <a:p>
                <a:pPr marL="1485900" lvl="2" indent="-571500">
                  <a:buFont typeface="Arial" panose="020B0604020202020204" pitchFamily="34" charset="0"/>
                  <a:buChar char="•"/>
                </a:pPr>
                <a:r>
                  <a:rPr lang="en-GB" sz="4000"/>
                  <a:t>Less than or equal to: </a:t>
                </a:r>
                <a:r>
                  <a:rPr lang="en-GB" sz="3600">
                    <a:latin typeface="Consolas" panose="020B0609020204030204" pitchFamily="49" charset="0"/>
                    <a:cs typeface="Courier New" panose="02070309020205020404" pitchFamily="49" charset="0"/>
                  </a:rPr>
                  <a:t>a </a:t>
                </a:r>
                <a:r>
                  <a:rPr lang="en-GB" sz="3600">
                    <a:solidFill>
                      <a:srgbClr val="666666"/>
                    </a:solidFill>
                  </a:rPr>
                  <a:t>&lt;=</a:t>
                </a:r>
                <a14:m>
                  <m:oMath xmlns:m="http://schemas.openxmlformats.org/officeDocument/2006/math">
                    <m:r>
                      <a:rPr lang="en-GB" sz="3600" b="0" i="1" smtClean="0">
                        <a:latin typeface="Cambria Math" panose="02040503050406030204" pitchFamily="18" charset="0"/>
                        <a:ea typeface="Cambria Math" panose="02040503050406030204" pitchFamily="18" charset="0"/>
                      </a:rPr>
                      <m:t>   </m:t>
                    </m:r>
                  </m:oMath>
                </a14:m>
                <a:r>
                  <a:rPr lang="en-GB" sz="3600">
                    <a:latin typeface="Consolas" panose="020B0609020204030204" pitchFamily="49" charset="0"/>
                    <a:cs typeface="Courier New" panose="02070309020205020404" pitchFamily="49" charset="0"/>
                  </a:rPr>
                  <a:t>b </a:t>
                </a:r>
              </a:p>
              <a:p>
                <a:pPr marL="1485900" lvl="2" indent="-571500">
                  <a:buFont typeface="Arial" panose="020B0604020202020204" pitchFamily="34" charset="0"/>
                  <a:buChar char="•"/>
                </a:pPr>
                <a:endParaRPr lang="en-GB" sz="1050">
                  <a:latin typeface="Courier New" panose="02070309020205020404" pitchFamily="49" charset="0"/>
                  <a:cs typeface="Courier New" panose="02070309020205020404" pitchFamily="49" charset="0"/>
                </a:endParaRPr>
              </a:p>
              <a:p>
                <a:pPr marL="1485900" lvl="2" indent="-571500">
                  <a:buFont typeface="Arial" panose="020B0604020202020204" pitchFamily="34" charset="0"/>
                  <a:buChar char="•"/>
                </a:pPr>
                <a:r>
                  <a:rPr lang="en-GB" sz="4000"/>
                  <a:t>Greater than: </a:t>
                </a:r>
                <a:r>
                  <a:rPr lang="en-GB" sz="3600">
                    <a:latin typeface="Consolas" panose="020B0609020204030204" pitchFamily="49" charset="0"/>
                    <a:cs typeface="Courier New" panose="02070309020205020404" pitchFamily="49" charset="0"/>
                  </a:rPr>
                  <a:t>a </a:t>
                </a:r>
                <a:r>
                  <a:rPr lang="en-GB" sz="3600">
                    <a:solidFill>
                      <a:schemeClr val="tx1">
                        <a:lumMod val="65000"/>
                        <a:lumOff val="35000"/>
                      </a:schemeClr>
                    </a:solidFill>
                    <a:latin typeface="Consolas" panose="020B0609020204030204" pitchFamily="49" charset="0"/>
                    <a:cs typeface="Courier New" panose="02070309020205020404" pitchFamily="49" charset="0"/>
                  </a:rPr>
                  <a:t>&gt;</a:t>
                </a:r>
                <a:r>
                  <a:rPr lang="en-GB" sz="3600">
                    <a:latin typeface="Consolas" panose="020B0609020204030204" pitchFamily="49" charset="0"/>
                    <a:cs typeface="Courier New" panose="02070309020205020404" pitchFamily="49" charset="0"/>
                  </a:rPr>
                  <a:t> b </a:t>
                </a:r>
              </a:p>
              <a:p>
                <a:pPr marL="1485900" lvl="2" indent="-571500">
                  <a:buFont typeface="Arial" panose="020B0604020202020204" pitchFamily="34" charset="0"/>
                  <a:buChar char="•"/>
                </a:pPr>
                <a:endParaRPr lang="en-GB" sz="1050">
                  <a:latin typeface="Courier New" panose="02070309020205020404" pitchFamily="49" charset="0"/>
                  <a:cs typeface="Courier New" panose="02070309020205020404" pitchFamily="49" charset="0"/>
                </a:endParaRPr>
              </a:p>
              <a:p>
                <a:pPr marL="1485900" lvl="2" indent="-571500">
                  <a:buFont typeface="Arial" panose="020B0604020202020204" pitchFamily="34" charset="0"/>
                  <a:buChar char="•"/>
                </a:pPr>
                <a:r>
                  <a:rPr lang="en-GB" sz="4000"/>
                  <a:t>Greater than or equal to: </a:t>
                </a:r>
                <a:r>
                  <a:rPr lang="en-GB" sz="3600">
                    <a:latin typeface="Consolas" panose="020B0609020204030204" pitchFamily="49" charset="0"/>
                    <a:cs typeface="Courier New" panose="02070309020205020404" pitchFamily="49" charset="0"/>
                  </a:rPr>
                  <a:t>a </a:t>
                </a:r>
                <a:r>
                  <a:rPr lang="en-GB" sz="3600">
                    <a:solidFill>
                      <a:schemeClr val="tx1">
                        <a:lumMod val="65000"/>
                        <a:lumOff val="35000"/>
                      </a:schemeClr>
                    </a:solidFill>
                    <a:latin typeface="Consolas" panose="020B0609020204030204" pitchFamily="49" charset="0"/>
                    <a:cs typeface="Courier New" panose="02070309020205020404" pitchFamily="49" charset="0"/>
                  </a:rPr>
                  <a:t>&gt;=</a:t>
                </a:r>
                <a:r>
                  <a:rPr lang="en-GB" sz="3600">
                    <a:latin typeface="Consolas" panose="020B0609020204030204" pitchFamily="49" charset="0"/>
                    <a:cs typeface="Courier New" panose="02070309020205020404" pitchFamily="49" charset="0"/>
                  </a:rPr>
                  <a:t> b </a:t>
                </a:r>
                <a:endParaRPr lang="en-GB" sz="4000">
                  <a:latin typeface="Consolas" panose="020B0609020204030204" pitchFamily="49" charset="0"/>
                  <a:cs typeface="Courier New" panose="02070309020205020404" pitchFamily="49" charset="0"/>
                </a:endParaRPr>
              </a:p>
              <a:p>
                <a:pPr marL="1028700" lvl="1" indent="-571500">
                  <a:buFont typeface="Arial" panose="020B0604020202020204" pitchFamily="34" charset="0"/>
                  <a:buChar char="•"/>
                </a:pPr>
                <a:endParaRPr lang="en-GB" sz="2800"/>
              </a:p>
              <a:p>
                <a:pPr lvl="1"/>
                <a:r>
                  <a:rPr lang="en-GB" sz="4000"/>
                  <a:t>These conditions can be used in several ways, most commonly in "</a:t>
                </a:r>
                <a:r>
                  <a:rPr lang="en-GB" sz="4000" b="1"/>
                  <a:t>if</a:t>
                </a:r>
                <a:r>
                  <a:rPr lang="en-GB" sz="4000"/>
                  <a:t> statements" and </a:t>
                </a:r>
                <a:r>
                  <a:rPr lang="en-GB" sz="4000" b="1"/>
                  <a:t>loops</a:t>
                </a:r>
                <a:r>
                  <a:rPr lang="en-GB" sz="4000"/>
                  <a:t> </a:t>
                </a:r>
              </a:p>
            </p:txBody>
          </p:sp>
        </mc:Choice>
        <mc:Fallback xmlns="">
          <p:sp>
            <p:nvSpPr>
              <p:cNvPr id="12" name="TextBox 11">
                <a:extLst>
                  <a:ext uri="{FF2B5EF4-FFF2-40B4-BE49-F238E27FC236}">
                    <a16:creationId xmlns:a16="http://schemas.microsoft.com/office/drawing/2014/main" id="{B13E274F-2538-4F6E-8BD7-A601D344392E}"/>
                  </a:ext>
                </a:extLst>
              </p:cNvPr>
              <p:cNvSpPr txBox="1">
                <a:spLocks noRot="1" noChangeAspect="1" noMove="1" noResize="1" noEditPoints="1" noAdjustHandles="1" noChangeArrowheads="1" noChangeShapeType="1" noTextEdit="1"/>
              </p:cNvSpPr>
              <p:nvPr/>
            </p:nvSpPr>
            <p:spPr>
              <a:xfrm>
                <a:off x="996468" y="2321318"/>
                <a:ext cx="20702947" cy="6501780"/>
              </a:xfrm>
              <a:prstGeom prst="rect">
                <a:avLst/>
              </a:prstGeom>
              <a:blipFill>
                <a:blip r:embed="rId3"/>
                <a:stretch>
                  <a:fillRect l="-1030" t="-1689" b="-3096"/>
                </a:stretch>
              </a:blipFill>
            </p:spPr>
            <p:txBody>
              <a:bodyPr/>
              <a:lstStyle/>
              <a:p>
                <a:r>
                  <a:rPr lang="en-US">
                    <a:noFill/>
                  </a:rPr>
                  <a:t> </a:t>
                </a:r>
              </a:p>
            </p:txBody>
          </p:sp>
        </mc:Fallback>
      </mc:AlternateContent>
      <p:sp>
        <p:nvSpPr>
          <p:cNvPr id="6" name="Title 2">
            <a:extLst>
              <a:ext uri="{FF2B5EF4-FFF2-40B4-BE49-F238E27FC236}">
                <a16:creationId xmlns:a16="http://schemas.microsoft.com/office/drawing/2014/main" id="{24E7D08A-E299-45D4-A66B-1818688523BC}"/>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Conditional Statements</a:t>
            </a:r>
          </a:p>
        </p:txBody>
      </p:sp>
      <p:pic>
        <p:nvPicPr>
          <p:cNvPr id="7" name="bangor_logo_c1_flush.pdf">
            <a:extLst>
              <a:ext uri="{FF2B5EF4-FFF2-40B4-BE49-F238E27FC236}">
                <a16:creationId xmlns:a16="http://schemas.microsoft.com/office/drawing/2014/main" id="{4184942A-2E4C-4D6A-8A89-716986CBDCFB}"/>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2829238287"/>
      </p:ext>
    </p:extLst>
  </p:cSld>
  <p:clrMapOvr>
    <a:masterClrMapping/>
  </p:clrMapOvr>
  <p:transition spd="med"/>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8213355" cy="7171194"/>
          </a:xfrm>
          <a:prstGeom prst="rect">
            <a:avLst/>
          </a:prstGeom>
          <a:noFill/>
        </p:spPr>
        <p:txBody>
          <a:bodyPr wrap="square" rtlCol="0">
            <a:spAutoFit/>
          </a:bodyPr>
          <a:lstStyle/>
          <a:p>
            <a:r>
              <a:rPr lang="en-GB" sz="4000"/>
              <a:t>Online Tutorials:</a:t>
            </a:r>
          </a:p>
          <a:p>
            <a:endParaRPr lang="en-GB" sz="2800"/>
          </a:p>
          <a:p>
            <a:pPr marL="1028700" lvl="1" indent="-571500">
              <a:buFont typeface="Arial" panose="020B0604020202020204" pitchFamily="34" charset="0"/>
              <a:buChar char="•"/>
            </a:pPr>
            <a:r>
              <a:rPr lang="en-GB" sz="4000">
                <a:hlinkClick r:id="rId2"/>
              </a:rPr>
              <a:t>Software Carpentry - Programming with Python </a:t>
            </a:r>
            <a:endParaRPr lang="en-GB" sz="4000"/>
          </a:p>
          <a:p>
            <a:pPr marL="1028700" lvl="1" indent="-571500">
              <a:buFont typeface="Arial" panose="020B0604020202020204" pitchFamily="34" charset="0"/>
              <a:buChar char="•"/>
            </a:pPr>
            <a:endParaRPr lang="en-GB" sz="2800"/>
          </a:p>
          <a:p>
            <a:pPr marL="1028700" lvl="1" indent="-571500">
              <a:buFont typeface="Arial" panose="020B0604020202020204" pitchFamily="34" charset="0"/>
              <a:buChar char="•"/>
            </a:pPr>
            <a:r>
              <a:rPr lang="en-GB" sz="4000">
                <a:hlinkClick r:id="rId3"/>
              </a:rPr>
              <a:t>Python.org - The Python Tutorial</a:t>
            </a:r>
            <a:endParaRPr lang="en-GB" sz="4000"/>
          </a:p>
          <a:p>
            <a:pPr marL="1028700" lvl="1" indent="-571500">
              <a:buFont typeface="Arial" panose="020B0604020202020204" pitchFamily="34" charset="0"/>
              <a:buChar char="•"/>
            </a:pPr>
            <a:endParaRPr lang="en-GB" sz="2800"/>
          </a:p>
          <a:p>
            <a:pPr marL="1028700" lvl="1" indent="-571500">
              <a:buFont typeface="Arial" panose="020B0604020202020204" pitchFamily="34" charset="0"/>
              <a:buChar char="•"/>
            </a:pPr>
            <a:r>
              <a:rPr lang="en-GB" sz="4000">
                <a:hlinkClick r:id="rId4"/>
              </a:rPr>
              <a:t>Google's Python Class </a:t>
            </a:r>
            <a:endParaRPr lang="en-GB" sz="4000"/>
          </a:p>
          <a:p>
            <a:pPr marL="1028700" lvl="1" indent="-571500">
              <a:buFont typeface="Arial" panose="020B0604020202020204" pitchFamily="34" charset="0"/>
              <a:buChar char="•"/>
            </a:pPr>
            <a:endParaRPr lang="en-GB" sz="2800"/>
          </a:p>
          <a:p>
            <a:pPr marL="1028700" lvl="1" indent="-571500">
              <a:buFont typeface="Arial" panose="020B0604020202020204" pitchFamily="34" charset="0"/>
              <a:buChar char="•"/>
            </a:pPr>
            <a:r>
              <a:rPr lang="en-GB" sz="4000">
                <a:hlinkClick r:id="rId5"/>
              </a:rPr>
              <a:t>Introduction to Python </a:t>
            </a:r>
            <a:endParaRPr lang="en-GB" sz="4000"/>
          </a:p>
          <a:p>
            <a:pPr marL="1028700" lvl="1" indent="-571500">
              <a:buFont typeface="Arial" panose="020B0604020202020204" pitchFamily="34" charset="0"/>
              <a:buChar char="•"/>
            </a:pPr>
            <a:endParaRPr lang="en-GB" sz="2800"/>
          </a:p>
          <a:p>
            <a:pPr marL="1028700" lvl="1" indent="-571500">
              <a:buFont typeface="Arial" panose="020B0604020202020204" pitchFamily="34" charset="0"/>
              <a:buChar char="•"/>
            </a:pPr>
            <a:r>
              <a:rPr lang="en-GB" sz="4000">
                <a:hlinkClick r:id="rId5"/>
              </a:rPr>
              <a:t>Real Python Tutorials </a:t>
            </a:r>
            <a:endParaRPr lang="en-GB" sz="4000"/>
          </a:p>
          <a:p>
            <a:pPr marL="1028700" lvl="1" indent="-571500">
              <a:buFont typeface="Arial" panose="020B0604020202020204" pitchFamily="34" charset="0"/>
              <a:buChar char="•"/>
            </a:pPr>
            <a:endParaRPr lang="en-GB" sz="2800"/>
          </a:p>
          <a:p>
            <a:pPr marL="1028700" lvl="1" indent="-571500">
              <a:buFont typeface="Arial" panose="020B0604020202020204" pitchFamily="34" charset="0"/>
              <a:buChar char="•"/>
            </a:pPr>
            <a:r>
              <a:rPr lang="en-GB" sz="4000">
                <a:hlinkClick r:id="rId6"/>
              </a:rPr>
              <a:t>W3 Schools – Python tutorial</a:t>
            </a:r>
            <a:endParaRPr lang="en-GB" sz="4000"/>
          </a:p>
        </p:txBody>
      </p:sp>
      <p:sp>
        <p:nvSpPr>
          <p:cNvPr id="6" name="Title 2">
            <a:extLst>
              <a:ext uri="{FF2B5EF4-FFF2-40B4-BE49-F238E27FC236}">
                <a16:creationId xmlns:a16="http://schemas.microsoft.com/office/drawing/2014/main" id="{7BBF569D-7DB7-4E22-9E5D-DC70525A2A33}"/>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Resources</a:t>
            </a:r>
          </a:p>
        </p:txBody>
      </p:sp>
      <p:pic>
        <p:nvPicPr>
          <p:cNvPr id="7" name="bangor_logo_c1_flush.pdf">
            <a:extLst>
              <a:ext uri="{FF2B5EF4-FFF2-40B4-BE49-F238E27FC236}">
                <a16:creationId xmlns:a16="http://schemas.microsoft.com/office/drawing/2014/main" id="{715FF60D-53AF-4AB1-9C77-E44D4DFE340A}"/>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293807625"/>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6740307"/>
          </a:xfrm>
          <a:prstGeom prst="rect">
            <a:avLst/>
          </a:prstGeom>
          <a:noFill/>
        </p:spPr>
        <p:txBody>
          <a:bodyPr wrap="square" rtlCol="0">
            <a:spAutoFit/>
          </a:bodyPr>
          <a:lstStyle/>
          <a:p>
            <a:r>
              <a:rPr lang="en-GB" sz="4000" dirty="0"/>
              <a:t>An "if statement" is written by using the if keyword:</a:t>
            </a:r>
          </a:p>
          <a:p>
            <a:endParaRPr lang="en-GB" sz="1600" dirty="0"/>
          </a:p>
          <a:p>
            <a:pPr lvl="3"/>
            <a:r>
              <a:rPr lang="en-GB" sz="3600" dirty="0">
                <a:solidFill>
                  <a:srgbClr val="000000"/>
                </a:solidFill>
                <a:latin typeface="Consolas" panose="020B0609020204030204" pitchFamily="49" charset="0"/>
              </a:rPr>
              <a:t>a </a:t>
            </a:r>
            <a:r>
              <a:rPr lang="en-GB" sz="3600" dirty="0">
                <a:solidFill>
                  <a:srgbClr val="666666"/>
                </a:solidFill>
                <a:latin typeface="Consolas" panose="020B0609020204030204" pitchFamily="49" charset="0"/>
              </a:rPr>
              <a:t>=</a:t>
            </a:r>
            <a:r>
              <a:rPr lang="en-GB" sz="3600" dirty="0">
                <a:solidFill>
                  <a:srgbClr val="000000"/>
                </a:solidFill>
                <a:latin typeface="Consolas" panose="020B0609020204030204" pitchFamily="49" charset="0"/>
              </a:rPr>
              <a:t> </a:t>
            </a:r>
            <a:r>
              <a:rPr lang="en-GB" sz="3600" dirty="0">
                <a:solidFill>
                  <a:srgbClr val="666666"/>
                </a:solidFill>
                <a:latin typeface="Consolas" panose="020B0609020204030204" pitchFamily="49" charset="0"/>
              </a:rPr>
              <a:t>33</a:t>
            </a:r>
            <a:r>
              <a:rPr lang="en-GB" sz="3600" dirty="0">
                <a:solidFill>
                  <a:srgbClr val="000000"/>
                </a:solidFill>
                <a:latin typeface="Consolas" panose="020B0609020204030204" pitchFamily="49" charset="0"/>
              </a:rPr>
              <a:t> </a:t>
            </a:r>
          </a:p>
          <a:p>
            <a:pPr lvl="3"/>
            <a:r>
              <a:rPr lang="en-GB" sz="3600" dirty="0">
                <a:solidFill>
                  <a:srgbClr val="000000"/>
                </a:solidFill>
                <a:latin typeface="Consolas" panose="020B0609020204030204" pitchFamily="49" charset="0"/>
              </a:rPr>
              <a:t>b </a:t>
            </a:r>
            <a:r>
              <a:rPr lang="en-GB" sz="3600" dirty="0">
                <a:solidFill>
                  <a:srgbClr val="666666"/>
                </a:solidFill>
                <a:latin typeface="Consolas" panose="020B0609020204030204" pitchFamily="49" charset="0"/>
              </a:rPr>
              <a:t>=</a:t>
            </a:r>
            <a:r>
              <a:rPr lang="en-GB" sz="3600" dirty="0">
                <a:solidFill>
                  <a:srgbClr val="000000"/>
                </a:solidFill>
                <a:latin typeface="Consolas" panose="020B0609020204030204" pitchFamily="49" charset="0"/>
              </a:rPr>
              <a:t> </a:t>
            </a:r>
            <a:r>
              <a:rPr lang="en-GB" sz="3600" dirty="0">
                <a:solidFill>
                  <a:srgbClr val="666666"/>
                </a:solidFill>
                <a:latin typeface="Consolas" panose="020B0609020204030204" pitchFamily="49" charset="0"/>
              </a:rPr>
              <a:t>200</a:t>
            </a:r>
            <a:r>
              <a:rPr lang="en-GB" sz="3600" dirty="0">
                <a:solidFill>
                  <a:srgbClr val="000000"/>
                </a:solidFill>
                <a:latin typeface="Consolas" panose="020B0609020204030204" pitchFamily="49" charset="0"/>
              </a:rPr>
              <a:t> </a:t>
            </a:r>
          </a:p>
          <a:p>
            <a:pPr lvl="3"/>
            <a:r>
              <a:rPr lang="en-GB" sz="3600" b="1" dirty="0">
                <a:solidFill>
                  <a:srgbClr val="008000"/>
                </a:solidFill>
                <a:latin typeface="Consolas" panose="020B0609020204030204" pitchFamily="49" charset="0"/>
              </a:rPr>
              <a:t>if</a:t>
            </a:r>
            <a:r>
              <a:rPr lang="en-GB" sz="3600" dirty="0">
                <a:solidFill>
                  <a:srgbClr val="000000"/>
                </a:solidFill>
                <a:latin typeface="Consolas" panose="020B0609020204030204" pitchFamily="49" charset="0"/>
              </a:rPr>
              <a:t> b </a:t>
            </a:r>
            <a:r>
              <a:rPr lang="en-GB" sz="3600" dirty="0">
                <a:solidFill>
                  <a:srgbClr val="666666"/>
                </a:solidFill>
                <a:latin typeface="Consolas" panose="020B0609020204030204" pitchFamily="49" charset="0"/>
              </a:rPr>
              <a:t>&gt;</a:t>
            </a:r>
            <a:r>
              <a:rPr lang="en-GB" sz="3600" dirty="0">
                <a:solidFill>
                  <a:srgbClr val="000000"/>
                </a:solidFill>
                <a:latin typeface="Consolas" panose="020B0609020204030204" pitchFamily="49" charset="0"/>
              </a:rPr>
              <a:t> a: </a:t>
            </a:r>
          </a:p>
          <a:p>
            <a:pPr lvl="3"/>
            <a:r>
              <a:rPr lang="en-GB" sz="3600" dirty="0">
                <a:solidFill>
                  <a:srgbClr val="000000"/>
                </a:solidFill>
                <a:latin typeface="Consolas" panose="020B0609020204030204" pitchFamily="49" charset="0"/>
              </a:rPr>
              <a:t>		</a:t>
            </a:r>
            <a:r>
              <a:rPr lang="en-GB" sz="3600" b="1" dirty="0">
                <a:solidFill>
                  <a:srgbClr val="008000"/>
                </a:solidFill>
                <a:latin typeface="Consolas" panose="020B0609020204030204" pitchFamily="49" charset="0"/>
              </a:rPr>
              <a:t>print</a:t>
            </a:r>
            <a:r>
              <a:rPr lang="en-GB" sz="3600" dirty="0">
                <a:solidFill>
                  <a:srgbClr val="000000"/>
                </a:solidFill>
                <a:latin typeface="Consolas" panose="020B0609020204030204" pitchFamily="49" charset="0"/>
              </a:rPr>
              <a:t>(</a:t>
            </a:r>
            <a:r>
              <a:rPr lang="en-GB" sz="3600" dirty="0">
                <a:solidFill>
                  <a:srgbClr val="BA2121"/>
                </a:solidFill>
                <a:latin typeface="Consolas" panose="020B0609020204030204" pitchFamily="49" charset="0"/>
              </a:rPr>
              <a:t>"b is greater than a"</a:t>
            </a:r>
            <a:r>
              <a:rPr lang="en-GB" sz="3600" dirty="0">
                <a:solidFill>
                  <a:srgbClr val="000000"/>
                </a:solidFill>
                <a:latin typeface="Consolas" panose="020B0609020204030204" pitchFamily="49" charset="0"/>
              </a:rPr>
              <a:t>) </a:t>
            </a:r>
          </a:p>
          <a:p>
            <a:pPr lvl="3"/>
            <a:endParaRPr lang="en-GB" sz="3600" dirty="0">
              <a:solidFill>
                <a:srgbClr val="000000"/>
              </a:solidFill>
              <a:latin typeface="Consolas" panose="020B0609020204030204" pitchFamily="49" charset="0"/>
            </a:endParaRPr>
          </a:p>
          <a:p>
            <a:pPr lvl="3"/>
            <a:r>
              <a:rPr lang="en-GB" sz="3600" dirty="0">
                <a:solidFill>
                  <a:srgbClr val="000000"/>
                </a:solidFill>
                <a:latin typeface="Consolas" panose="020B0609020204030204" pitchFamily="49" charset="0"/>
              </a:rPr>
              <a:t>b </a:t>
            </a:r>
            <a:r>
              <a:rPr lang="en-GB" sz="3600" b="1" dirty="0">
                <a:latin typeface="Consolas" panose="020B0609020204030204" pitchFamily="49" charset="0"/>
              </a:rPr>
              <a:t>is</a:t>
            </a:r>
            <a:r>
              <a:rPr lang="en-GB" sz="3600" dirty="0">
                <a:solidFill>
                  <a:srgbClr val="000000"/>
                </a:solidFill>
                <a:latin typeface="Consolas" panose="020B0609020204030204" pitchFamily="49" charset="0"/>
              </a:rPr>
              <a:t> greater than a </a:t>
            </a:r>
          </a:p>
          <a:p>
            <a:br>
              <a:rPr lang="en-GB" sz="4000" dirty="0">
                <a:solidFill>
                  <a:srgbClr val="000000"/>
                </a:solidFill>
                <a:latin typeface="Consolas" panose="020B0609020204030204" pitchFamily="49" charset="0"/>
              </a:rPr>
            </a:br>
            <a:endParaRPr lang="en-GB" sz="4000" dirty="0">
              <a:latin typeface="Consolas" panose="020B0609020204030204" pitchFamily="49" charset="0"/>
            </a:endParaRPr>
          </a:p>
          <a:p>
            <a:pPr marL="571500" indent="-571500">
              <a:buFont typeface="Arial" panose="020B0604020202020204" pitchFamily="34" charset="0"/>
              <a:buChar char="•"/>
            </a:pPr>
            <a:r>
              <a:rPr lang="en-GB" sz="4000" dirty="0"/>
              <a:t>In this example we use two variables, </a:t>
            </a:r>
            <a:r>
              <a:rPr lang="en-GB" sz="3600" dirty="0">
                <a:latin typeface="Consolas" panose="020B0609020204030204" pitchFamily="49" charset="0"/>
                <a:cs typeface="Courier New" panose="02070309020205020404" pitchFamily="49" charset="0"/>
              </a:rPr>
              <a:t>a</a:t>
            </a:r>
            <a:r>
              <a:rPr lang="en-GB" sz="4000" dirty="0"/>
              <a:t> and </a:t>
            </a:r>
            <a:r>
              <a:rPr lang="en-GB" sz="3600" dirty="0">
                <a:latin typeface="Consolas" panose="020B0609020204030204" pitchFamily="49" charset="0"/>
                <a:cs typeface="Courier New" panose="02070309020205020404" pitchFamily="49" charset="0"/>
              </a:rPr>
              <a:t>b</a:t>
            </a:r>
            <a:r>
              <a:rPr lang="en-GB" sz="4000" dirty="0"/>
              <a:t> , which are used as part of the if statement to test whether </a:t>
            </a:r>
            <a:r>
              <a:rPr lang="en-GB" sz="3600" dirty="0">
                <a:latin typeface="Consolas" panose="020B0609020204030204" pitchFamily="49" charset="0"/>
                <a:cs typeface="Courier New" panose="02070309020205020404" pitchFamily="49" charset="0"/>
              </a:rPr>
              <a:t>b</a:t>
            </a:r>
            <a:r>
              <a:rPr lang="en-GB" sz="4000" dirty="0"/>
              <a:t> is greater than </a:t>
            </a:r>
            <a:r>
              <a:rPr lang="en-GB" sz="3600" dirty="0">
                <a:latin typeface="Consolas" panose="020B0609020204030204" pitchFamily="49" charset="0"/>
                <a:cs typeface="Courier New" panose="02070309020205020404" pitchFamily="49" charset="0"/>
              </a:rPr>
              <a:t>a</a:t>
            </a:r>
            <a:r>
              <a:rPr lang="en-GB" sz="4000" dirty="0"/>
              <a:t> </a:t>
            </a:r>
          </a:p>
        </p:txBody>
      </p:sp>
      <p:sp>
        <p:nvSpPr>
          <p:cNvPr id="6" name="Title 2">
            <a:extLst>
              <a:ext uri="{FF2B5EF4-FFF2-40B4-BE49-F238E27FC236}">
                <a16:creationId xmlns:a16="http://schemas.microsoft.com/office/drawing/2014/main" id="{0238EADE-2E2A-4ABA-A049-BC95DACDD89B}"/>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if</a:t>
            </a:r>
          </a:p>
        </p:txBody>
      </p:sp>
      <p:pic>
        <p:nvPicPr>
          <p:cNvPr id="8" name="bangor_logo_c1_flush.pdf">
            <a:extLst>
              <a:ext uri="{FF2B5EF4-FFF2-40B4-BE49-F238E27FC236}">
                <a16:creationId xmlns:a16="http://schemas.microsoft.com/office/drawing/2014/main" id="{FEE35E03-1C62-433B-8E21-B359C5CDFECD}"/>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260624011"/>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7848302"/>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a:t>The </a:t>
            </a:r>
            <a:r>
              <a:rPr lang="en-GB" sz="3600" err="1">
                <a:latin typeface="Consolas" panose="020B0609020204030204" pitchFamily="49" charset="0"/>
              </a:rPr>
              <a:t>elif</a:t>
            </a:r>
            <a:r>
              <a:rPr lang="en-GB" sz="4000"/>
              <a:t> keyword is pythons way of saying "if the previous conditions were not true, then try this condition“</a:t>
            </a:r>
          </a:p>
          <a:p>
            <a:endParaRPr lang="en-GB" sz="1600"/>
          </a:p>
          <a:p>
            <a:pPr lvl="3"/>
            <a:r>
              <a:rPr lang="en-GB" sz="3600">
                <a:latin typeface="Consolas" panose="020B0609020204030204" pitchFamily="49" charset="0"/>
              </a:rPr>
              <a:t>a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666666"/>
                </a:solidFill>
                <a:latin typeface="Consolas" panose="020B0609020204030204" pitchFamily="49" charset="0"/>
              </a:rPr>
              <a:t>33</a:t>
            </a:r>
            <a:r>
              <a:rPr lang="en-GB" sz="3600">
                <a:latin typeface="Consolas" panose="020B0609020204030204" pitchFamily="49" charset="0"/>
              </a:rPr>
              <a:t>  </a:t>
            </a:r>
          </a:p>
          <a:p>
            <a:pPr lvl="3"/>
            <a:r>
              <a:rPr lang="en-GB" sz="3600">
                <a:latin typeface="Consolas" panose="020B0609020204030204" pitchFamily="49" charset="0"/>
              </a:rPr>
              <a:t>b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666666"/>
                </a:solidFill>
                <a:latin typeface="Consolas" panose="020B0609020204030204" pitchFamily="49" charset="0"/>
              </a:rPr>
              <a:t>33</a:t>
            </a:r>
            <a:r>
              <a:rPr lang="en-GB" sz="3600">
                <a:latin typeface="Consolas" panose="020B0609020204030204" pitchFamily="49" charset="0"/>
              </a:rPr>
              <a:t>  </a:t>
            </a:r>
          </a:p>
          <a:p>
            <a:pPr lvl="3"/>
            <a:r>
              <a:rPr lang="en-GB" sz="3600" b="1">
                <a:solidFill>
                  <a:srgbClr val="008000"/>
                </a:solidFill>
                <a:latin typeface="Consolas" panose="020B0609020204030204" pitchFamily="49" charset="0"/>
              </a:rPr>
              <a:t>if</a:t>
            </a:r>
            <a:r>
              <a:rPr lang="en-GB" sz="3600">
                <a:latin typeface="Consolas" panose="020B0609020204030204" pitchFamily="49" charset="0"/>
              </a:rPr>
              <a:t> b </a:t>
            </a:r>
            <a:r>
              <a:rPr lang="en-GB" sz="3600">
                <a:solidFill>
                  <a:srgbClr val="666666"/>
                </a:solidFill>
                <a:latin typeface="Consolas" panose="020B0609020204030204" pitchFamily="49" charset="0"/>
              </a:rPr>
              <a:t>&gt;</a:t>
            </a:r>
            <a:r>
              <a:rPr lang="en-GB" sz="3600">
                <a:latin typeface="Consolas" panose="020B0609020204030204" pitchFamily="49" charset="0"/>
              </a:rPr>
              <a:t> a:  </a:t>
            </a:r>
          </a:p>
          <a:p>
            <a:pPr lvl="3"/>
            <a:r>
              <a:rPr lang="en-GB" sz="3600">
                <a:solidFill>
                  <a:srgbClr val="008000"/>
                </a:solidFill>
                <a:latin typeface="Consolas" panose="020B0609020204030204" pitchFamily="49" charset="0"/>
              </a:rPr>
              <a:t>		</a:t>
            </a:r>
            <a:r>
              <a:rPr lang="en-GB" sz="3600" b="1">
                <a:solidFill>
                  <a:srgbClr val="008000"/>
                </a:solidFill>
                <a:latin typeface="Consolas" panose="020B0609020204030204" pitchFamily="49" charset="0"/>
              </a:rPr>
              <a:t>print</a:t>
            </a:r>
            <a:r>
              <a:rPr lang="en-GB" sz="3600">
                <a:latin typeface="Consolas" panose="020B0609020204030204" pitchFamily="49" charset="0"/>
              </a:rPr>
              <a:t>(</a:t>
            </a:r>
            <a:r>
              <a:rPr lang="en-GB" sz="3600">
                <a:solidFill>
                  <a:srgbClr val="BA2121"/>
                </a:solidFill>
                <a:latin typeface="Consolas" panose="020B0609020204030204" pitchFamily="49" charset="0"/>
              </a:rPr>
              <a:t>"b is greater than a"</a:t>
            </a:r>
            <a:r>
              <a:rPr lang="en-GB" sz="3600">
                <a:latin typeface="Consolas" panose="020B0609020204030204" pitchFamily="49" charset="0"/>
              </a:rPr>
              <a:t>)  </a:t>
            </a:r>
          </a:p>
          <a:p>
            <a:pPr lvl="3"/>
            <a:r>
              <a:rPr lang="en-GB" sz="3600" b="1" err="1">
                <a:solidFill>
                  <a:srgbClr val="008000"/>
                </a:solidFill>
                <a:latin typeface="Consolas" panose="020B0609020204030204" pitchFamily="49" charset="0"/>
              </a:rPr>
              <a:t>elif</a:t>
            </a:r>
            <a:r>
              <a:rPr lang="en-GB" sz="3600">
                <a:latin typeface="Consolas" panose="020B0609020204030204" pitchFamily="49" charset="0"/>
              </a:rPr>
              <a:t> a </a:t>
            </a:r>
            <a:r>
              <a:rPr lang="en-GB" sz="3600">
                <a:solidFill>
                  <a:srgbClr val="666666"/>
                </a:solidFill>
                <a:latin typeface="Consolas" panose="020B0609020204030204" pitchFamily="49" charset="0"/>
              </a:rPr>
              <a:t>==</a:t>
            </a:r>
            <a:r>
              <a:rPr lang="en-GB" sz="3600">
                <a:latin typeface="Consolas" panose="020B0609020204030204" pitchFamily="49" charset="0"/>
              </a:rPr>
              <a:t> b:  </a:t>
            </a:r>
          </a:p>
          <a:p>
            <a:pPr lvl="3"/>
            <a:r>
              <a:rPr lang="en-GB" sz="3600">
                <a:solidFill>
                  <a:srgbClr val="008000"/>
                </a:solidFill>
                <a:latin typeface="Consolas" panose="020B0609020204030204" pitchFamily="49" charset="0"/>
              </a:rPr>
              <a:t>		</a:t>
            </a:r>
            <a:r>
              <a:rPr lang="en-GB" sz="3600" b="1">
                <a:solidFill>
                  <a:srgbClr val="008000"/>
                </a:solidFill>
                <a:latin typeface="Consolas" panose="020B0609020204030204" pitchFamily="49" charset="0"/>
              </a:rPr>
              <a:t>print</a:t>
            </a:r>
            <a:r>
              <a:rPr lang="en-GB" sz="3600">
                <a:latin typeface="Consolas" panose="020B0609020204030204" pitchFamily="49" charset="0"/>
              </a:rPr>
              <a:t>(</a:t>
            </a:r>
            <a:r>
              <a:rPr lang="en-GB" sz="3600">
                <a:solidFill>
                  <a:srgbClr val="BA2121"/>
                </a:solidFill>
                <a:latin typeface="Consolas" panose="020B0609020204030204" pitchFamily="49" charset="0"/>
              </a:rPr>
              <a:t>"a and b are equal"</a:t>
            </a:r>
            <a:r>
              <a:rPr lang="en-GB" sz="3600">
                <a:latin typeface="Consolas" panose="020B0609020204030204" pitchFamily="49" charset="0"/>
              </a:rPr>
              <a:t>) </a:t>
            </a:r>
          </a:p>
          <a:p>
            <a:pPr lvl="3"/>
            <a:endParaRPr lang="en-GB" sz="3600">
              <a:latin typeface="Consolas" panose="020B0609020204030204" pitchFamily="49" charset="0"/>
            </a:endParaRPr>
          </a:p>
          <a:p>
            <a:pPr lvl="3"/>
            <a:r>
              <a:rPr lang="en-GB" sz="3600">
                <a:latin typeface="Consolas" panose="020B0609020204030204" pitchFamily="49" charset="0"/>
              </a:rPr>
              <a:t>a </a:t>
            </a:r>
            <a:r>
              <a:rPr lang="en-GB" sz="3600" b="1">
                <a:latin typeface="Consolas" panose="020B0609020204030204" pitchFamily="49" charset="0"/>
              </a:rPr>
              <a:t>and</a:t>
            </a:r>
            <a:r>
              <a:rPr lang="en-GB" sz="3600">
                <a:latin typeface="Consolas" panose="020B0609020204030204" pitchFamily="49" charset="0"/>
              </a:rPr>
              <a:t> b are equal </a:t>
            </a:r>
          </a:p>
          <a:p>
            <a:endParaRPr lang="en-GB" sz="4000">
              <a:latin typeface="Consolas" panose="020B0609020204030204" pitchFamily="49" charset="0"/>
            </a:endParaRPr>
          </a:p>
          <a:p>
            <a:pPr marL="571500" indent="-571500">
              <a:buFont typeface="Arial" panose="020B0604020202020204" pitchFamily="34" charset="0"/>
              <a:buChar char="•"/>
            </a:pPr>
            <a:r>
              <a:rPr lang="en-GB" sz="4000"/>
              <a:t>In this example, </a:t>
            </a:r>
            <a:r>
              <a:rPr lang="en-GB" sz="3600">
                <a:latin typeface="Consolas" panose="020B0609020204030204" pitchFamily="49" charset="0"/>
                <a:cs typeface="Courier New"/>
              </a:rPr>
              <a:t>a</a:t>
            </a:r>
            <a:r>
              <a:rPr lang="en-GB" sz="4000"/>
              <a:t> is equal to </a:t>
            </a:r>
            <a:r>
              <a:rPr lang="en-GB" sz="3600">
                <a:latin typeface="Consolas" panose="020B0609020204030204" pitchFamily="49" charset="0"/>
                <a:cs typeface="Courier New"/>
              </a:rPr>
              <a:t>b</a:t>
            </a:r>
            <a:r>
              <a:rPr lang="en-GB" sz="4000"/>
              <a:t> , so the first condition is not true, but the </a:t>
            </a:r>
            <a:r>
              <a:rPr lang="en-GB" sz="4000" err="1">
                <a:latin typeface="Consolas" panose="020B0609020204030204" pitchFamily="49" charset="0"/>
              </a:rPr>
              <a:t>elif</a:t>
            </a:r>
            <a:r>
              <a:rPr lang="en-GB" sz="4000"/>
              <a:t> condition is true, so we print to screen that "</a:t>
            </a:r>
            <a:r>
              <a:rPr lang="en-GB" sz="3600">
                <a:solidFill>
                  <a:srgbClr val="666666"/>
                </a:solidFill>
                <a:latin typeface="Consolas" panose="020B0609020204030204" pitchFamily="49" charset="0"/>
              </a:rPr>
              <a:t>a and b are equal</a:t>
            </a:r>
            <a:r>
              <a:rPr lang="en-GB" sz="4000"/>
              <a:t>"</a:t>
            </a:r>
            <a:endParaRPr lang="en-GB" sz="4000">
              <a:cs typeface="Calibri"/>
            </a:endParaRPr>
          </a:p>
        </p:txBody>
      </p:sp>
      <p:sp>
        <p:nvSpPr>
          <p:cNvPr id="6" name="Title 2">
            <a:extLst>
              <a:ext uri="{FF2B5EF4-FFF2-40B4-BE49-F238E27FC236}">
                <a16:creationId xmlns:a16="http://schemas.microsoft.com/office/drawing/2014/main" id="{C3EE7E46-656C-4C04-87A9-063F448FE278}"/>
              </a:ext>
            </a:extLst>
          </p:cNvPr>
          <p:cNvSpPr>
            <a:spLocks noGrp="1"/>
          </p:cNvSpPr>
          <p:nvPr>
            <p:ph type="title"/>
          </p:nvPr>
        </p:nvSpPr>
        <p:spPr>
          <a:xfrm>
            <a:off x="553353" y="72697"/>
            <a:ext cx="21971004" cy="1550180"/>
          </a:xfrm>
        </p:spPr>
        <p:txBody>
          <a:bodyPr>
            <a:normAutofit/>
          </a:bodyPr>
          <a:lstStyle/>
          <a:p>
            <a:r>
              <a:rPr lang="en-GB" sz="8000" err="1">
                <a:solidFill>
                  <a:schemeClr val="bg1"/>
                </a:solidFill>
                <a:latin typeface="+mn-lt"/>
              </a:rPr>
              <a:t>elif</a:t>
            </a:r>
            <a:endParaRPr lang="en-GB" sz="8000">
              <a:solidFill>
                <a:schemeClr val="bg1"/>
              </a:solidFill>
              <a:latin typeface="+mn-lt"/>
            </a:endParaRPr>
          </a:p>
        </p:txBody>
      </p:sp>
      <p:pic>
        <p:nvPicPr>
          <p:cNvPr id="7" name="bangor_logo_c1_flush.pdf">
            <a:extLst>
              <a:ext uri="{FF2B5EF4-FFF2-40B4-BE49-F238E27FC236}">
                <a16:creationId xmlns:a16="http://schemas.microsoft.com/office/drawing/2014/main" id="{1391E9E0-482D-4FB3-9E90-563EE4F7BFBF}"/>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502425176"/>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8279190"/>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a:t>The </a:t>
            </a:r>
            <a:r>
              <a:rPr lang="en-GB" sz="3600">
                <a:latin typeface="Consolas" panose="020B0609020204030204" pitchFamily="49" charset="0"/>
              </a:rPr>
              <a:t>else</a:t>
            </a:r>
            <a:r>
              <a:rPr lang="en-GB" sz="4000"/>
              <a:t> keyword catches anything which isn't caught by the preceding conditions.</a:t>
            </a:r>
          </a:p>
          <a:p>
            <a:pPr marL="571500" indent="-571500">
              <a:buFont typeface="Arial" panose="020B0604020202020204" pitchFamily="34" charset="0"/>
              <a:buChar char="•"/>
            </a:pPr>
            <a:endParaRPr lang="en-GB" sz="1600"/>
          </a:p>
          <a:p>
            <a:pPr lvl="3"/>
            <a:r>
              <a:rPr lang="en-GB" sz="3600">
                <a:latin typeface="Consolas" panose="020B0609020204030204" pitchFamily="49" charset="0"/>
              </a:rPr>
              <a:t>a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666666"/>
                </a:solidFill>
                <a:latin typeface="Consolas" panose="020B0609020204030204" pitchFamily="49" charset="0"/>
              </a:rPr>
              <a:t>200</a:t>
            </a:r>
            <a:r>
              <a:rPr lang="en-GB" sz="3600">
                <a:latin typeface="Consolas" panose="020B0609020204030204" pitchFamily="49" charset="0"/>
              </a:rPr>
              <a:t> </a:t>
            </a:r>
          </a:p>
          <a:p>
            <a:pPr lvl="3"/>
            <a:r>
              <a:rPr lang="en-GB" sz="3600">
                <a:latin typeface="Consolas" panose="020B0609020204030204" pitchFamily="49" charset="0"/>
              </a:rPr>
              <a:t>b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666666"/>
                </a:solidFill>
                <a:latin typeface="Consolas" panose="020B0609020204030204" pitchFamily="49" charset="0"/>
              </a:rPr>
              <a:t>33</a:t>
            </a:r>
            <a:r>
              <a:rPr lang="en-GB" sz="3600">
                <a:latin typeface="Consolas" panose="020B0609020204030204" pitchFamily="49" charset="0"/>
              </a:rPr>
              <a:t>  </a:t>
            </a:r>
          </a:p>
          <a:p>
            <a:pPr lvl="3"/>
            <a:r>
              <a:rPr lang="en-GB" sz="3600" b="1">
                <a:solidFill>
                  <a:srgbClr val="008000"/>
                </a:solidFill>
                <a:latin typeface="Consolas" panose="020B0609020204030204" pitchFamily="49" charset="0"/>
              </a:rPr>
              <a:t>if</a:t>
            </a:r>
            <a:r>
              <a:rPr lang="en-GB" sz="3600">
                <a:latin typeface="Consolas" panose="020B0609020204030204" pitchFamily="49" charset="0"/>
              </a:rPr>
              <a:t> b </a:t>
            </a:r>
            <a:r>
              <a:rPr lang="en-GB" sz="3600">
                <a:solidFill>
                  <a:srgbClr val="666666"/>
                </a:solidFill>
                <a:latin typeface="Consolas" panose="020B0609020204030204" pitchFamily="49" charset="0"/>
              </a:rPr>
              <a:t>&gt;</a:t>
            </a:r>
            <a:r>
              <a:rPr lang="en-GB" sz="3600">
                <a:latin typeface="Consolas" panose="020B0609020204030204" pitchFamily="49" charset="0"/>
              </a:rPr>
              <a:t> a:  </a:t>
            </a:r>
          </a:p>
          <a:p>
            <a:pPr lvl="3"/>
            <a:r>
              <a:rPr lang="en-GB" sz="3600">
                <a:solidFill>
                  <a:srgbClr val="008000"/>
                </a:solidFill>
                <a:latin typeface="Consolas" panose="020B0609020204030204" pitchFamily="49" charset="0"/>
              </a:rPr>
              <a:t>		</a:t>
            </a:r>
            <a:r>
              <a:rPr lang="en-GB" sz="3600" b="1">
                <a:solidFill>
                  <a:srgbClr val="008000"/>
                </a:solidFill>
                <a:latin typeface="Consolas" panose="020B0609020204030204" pitchFamily="49" charset="0"/>
              </a:rPr>
              <a:t>print</a:t>
            </a:r>
            <a:r>
              <a:rPr lang="en-GB" sz="3600">
                <a:latin typeface="Consolas" panose="020B0609020204030204" pitchFamily="49" charset="0"/>
              </a:rPr>
              <a:t>(</a:t>
            </a:r>
            <a:r>
              <a:rPr lang="en-GB" sz="3600">
                <a:solidFill>
                  <a:srgbClr val="BA2121"/>
                </a:solidFill>
                <a:latin typeface="Consolas" panose="020B0609020204030204" pitchFamily="49" charset="0"/>
              </a:rPr>
              <a:t>"b is greater than a"</a:t>
            </a:r>
            <a:r>
              <a:rPr lang="en-GB" sz="3600">
                <a:latin typeface="Consolas" panose="020B0609020204030204" pitchFamily="49" charset="0"/>
              </a:rPr>
              <a:t>)  </a:t>
            </a:r>
          </a:p>
          <a:p>
            <a:pPr lvl="3"/>
            <a:r>
              <a:rPr lang="en-GB" sz="3600" b="1" err="1">
                <a:solidFill>
                  <a:srgbClr val="008000"/>
                </a:solidFill>
                <a:latin typeface="Consolas" panose="020B0609020204030204" pitchFamily="49" charset="0"/>
              </a:rPr>
              <a:t>elif</a:t>
            </a:r>
            <a:r>
              <a:rPr lang="en-GB" sz="3600">
                <a:latin typeface="Consolas" panose="020B0609020204030204" pitchFamily="49" charset="0"/>
              </a:rPr>
              <a:t> a </a:t>
            </a:r>
            <a:r>
              <a:rPr lang="en-GB" sz="3600">
                <a:solidFill>
                  <a:srgbClr val="666666"/>
                </a:solidFill>
                <a:latin typeface="Consolas" panose="020B0609020204030204" pitchFamily="49" charset="0"/>
              </a:rPr>
              <a:t>==</a:t>
            </a:r>
            <a:r>
              <a:rPr lang="en-GB" sz="3600">
                <a:latin typeface="Consolas" panose="020B0609020204030204" pitchFamily="49" charset="0"/>
              </a:rPr>
              <a:t> b:  </a:t>
            </a:r>
          </a:p>
          <a:p>
            <a:pPr lvl="3"/>
            <a:r>
              <a:rPr lang="en-GB" sz="3600">
                <a:solidFill>
                  <a:srgbClr val="008000"/>
                </a:solidFill>
                <a:latin typeface="Consolas" panose="020B0609020204030204" pitchFamily="49" charset="0"/>
              </a:rPr>
              <a:t>		</a:t>
            </a:r>
            <a:r>
              <a:rPr lang="en-GB" sz="3600" b="1">
                <a:solidFill>
                  <a:srgbClr val="008000"/>
                </a:solidFill>
                <a:latin typeface="Consolas" panose="020B0609020204030204" pitchFamily="49" charset="0"/>
              </a:rPr>
              <a:t>print</a:t>
            </a:r>
            <a:r>
              <a:rPr lang="en-GB" sz="3600">
                <a:latin typeface="Consolas" panose="020B0609020204030204" pitchFamily="49" charset="0"/>
              </a:rPr>
              <a:t>(</a:t>
            </a:r>
            <a:r>
              <a:rPr lang="en-GB" sz="3600">
                <a:solidFill>
                  <a:srgbClr val="BA2121"/>
                </a:solidFill>
                <a:latin typeface="Consolas" panose="020B0609020204030204" pitchFamily="49" charset="0"/>
              </a:rPr>
              <a:t>"a and b are equal"</a:t>
            </a:r>
            <a:r>
              <a:rPr lang="en-GB" sz="3600">
                <a:latin typeface="Consolas" panose="020B0609020204030204" pitchFamily="49" charset="0"/>
              </a:rPr>
              <a:t>)  </a:t>
            </a:r>
          </a:p>
          <a:p>
            <a:pPr lvl="3"/>
            <a:r>
              <a:rPr lang="en-GB" sz="3600" b="1">
                <a:solidFill>
                  <a:srgbClr val="008000"/>
                </a:solidFill>
                <a:latin typeface="Consolas" panose="020B0609020204030204" pitchFamily="49" charset="0"/>
              </a:rPr>
              <a:t>else</a:t>
            </a:r>
            <a:r>
              <a:rPr lang="en-GB" sz="3600">
                <a:latin typeface="Consolas" panose="020B0609020204030204" pitchFamily="49" charset="0"/>
              </a:rPr>
              <a:t>:  </a:t>
            </a:r>
          </a:p>
          <a:p>
            <a:pPr lvl="3"/>
            <a:r>
              <a:rPr lang="en-GB" sz="3600">
                <a:solidFill>
                  <a:srgbClr val="008000"/>
                </a:solidFill>
                <a:latin typeface="Consolas" panose="020B0609020204030204" pitchFamily="49" charset="0"/>
              </a:rPr>
              <a:t>		</a:t>
            </a:r>
            <a:r>
              <a:rPr lang="en-GB" sz="3600" b="1">
                <a:solidFill>
                  <a:srgbClr val="008000"/>
                </a:solidFill>
                <a:latin typeface="Consolas" panose="020B0609020204030204" pitchFamily="49" charset="0"/>
              </a:rPr>
              <a:t>print</a:t>
            </a:r>
            <a:r>
              <a:rPr lang="en-GB" sz="3600">
                <a:latin typeface="Consolas" panose="020B0609020204030204" pitchFamily="49" charset="0"/>
              </a:rPr>
              <a:t>(</a:t>
            </a:r>
            <a:r>
              <a:rPr lang="en-GB" sz="3600">
                <a:solidFill>
                  <a:srgbClr val="BA2121"/>
                </a:solidFill>
                <a:latin typeface="Consolas" panose="020B0609020204030204" pitchFamily="49" charset="0"/>
              </a:rPr>
              <a:t>"a is greater than b"</a:t>
            </a:r>
            <a:r>
              <a:rPr lang="en-GB" sz="3600">
                <a:latin typeface="Consolas" panose="020B0609020204030204" pitchFamily="49" charset="0"/>
              </a:rPr>
              <a:t>)  </a:t>
            </a:r>
          </a:p>
          <a:p>
            <a:pPr lvl="3"/>
            <a:endParaRPr lang="en-GB" sz="3600">
              <a:latin typeface="Consolas" panose="020B0609020204030204" pitchFamily="49" charset="0"/>
            </a:endParaRPr>
          </a:p>
          <a:p>
            <a:pPr lvl="3"/>
            <a:r>
              <a:rPr lang="en-GB" sz="3600">
                <a:latin typeface="Consolas" panose="020B0609020204030204" pitchFamily="49" charset="0"/>
              </a:rPr>
              <a:t>a </a:t>
            </a:r>
            <a:r>
              <a:rPr lang="en-GB" sz="3600" b="1">
                <a:latin typeface="Consolas" panose="020B0609020204030204" pitchFamily="49" charset="0"/>
              </a:rPr>
              <a:t>is</a:t>
            </a:r>
            <a:r>
              <a:rPr lang="en-GB" sz="3600">
                <a:latin typeface="Consolas" panose="020B0609020204030204" pitchFamily="49" charset="0"/>
              </a:rPr>
              <a:t> greater than b </a:t>
            </a:r>
          </a:p>
          <a:p>
            <a:endParaRPr lang="en-GB" sz="3600">
              <a:latin typeface="Consolas" panose="020B0609020204030204" pitchFamily="49" charset="0"/>
            </a:endParaRPr>
          </a:p>
          <a:p>
            <a:pPr marL="571500" indent="-571500">
              <a:buFont typeface="Arial" panose="020B0604020202020204" pitchFamily="34" charset="0"/>
              <a:buChar char="•"/>
            </a:pPr>
            <a:r>
              <a:rPr lang="en-GB" sz="4000"/>
              <a:t>In this example </a:t>
            </a:r>
            <a:r>
              <a:rPr lang="en-GB" sz="3600">
                <a:latin typeface="Consolas" panose="020B0609020204030204" pitchFamily="49" charset="0"/>
                <a:cs typeface="Courier New"/>
              </a:rPr>
              <a:t>a</a:t>
            </a:r>
            <a:r>
              <a:rPr lang="en-GB" sz="4000"/>
              <a:t> is greater than </a:t>
            </a:r>
            <a:r>
              <a:rPr lang="en-GB" sz="3600">
                <a:latin typeface="Consolas" panose="020B0609020204030204" pitchFamily="49" charset="0"/>
                <a:cs typeface="Courier New"/>
              </a:rPr>
              <a:t>b</a:t>
            </a:r>
            <a:r>
              <a:rPr lang="en-GB" sz="4000"/>
              <a:t> , so the first condition is not true, also the </a:t>
            </a:r>
            <a:r>
              <a:rPr lang="en-GB" sz="3600" err="1">
                <a:latin typeface="Consolas" panose="020B0609020204030204" pitchFamily="49" charset="0"/>
              </a:rPr>
              <a:t>elif</a:t>
            </a:r>
            <a:r>
              <a:rPr lang="en-GB" sz="4000"/>
              <a:t> condition is not true, so we go to the else condition and print to screen that "</a:t>
            </a:r>
            <a:r>
              <a:rPr lang="en-GB" sz="3600">
                <a:latin typeface="Consolas" panose="020B0609020204030204" pitchFamily="49" charset="0"/>
                <a:cs typeface="Courier New"/>
              </a:rPr>
              <a:t>a is greater than b</a:t>
            </a:r>
            <a:r>
              <a:rPr lang="en-GB" sz="4000"/>
              <a:t>".</a:t>
            </a:r>
            <a:endParaRPr lang="en-GB" sz="4000">
              <a:cs typeface="Calibri"/>
            </a:endParaRPr>
          </a:p>
        </p:txBody>
      </p:sp>
      <p:sp>
        <p:nvSpPr>
          <p:cNvPr id="6" name="Title 2">
            <a:extLst>
              <a:ext uri="{FF2B5EF4-FFF2-40B4-BE49-F238E27FC236}">
                <a16:creationId xmlns:a16="http://schemas.microsoft.com/office/drawing/2014/main" id="{8B8C3AF3-40C5-49E9-9682-A1CE9DCA76F7}"/>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else</a:t>
            </a:r>
          </a:p>
        </p:txBody>
      </p:sp>
      <p:pic>
        <p:nvPicPr>
          <p:cNvPr id="7" name="bangor_logo_c1_flush.pdf">
            <a:extLst>
              <a:ext uri="{FF2B5EF4-FFF2-40B4-BE49-F238E27FC236}">
                <a16:creationId xmlns:a16="http://schemas.microsoft.com/office/drawing/2014/main" id="{245F88BD-CECA-42A5-B57F-E0D98CC6D57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406637901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6678751"/>
          </a:xfrm>
          <a:prstGeom prst="rect">
            <a:avLst/>
          </a:prstGeom>
          <a:noFill/>
        </p:spPr>
        <p:txBody>
          <a:bodyPr wrap="square" rtlCol="0">
            <a:spAutoFit/>
          </a:bodyPr>
          <a:lstStyle/>
          <a:p>
            <a:pPr marL="571500" indent="-571500">
              <a:buFont typeface="Arial" panose="020B0604020202020204" pitchFamily="34" charset="0"/>
              <a:buChar char="•"/>
            </a:pPr>
            <a:r>
              <a:rPr lang="en-GB" sz="4000"/>
              <a:t>The </a:t>
            </a:r>
            <a:r>
              <a:rPr lang="en-GB" sz="3600">
                <a:latin typeface="Consolas" panose="020B0609020204030204" pitchFamily="49" charset="0"/>
                <a:cs typeface="Courier New" panose="02070309020205020404" pitchFamily="49" charset="0"/>
              </a:rPr>
              <a:t>and</a:t>
            </a:r>
            <a:r>
              <a:rPr lang="en-GB" sz="4000"/>
              <a:t> keyword is a logical operator, and is used to combine conditional statements </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Test if </a:t>
            </a:r>
            <a:r>
              <a:rPr lang="en-GB" sz="3600">
                <a:latin typeface="Consolas" panose="020B0609020204030204" pitchFamily="49" charset="0"/>
                <a:cs typeface="Courier New" panose="02070309020205020404" pitchFamily="49" charset="0"/>
              </a:rPr>
              <a:t>a</a:t>
            </a:r>
            <a:r>
              <a:rPr lang="en-GB" sz="4000"/>
              <a:t> is greater than </a:t>
            </a:r>
            <a:r>
              <a:rPr lang="en-GB" sz="3600">
                <a:latin typeface="Consolas" panose="020B0609020204030204" pitchFamily="49" charset="0"/>
                <a:cs typeface="Courier New" panose="02070309020205020404" pitchFamily="49" charset="0"/>
              </a:rPr>
              <a:t>b</a:t>
            </a:r>
            <a:r>
              <a:rPr lang="en-GB" sz="4000"/>
              <a:t> , AND if </a:t>
            </a:r>
            <a:r>
              <a:rPr lang="en-GB" sz="3600">
                <a:latin typeface="Consolas" panose="020B0609020204030204" pitchFamily="49" charset="0"/>
                <a:cs typeface="Courier New" panose="02070309020205020404" pitchFamily="49" charset="0"/>
              </a:rPr>
              <a:t>c</a:t>
            </a:r>
            <a:r>
              <a:rPr lang="en-GB" sz="4000"/>
              <a:t> is greater than </a:t>
            </a:r>
            <a:r>
              <a:rPr lang="en-GB" sz="3600">
                <a:latin typeface="Consolas" panose="020B0609020204030204" pitchFamily="49" charset="0"/>
                <a:cs typeface="Courier New" panose="02070309020205020404" pitchFamily="49" charset="0"/>
              </a:rPr>
              <a:t>a</a:t>
            </a:r>
            <a:r>
              <a:rPr lang="en-GB" sz="4000"/>
              <a:t> </a:t>
            </a:r>
          </a:p>
          <a:p>
            <a:endParaRPr lang="en-GB" sz="1600"/>
          </a:p>
          <a:p>
            <a:pPr lvl="3"/>
            <a:r>
              <a:rPr lang="en-GB" sz="3600">
                <a:latin typeface="Consolas" panose="020B0609020204030204" pitchFamily="49" charset="0"/>
              </a:rPr>
              <a:t>a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666666"/>
                </a:solidFill>
                <a:latin typeface="Consolas" panose="020B0609020204030204" pitchFamily="49" charset="0"/>
              </a:rPr>
              <a:t>200</a:t>
            </a:r>
            <a:r>
              <a:rPr lang="en-GB" sz="3600">
                <a:latin typeface="Consolas" panose="020B0609020204030204" pitchFamily="49" charset="0"/>
              </a:rPr>
              <a:t> </a:t>
            </a:r>
          </a:p>
          <a:p>
            <a:pPr lvl="3"/>
            <a:r>
              <a:rPr lang="en-GB" sz="3600">
                <a:latin typeface="Consolas" panose="020B0609020204030204" pitchFamily="49" charset="0"/>
              </a:rPr>
              <a:t>b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666666"/>
                </a:solidFill>
                <a:latin typeface="Consolas" panose="020B0609020204030204" pitchFamily="49" charset="0"/>
              </a:rPr>
              <a:t>33</a:t>
            </a:r>
            <a:r>
              <a:rPr lang="en-GB" sz="3600">
                <a:latin typeface="Consolas" panose="020B0609020204030204" pitchFamily="49" charset="0"/>
              </a:rPr>
              <a:t> </a:t>
            </a:r>
          </a:p>
          <a:p>
            <a:pPr lvl="3"/>
            <a:r>
              <a:rPr lang="en-GB" sz="3600">
                <a:latin typeface="Consolas" panose="020B0609020204030204" pitchFamily="49" charset="0"/>
              </a:rPr>
              <a:t>c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666666"/>
                </a:solidFill>
                <a:latin typeface="Consolas" panose="020B0609020204030204" pitchFamily="49" charset="0"/>
              </a:rPr>
              <a:t>500</a:t>
            </a:r>
            <a:r>
              <a:rPr lang="en-GB" sz="3600">
                <a:latin typeface="Consolas" panose="020B0609020204030204" pitchFamily="49" charset="0"/>
              </a:rPr>
              <a:t> </a:t>
            </a:r>
          </a:p>
          <a:p>
            <a:pPr lvl="3"/>
            <a:endParaRPr lang="en-GB" sz="3600" b="1">
              <a:solidFill>
                <a:srgbClr val="008000"/>
              </a:solidFill>
              <a:latin typeface="Consolas" panose="020B0609020204030204" pitchFamily="49" charset="0"/>
            </a:endParaRPr>
          </a:p>
          <a:p>
            <a:pPr lvl="3"/>
            <a:r>
              <a:rPr lang="en-GB" sz="3600" b="1">
                <a:solidFill>
                  <a:srgbClr val="008000"/>
                </a:solidFill>
                <a:latin typeface="Consolas" panose="020B0609020204030204" pitchFamily="49" charset="0"/>
              </a:rPr>
              <a:t>if</a:t>
            </a:r>
            <a:r>
              <a:rPr lang="en-GB" sz="3600">
                <a:latin typeface="Consolas" panose="020B0609020204030204" pitchFamily="49" charset="0"/>
              </a:rPr>
              <a:t> a </a:t>
            </a:r>
            <a:r>
              <a:rPr lang="en-GB" sz="3600">
                <a:solidFill>
                  <a:srgbClr val="666666"/>
                </a:solidFill>
                <a:latin typeface="Consolas" panose="020B0609020204030204" pitchFamily="49" charset="0"/>
              </a:rPr>
              <a:t>&gt;</a:t>
            </a:r>
            <a:r>
              <a:rPr lang="en-GB" sz="3600">
                <a:latin typeface="Consolas" panose="020B0609020204030204" pitchFamily="49" charset="0"/>
              </a:rPr>
              <a:t> b </a:t>
            </a:r>
            <a:r>
              <a:rPr lang="en-GB" sz="3600" b="1">
                <a:solidFill>
                  <a:srgbClr val="AA22FF"/>
                </a:solidFill>
                <a:latin typeface="Consolas" panose="020B0609020204030204" pitchFamily="49" charset="0"/>
              </a:rPr>
              <a:t>and</a:t>
            </a:r>
            <a:r>
              <a:rPr lang="en-GB" sz="3600">
                <a:latin typeface="Consolas" panose="020B0609020204030204" pitchFamily="49" charset="0"/>
              </a:rPr>
              <a:t> c </a:t>
            </a:r>
            <a:r>
              <a:rPr lang="en-GB" sz="3600">
                <a:solidFill>
                  <a:srgbClr val="666666"/>
                </a:solidFill>
                <a:latin typeface="Consolas" panose="020B0609020204030204" pitchFamily="49" charset="0"/>
              </a:rPr>
              <a:t>&gt;</a:t>
            </a:r>
            <a:r>
              <a:rPr lang="en-GB" sz="3600">
                <a:latin typeface="Consolas" panose="020B0609020204030204" pitchFamily="49" charset="0"/>
              </a:rPr>
              <a:t> a: </a:t>
            </a:r>
          </a:p>
          <a:p>
            <a:pPr lvl="3"/>
            <a:r>
              <a:rPr lang="en-GB" sz="3600">
                <a:solidFill>
                  <a:srgbClr val="008000"/>
                </a:solidFill>
                <a:latin typeface="Consolas" panose="020B0609020204030204" pitchFamily="49" charset="0"/>
              </a:rPr>
              <a:t>		</a:t>
            </a:r>
            <a:r>
              <a:rPr lang="en-GB" sz="3600" b="1">
                <a:solidFill>
                  <a:srgbClr val="008000"/>
                </a:solidFill>
                <a:latin typeface="Consolas" panose="020B0609020204030204" pitchFamily="49" charset="0"/>
              </a:rPr>
              <a:t>print</a:t>
            </a:r>
            <a:r>
              <a:rPr lang="en-GB" sz="3600">
                <a:latin typeface="Consolas" panose="020B0609020204030204" pitchFamily="49" charset="0"/>
              </a:rPr>
              <a:t>(</a:t>
            </a:r>
            <a:r>
              <a:rPr lang="en-GB" sz="3600">
                <a:solidFill>
                  <a:srgbClr val="BA2121"/>
                </a:solidFill>
                <a:latin typeface="Consolas" panose="020B0609020204030204" pitchFamily="49" charset="0"/>
              </a:rPr>
              <a:t>"Both conditions are True"</a:t>
            </a:r>
            <a:r>
              <a:rPr lang="en-GB" sz="3600">
                <a:latin typeface="Consolas" panose="020B0609020204030204" pitchFamily="49" charset="0"/>
              </a:rPr>
              <a:t>) </a:t>
            </a:r>
          </a:p>
          <a:p>
            <a:pPr lvl="3"/>
            <a:endParaRPr lang="en-GB" sz="3600">
              <a:latin typeface="Consolas" panose="020B0609020204030204" pitchFamily="49" charset="0"/>
            </a:endParaRPr>
          </a:p>
          <a:p>
            <a:pPr lvl="3"/>
            <a:r>
              <a:rPr lang="en-GB" sz="3600">
                <a:latin typeface="Consolas" panose="020B0609020204030204" pitchFamily="49" charset="0"/>
              </a:rPr>
              <a:t>Both conditions are </a:t>
            </a:r>
            <a:r>
              <a:rPr lang="en-GB" sz="3600" b="1">
                <a:latin typeface="Consolas" panose="020B0609020204030204" pitchFamily="49" charset="0"/>
              </a:rPr>
              <a:t>True</a:t>
            </a:r>
            <a:endParaRPr lang="en-GB" sz="3600">
              <a:latin typeface="Consolas" panose="020B06090202040302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4943747A-3DFA-4E58-8304-3A035983D741}"/>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and</a:t>
            </a:r>
          </a:p>
        </p:txBody>
      </p:sp>
      <p:pic>
        <p:nvPicPr>
          <p:cNvPr id="7" name="bangor_logo_c1_flush.pdf">
            <a:extLst>
              <a:ext uri="{FF2B5EF4-FFF2-40B4-BE49-F238E27FC236}">
                <a16:creationId xmlns:a16="http://schemas.microsoft.com/office/drawing/2014/main" id="{8E714682-ACAD-4501-A2D3-349B57AEF28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85611253"/>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6494085"/>
          </a:xfrm>
          <a:prstGeom prst="rect">
            <a:avLst/>
          </a:prstGeom>
          <a:noFill/>
        </p:spPr>
        <p:txBody>
          <a:bodyPr wrap="square" rtlCol="0">
            <a:spAutoFit/>
          </a:bodyPr>
          <a:lstStyle/>
          <a:p>
            <a:pPr marL="571500" indent="-571500">
              <a:buFont typeface="Arial" panose="020B0604020202020204" pitchFamily="34" charset="0"/>
              <a:buChar char="•"/>
            </a:pPr>
            <a:r>
              <a:rPr lang="en-GB" sz="4000"/>
              <a:t>The </a:t>
            </a:r>
            <a:r>
              <a:rPr lang="en-GB" sz="3600">
                <a:latin typeface="Consolas" panose="020B0609020204030204" pitchFamily="49" charset="0"/>
                <a:cs typeface="Courier New" panose="02070309020205020404" pitchFamily="49" charset="0"/>
              </a:rPr>
              <a:t>or</a:t>
            </a:r>
            <a:r>
              <a:rPr lang="en-GB" sz="4000"/>
              <a:t> keyword is a logical operator, </a:t>
            </a:r>
            <a:r>
              <a:rPr lang="en-GB" sz="3600">
                <a:latin typeface="Consolas" panose="020B0609020204030204" pitchFamily="49" charset="0"/>
                <a:cs typeface="Courier New" panose="02070309020205020404" pitchFamily="49" charset="0"/>
              </a:rPr>
              <a:t>or</a:t>
            </a:r>
            <a:r>
              <a:rPr lang="en-GB" sz="4000"/>
              <a:t> is used to combine conditional statements </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Test if </a:t>
            </a:r>
            <a:r>
              <a:rPr lang="en-GB" sz="3600">
                <a:latin typeface="Consolas" panose="020B0609020204030204" pitchFamily="49" charset="0"/>
                <a:cs typeface="Courier New" panose="02070309020205020404" pitchFamily="49" charset="0"/>
              </a:rPr>
              <a:t>a</a:t>
            </a:r>
            <a:r>
              <a:rPr lang="en-GB" sz="4000"/>
              <a:t> is greater than </a:t>
            </a:r>
            <a:r>
              <a:rPr lang="en-GB" sz="3600">
                <a:latin typeface="Consolas" panose="020B0609020204030204" pitchFamily="49" charset="0"/>
                <a:cs typeface="Courier New" panose="02070309020205020404" pitchFamily="49" charset="0"/>
              </a:rPr>
              <a:t>b</a:t>
            </a:r>
            <a:r>
              <a:rPr lang="en-GB" sz="4000"/>
              <a:t> , OR if </a:t>
            </a:r>
            <a:r>
              <a:rPr lang="en-GB" sz="3600">
                <a:latin typeface="Consolas" panose="020B0609020204030204" pitchFamily="49" charset="0"/>
                <a:cs typeface="Courier New" panose="02070309020205020404" pitchFamily="49" charset="0"/>
              </a:rPr>
              <a:t>c</a:t>
            </a:r>
            <a:r>
              <a:rPr lang="en-GB" sz="4000"/>
              <a:t> is greater than </a:t>
            </a:r>
            <a:r>
              <a:rPr lang="en-GB" sz="3600">
                <a:latin typeface="Consolas" panose="020B0609020204030204" pitchFamily="49" charset="0"/>
                <a:cs typeface="Courier New" panose="02070309020205020404" pitchFamily="49" charset="0"/>
              </a:rPr>
              <a:t>a</a:t>
            </a:r>
            <a:r>
              <a:rPr lang="en-GB" sz="4000"/>
              <a:t> : </a:t>
            </a:r>
          </a:p>
          <a:p>
            <a:pPr marL="571500" indent="-571500">
              <a:buFont typeface="Arial" panose="020B0604020202020204" pitchFamily="34" charset="0"/>
              <a:buChar char="•"/>
            </a:pPr>
            <a:endParaRPr lang="en-GB" sz="1600"/>
          </a:p>
          <a:p>
            <a:pPr lvl="3"/>
            <a:r>
              <a:rPr lang="en-GB" sz="3600">
                <a:latin typeface="Consolas" panose="020B0609020204030204" pitchFamily="49" charset="0"/>
              </a:rPr>
              <a:t>a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666666"/>
                </a:solidFill>
                <a:latin typeface="Consolas" panose="020B0609020204030204" pitchFamily="49" charset="0"/>
              </a:rPr>
              <a:t>200</a:t>
            </a:r>
            <a:r>
              <a:rPr lang="en-GB" sz="3600">
                <a:latin typeface="Consolas" panose="020B0609020204030204" pitchFamily="49" charset="0"/>
              </a:rPr>
              <a:t> </a:t>
            </a:r>
          </a:p>
          <a:p>
            <a:pPr lvl="3"/>
            <a:r>
              <a:rPr lang="en-GB" sz="3600">
                <a:latin typeface="Consolas" panose="020B0609020204030204" pitchFamily="49" charset="0"/>
              </a:rPr>
              <a:t>b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666666"/>
                </a:solidFill>
                <a:latin typeface="Consolas" panose="020B0609020204030204" pitchFamily="49" charset="0"/>
              </a:rPr>
              <a:t>33</a:t>
            </a:r>
            <a:r>
              <a:rPr lang="en-GB" sz="3600">
                <a:latin typeface="Consolas" panose="020B0609020204030204" pitchFamily="49" charset="0"/>
              </a:rPr>
              <a:t> </a:t>
            </a:r>
          </a:p>
          <a:p>
            <a:pPr lvl="3"/>
            <a:r>
              <a:rPr lang="en-GB" sz="3600">
                <a:latin typeface="Consolas" panose="020B0609020204030204" pitchFamily="49" charset="0"/>
              </a:rPr>
              <a:t>c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666666"/>
                </a:solidFill>
                <a:latin typeface="Consolas" panose="020B0609020204030204" pitchFamily="49" charset="0"/>
              </a:rPr>
              <a:t>500</a:t>
            </a:r>
            <a:r>
              <a:rPr lang="en-GB" sz="3600">
                <a:latin typeface="Consolas" panose="020B0609020204030204" pitchFamily="49" charset="0"/>
              </a:rPr>
              <a:t> </a:t>
            </a:r>
          </a:p>
          <a:p>
            <a:pPr lvl="3"/>
            <a:endParaRPr lang="en-GB" sz="3600" b="1">
              <a:solidFill>
                <a:srgbClr val="008000"/>
              </a:solidFill>
              <a:latin typeface="Consolas" panose="020B0609020204030204" pitchFamily="49" charset="0"/>
            </a:endParaRPr>
          </a:p>
          <a:p>
            <a:pPr lvl="3"/>
            <a:r>
              <a:rPr lang="en-GB" sz="3600" b="1">
                <a:solidFill>
                  <a:srgbClr val="008000"/>
                </a:solidFill>
                <a:latin typeface="Consolas" panose="020B0609020204030204" pitchFamily="49" charset="0"/>
              </a:rPr>
              <a:t>if</a:t>
            </a:r>
            <a:r>
              <a:rPr lang="en-GB" sz="3600">
                <a:latin typeface="Consolas" panose="020B0609020204030204" pitchFamily="49" charset="0"/>
              </a:rPr>
              <a:t> a </a:t>
            </a:r>
            <a:r>
              <a:rPr lang="en-GB" sz="3600">
                <a:solidFill>
                  <a:srgbClr val="666666"/>
                </a:solidFill>
                <a:latin typeface="Consolas" panose="020B0609020204030204" pitchFamily="49" charset="0"/>
              </a:rPr>
              <a:t>&gt;</a:t>
            </a:r>
            <a:r>
              <a:rPr lang="en-GB" sz="3600">
                <a:latin typeface="Consolas" panose="020B0609020204030204" pitchFamily="49" charset="0"/>
              </a:rPr>
              <a:t> b </a:t>
            </a:r>
            <a:r>
              <a:rPr lang="en-GB" sz="3600" b="1">
                <a:solidFill>
                  <a:srgbClr val="AA22FF"/>
                </a:solidFill>
                <a:latin typeface="Consolas" panose="020B0609020204030204" pitchFamily="49" charset="0"/>
              </a:rPr>
              <a:t>or</a:t>
            </a:r>
            <a:r>
              <a:rPr lang="en-GB" sz="3600">
                <a:latin typeface="Consolas" panose="020B0609020204030204" pitchFamily="49" charset="0"/>
              </a:rPr>
              <a:t> a </a:t>
            </a:r>
            <a:r>
              <a:rPr lang="en-GB" sz="3600">
                <a:solidFill>
                  <a:srgbClr val="666666"/>
                </a:solidFill>
                <a:latin typeface="Consolas" panose="020B0609020204030204" pitchFamily="49" charset="0"/>
              </a:rPr>
              <a:t>&gt;</a:t>
            </a:r>
            <a:r>
              <a:rPr lang="en-GB" sz="3600">
                <a:latin typeface="Consolas" panose="020B0609020204030204" pitchFamily="49" charset="0"/>
              </a:rPr>
              <a:t> c: </a:t>
            </a:r>
          </a:p>
          <a:p>
            <a:pPr lvl="3"/>
            <a:r>
              <a:rPr lang="en-GB" sz="3600">
                <a:solidFill>
                  <a:srgbClr val="008000"/>
                </a:solidFill>
                <a:latin typeface="Consolas" panose="020B0609020204030204" pitchFamily="49" charset="0"/>
              </a:rPr>
              <a:t>		</a:t>
            </a:r>
            <a:r>
              <a:rPr lang="en-GB" sz="3600" b="1">
                <a:solidFill>
                  <a:srgbClr val="008000"/>
                </a:solidFill>
                <a:latin typeface="Consolas" panose="020B0609020204030204" pitchFamily="49" charset="0"/>
              </a:rPr>
              <a:t>print</a:t>
            </a:r>
            <a:r>
              <a:rPr lang="en-GB" sz="3600">
                <a:latin typeface="Consolas" panose="020B0609020204030204" pitchFamily="49" charset="0"/>
              </a:rPr>
              <a:t>(</a:t>
            </a:r>
            <a:r>
              <a:rPr lang="en-GB" sz="3600">
                <a:solidFill>
                  <a:srgbClr val="BA2121"/>
                </a:solidFill>
                <a:latin typeface="Consolas" panose="020B0609020204030204" pitchFamily="49" charset="0"/>
              </a:rPr>
              <a:t>"At least one of the conditions is True"</a:t>
            </a:r>
            <a:r>
              <a:rPr lang="en-GB" sz="3600">
                <a:latin typeface="Consolas" panose="020B0609020204030204" pitchFamily="49" charset="0"/>
              </a:rPr>
              <a:t>) </a:t>
            </a:r>
          </a:p>
          <a:p>
            <a:pPr lvl="3"/>
            <a:endParaRPr lang="en-GB" sz="3600">
              <a:latin typeface="Consolas" panose="020B0609020204030204" pitchFamily="49" charset="0"/>
            </a:endParaRPr>
          </a:p>
          <a:p>
            <a:pPr lvl="3"/>
            <a:r>
              <a:rPr lang="en-GB" sz="3600">
                <a:latin typeface="Consolas" panose="020B0609020204030204" pitchFamily="49" charset="0"/>
              </a:rPr>
              <a:t>At least one of the conditions </a:t>
            </a:r>
            <a:r>
              <a:rPr lang="en-GB" sz="3600" b="1">
                <a:latin typeface="Consolas" panose="020B0609020204030204" pitchFamily="49" charset="0"/>
              </a:rPr>
              <a:t>is</a:t>
            </a:r>
            <a:r>
              <a:rPr lang="en-GB" sz="3600">
                <a:latin typeface="Consolas" panose="020B0609020204030204" pitchFamily="49" charset="0"/>
              </a:rPr>
              <a:t> </a:t>
            </a:r>
            <a:r>
              <a:rPr lang="en-GB" sz="3600" b="1">
                <a:latin typeface="Consolas" panose="020B0609020204030204" pitchFamily="49" charset="0"/>
              </a:rPr>
              <a:t>True</a:t>
            </a:r>
            <a:r>
              <a:rPr lang="en-GB" sz="4000"/>
              <a:t>	</a:t>
            </a:r>
            <a:endParaRPr lang="en-GB" sz="3200">
              <a:latin typeface="Courier New" panose="020703090202050204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7A0E05FE-35C5-4A3A-A0B7-A33688DA3795}"/>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or</a:t>
            </a:r>
          </a:p>
        </p:txBody>
      </p:sp>
      <p:pic>
        <p:nvPicPr>
          <p:cNvPr id="7" name="bangor_logo_c1_flush.pdf">
            <a:extLst>
              <a:ext uri="{FF2B5EF4-FFF2-40B4-BE49-F238E27FC236}">
                <a16:creationId xmlns:a16="http://schemas.microsoft.com/office/drawing/2014/main" id="{B8D8DDC1-BDB8-471E-B9A6-4067313F2212}"/>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668614651"/>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7048083"/>
          </a:xfrm>
          <a:prstGeom prst="rect">
            <a:avLst/>
          </a:prstGeom>
          <a:noFill/>
        </p:spPr>
        <p:txBody>
          <a:bodyPr wrap="square" rtlCol="0">
            <a:spAutoFit/>
          </a:bodyPr>
          <a:lstStyle/>
          <a:p>
            <a:pPr marL="571500" indent="-571500">
              <a:buFont typeface="Arial" panose="020B0604020202020204" pitchFamily="34" charset="0"/>
              <a:buChar char="•"/>
            </a:pPr>
            <a:r>
              <a:rPr lang="en-GB" sz="4000"/>
              <a:t>Use the previous slides to assist you in tackling the following exercises:</a:t>
            </a:r>
          </a:p>
          <a:p>
            <a:pPr marL="742950" indent="-742950">
              <a:buFont typeface="+mj-lt"/>
              <a:buAutoNum type="arabicPeriod"/>
            </a:pPr>
            <a:endParaRPr lang="en-GB" sz="2800">
              <a:cs typeface="Courier New" panose="02070309020205020404" pitchFamily="49" charset="0"/>
            </a:endParaRPr>
          </a:p>
          <a:p>
            <a:pPr marL="742950" indent="-742950">
              <a:buFont typeface="+mj-lt"/>
              <a:buAutoNum type="arabicPeriod"/>
            </a:pPr>
            <a:r>
              <a:rPr lang="en-GB" sz="4000">
                <a:cs typeface="Courier New" panose="02070309020205020404" pitchFamily="49" charset="0"/>
              </a:rPr>
              <a:t>Create 2 integer variables and create a conditional statement which will print a message out if a certain condition is met</a:t>
            </a:r>
          </a:p>
          <a:p>
            <a:pPr marL="742950" indent="-742950">
              <a:buFont typeface="+mj-lt"/>
              <a:buAutoNum type="arabicPeriod"/>
            </a:pPr>
            <a:endParaRPr lang="en-GB" sz="2800">
              <a:cs typeface="Courier New" panose="02070309020205020404" pitchFamily="49" charset="0"/>
            </a:endParaRPr>
          </a:p>
          <a:p>
            <a:pPr marL="742950" indent="-742950">
              <a:buFont typeface="+mj-lt"/>
              <a:buAutoNum type="arabicPeriod"/>
            </a:pPr>
            <a:r>
              <a:rPr lang="en-GB" sz="4000">
                <a:cs typeface="Courier New" panose="02070309020205020404" pitchFamily="49" charset="0"/>
              </a:rPr>
              <a:t>With the same 2 integer variables, create a series of conditional statements using </a:t>
            </a:r>
            <a:r>
              <a:rPr lang="en-GB" sz="3600">
                <a:latin typeface="Consolas" panose="020B0609020204030204" pitchFamily="49" charset="0"/>
                <a:cs typeface="Courier New" panose="02070309020205020404" pitchFamily="49" charset="0"/>
              </a:rPr>
              <a:t>if</a:t>
            </a:r>
            <a:r>
              <a:rPr lang="en-GB" sz="4000">
                <a:cs typeface="Courier New" panose="02070309020205020404" pitchFamily="49" charset="0"/>
              </a:rPr>
              <a:t> and </a:t>
            </a:r>
            <a:r>
              <a:rPr lang="en-GB" sz="3600" err="1">
                <a:latin typeface="Consolas" panose="020B0609020204030204" pitchFamily="49" charset="0"/>
                <a:cs typeface="Courier New" panose="02070309020205020404" pitchFamily="49" charset="0"/>
              </a:rPr>
              <a:t>elif</a:t>
            </a:r>
            <a:r>
              <a:rPr lang="en-GB" sz="4000" err="1">
                <a:cs typeface="Courier New" panose="02070309020205020404" pitchFamily="49" charset="0"/>
              </a:rPr>
              <a:t>’s</a:t>
            </a:r>
            <a:r>
              <a:rPr lang="en-GB" sz="4000">
                <a:cs typeface="Courier New" panose="02070309020205020404" pitchFamily="49" charset="0"/>
              </a:rPr>
              <a:t> which will cover all possible relations of the 2 int’s and print out a corresponding message describing the variable's relationship</a:t>
            </a:r>
          </a:p>
          <a:p>
            <a:pPr marL="742950" indent="-742950">
              <a:buFont typeface="+mj-lt"/>
              <a:buAutoNum type="arabicPeriod"/>
            </a:pPr>
            <a:endParaRPr lang="en-GB" sz="2800">
              <a:cs typeface="Courier New" panose="02070309020205020404" pitchFamily="49" charset="0"/>
            </a:endParaRPr>
          </a:p>
          <a:p>
            <a:pPr marL="742950" indent="-742950">
              <a:buFont typeface="+mj-lt"/>
              <a:buAutoNum type="arabicPeriod"/>
            </a:pPr>
            <a:r>
              <a:rPr lang="en-GB" sz="4000">
                <a:cs typeface="Courier New" panose="02070309020205020404" pitchFamily="49" charset="0"/>
              </a:rPr>
              <a:t>Create a 3</a:t>
            </a:r>
            <a:r>
              <a:rPr lang="en-GB" sz="4000" baseline="30000">
                <a:cs typeface="Courier New" panose="02070309020205020404" pitchFamily="49" charset="0"/>
              </a:rPr>
              <a:t>rd</a:t>
            </a:r>
            <a:r>
              <a:rPr lang="en-GB" sz="4000">
                <a:cs typeface="Courier New" panose="02070309020205020404" pitchFamily="49" charset="0"/>
              </a:rPr>
              <a:t> integer variable and either an ‘</a:t>
            </a:r>
            <a:r>
              <a:rPr lang="en-GB" sz="4000" i="1">
                <a:cs typeface="Courier New" panose="02070309020205020404" pitchFamily="49" charset="0"/>
              </a:rPr>
              <a:t>and’ </a:t>
            </a:r>
            <a:r>
              <a:rPr lang="en-GB" sz="4000">
                <a:cs typeface="Courier New" panose="02070309020205020404" pitchFamily="49" charset="0"/>
              </a:rPr>
              <a:t>or ‘</a:t>
            </a:r>
            <a:r>
              <a:rPr lang="en-GB" sz="4000" i="1">
                <a:cs typeface="Courier New" panose="02070309020205020404" pitchFamily="49" charset="0"/>
              </a:rPr>
              <a:t>or</a:t>
            </a:r>
            <a:r>
              <a:rPr lang="en-GB" sz="4000">
                <a:cs typeface="Courier New" panose="02070309020205020404" pitchFamily="49" charset="0"/>
              </a:rPr>
              <a:t>’ statement to print out a specific message describing the variables relationship to each other</a:t>
            </a:r>
          </a:p>
          <a:p>
            <a:endParaRPr lang="en-GB" sz="3200">
              <a:latin typeface="Courier New" panose="020703090202050204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7A0E05FE-35C5-4A3A-A0B7-A33688DA3795}"/>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Conditional Statements Exercises</a:t>
            </a:r>
          </a:p>
        </p:txBody>
      </p:sp>
      <p:pic>
        <p:nvPicPr>
          <p:cNvPr id="7" name="bangor_logo_c1_flush.pdf">
            <a:extLst>
              <a:ext uri="{FF2B5EF4-FFF2-40B4-BE49-F238E27FC236}">
                <a16:creationId xmlns:a16="http://schemas.microsoft.com/office/drawing/2014/main" id="{B8D8DDC1-BDB8-471E-B9A6-4067313F2212}"/>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292488842"/>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8156079"/>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a:t>A for loop is used for iterating over a sequence (that is either a list, a tuple, a dictionary, a set, or even a string (a collection of characters))</a:t>
            </a:r>
            <a:endParaRPr lang="en-GB" sz="4000">
              <a:cs typeface="Calibri"/>
            </a:endParaRPr>
          </a:p>
          <a:p>
            <a:pPr marL="571500" indent="-571500">
              <a:buFont typeface="Arial" panose="020B0604020202020204" pitchFamily="34" charset="0"/>
              <a:buChar char="•"/>
            </a:pPr>
            <a:endParaRPr lang="en-GB" sz="2800">
              <a:cs typeface="Calibri"/>
            </a:endParaRPr>
          </a:p>
          <a:p>
            <a:pPr marL="571500" indent="-571500">
              <a:buFont typeface="Arial" panose="020B0604020202020204" pitchFamily="34" charset="0"/>
              <a:buChar char="•"/>
            </a:pPr>
            <a:r>
              <a:rPr lang="en-GB" sz="4000"/>
              <a:t>With the for loop, we can execute a set of statements, once for each item in the sequence </a:t>
            </a:r>
            <a:endParaRPr lang="en-GB" sz="4000">
              <a:cs typeface="Calibri"/>
            </a:endParaRPr>
          </a:p>
          <a:p>
            <a:pPr marL="571500" indent="-571500">
              <a:buFont typeface="Arial" panose="020B0604020202020204" pitchFamily="34" charset="0"/>
              <a:buChar char="•"/>
            </a:pPr>
            <a:endParaRPr lang="en-GB" sz="2800">
              <a:cs typeface="Calibri" panose="020F0502020204030204"/>
            </a:endParaRPr>
          </a:p>
          <a:p>
            <a:pPr marL="571500" indent="-571500">
              <a:buFont typeface="Arial" panose="020B0604020202020204" pitchFamily="34" charset="0"/>
              <a:buChar char="•"/>
            </a:pPr>
            <a:r>
              <a:rPr lang="en-GB" sz="4000"/>
              <a:t>Print each fruit in a fruit list </a:t>
            </a:r>
            <a:endParaRPr lang="en-GB" sz="4000">
              <a:cs typeface="Calibri"/>
            </a:endParaRPr>
          </a:p>
          <a:p>
            <a:endParaRPr lang="en-GB" sz="1200"/>
          </a:p>
          <a:p>
            <a:pPr lvl="3"/>
            <a:r>
              <a:rPr lang="en-GB" sz="3600">
                <a:latin typeface="Consolas" panose="020B0609020204030204" pitchFamily="49" charset="0"/>
              </a:rPr>
              <a:t>fruits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BA2121"/>
                </a:solidFill>
                <a:latin typeface="Consolas" panose="020B0609020204030204" pitchFamily="49" charset="0"/>
              </a:rPr>
              <a:t>"apple"</a:t>
            </a:r>
            <a:r>
              <a:rPr lang="en-GB" sz="3600">
                <a:latin typeface="Consolas" panose="020B0609020204030204" pitchFamily="49" charset="0"/>
              </a:rPr>
              <a:t>, </a:t>
            </a:r>
            <a:r>
              <a:rPr lang="en-GB" sz="3600">
                <a:solidFill>
                  <a:srgbClr val="BA2121"/>
                </a:solidFill>
                <a:latin typeface="Consolas" panose="020B0609020204030204" pitchFamily="49" charset="0"/>
              </a:rPr>
              <a:t>"banana"</a:t>
            </a:r>
            <a:r>
              <a:rPr lang="en-GB" sz="3600">
                <a:latin typeface="Consolas" panose="020B0609020204030204" pitchFamily="49" charset="0"/>
              </a:rPr>
              <a:t>, </a:t>
            </a:r>
            <a:r>
              <a:rPr lang="en-GB" sz="3600">
                <a:solidFill>
                  <a:srgbClr val="BA2121"/>
                </a:solidFill>
                <a:latin typeface="Consolas" panose="020B0609020204030204" pitchFamily="49" charset="0"/>
              </a:rPr>
              <a:t>"cherry"</a:t>
            </a:r>
            <a:r>
              <a:rPr lang="en-GB" sz="3600">
                <a:latin typeface="Consolas" panose="020B0609020204030204" pitchFamily="49" charset="0"/>
              </a:rPr>
              <a:t>]  </a:t>
            </a:r>
          </a:p>
          <a:p>
            <a:pPr lvl="3"/>
            <a:r>
              <a:rPr lang="en-GB" sz="3600" b="1">
                <a:solidFill>
                  <a:srgbClr val="008000"/>
                </a:solidFill>
                <a:latin typeface="Consolas" panose="020B0609020204030204" pitchFamily="49" charset="0"/>
              </a:rPr>
              <a:t>for</a:t>
            </a:r>
            <a:r>
              <a:rPr lang="en-GB" sz="3600">
                <a:latin typeface="Consolas" panose="020B0609020204030204" pitchFamily="49" charset="0"/>
              </a:rPr>
              <a:t> x </a:t>
            </a:r>
            <a:r>
              <a:rPr lang="en-GB" sz="3600" b="1">
                <a:solidFill>
                  <a:srgbClr val="AA22FF"/>
                </a:solidFill>
                <a:latin typeface="Consolas" panose="020B0609020204030204" pitchFamily="49" charset="0"/>
              </a:rPr>
              <a:t>in</a:t>
            </a:r>
            <a:r>
              <a:rPr lang="en-GB" sz="3600">
                <a:latin typeface="Consolas" panose="020B0609020204030204" pitchFamily="49" charset="0"/>
              </a:rPr>
              <a:t> fruits:   </a:t>
            </a:r>
          </a:p>
          <a:p>
            <a:pPr lvl="3"/>
            <a:r>
              <a:rPr lang="en-GB" sz="3600" b="1">
                <a:solidFill>
                  <a:srgbClr val="008000"/>
                </a:solidFill>
                <a:latin typeface="Consolas" panose="020B0609020204030204" pitchFamily="49" charset="0"/>
              </a:rPr>
              <a:t>		print</a:t>
            </a:r>
            <a:r>
              <a:rPr lang="en-GB" sz="3600">
                <a:latin typeface="Consolas" panose="020B0609020204030204" pitchFamily="49" charset="0"/>
              </a:rPr>
              <a:t>(x)  </a:t>
            </a:r>
          </a:p>
          <a:p>
            <a:endParaRPr lang="en-GB" sz="2800"/>
          </a:p>
          <a:p>
            <a:pPr marL="571500" indent="-571500">
              <a:buFont typeface="Arial" panose="020B0604020202020204" pitchFamily="34" charset="0"/>
              <a:buChar char="•"/>
            </a:pPr>
            <a:r>
              <a:rPr lang="en-GB" sz="4000"/>
              <a:t>Loop through a string: </a:t>
            </a:r>
            <a:endParaRPr lang="en-GB" sz="4000">
              <a:cs typeface="Calibri"/>
            </a:endParaRPr>
          </a:p>
          <a:p>
            <a:pPr marL="571500" indent="-571500">
              <a:buFont typeface="Arial" panose="020B0604020202020204" pitchFamily="34" charset="0"/>
              <a:buChar char="•"/>
            </a:pPr>
            <a:endParaRPr lang="en-GB" sz="1200">
              <a:cs typeface="Calibri"/>
            </a:endParaRPr>
          </a:p>
          <a:p>
            <a:pPr lvl="3"/>
            <a:r>
              <a:rPr lang="en-GB" sz="3600" b="1">
                <a:solidFill>
                  <a:srgbClr val="008000"/>
                </a:solidFill>
                <a:latin typeface="Consolas" panose="020B0609020204030204" pitchFamily="49" charset="0"/>
              </a:rPr>
              <a:t>for</a:t>
            </a:r>
            <a:r>
              <a:rPr lang="en-GB" sz="3600">
                <a:latin typeface="Consolas" panose="020B0609020204030204" pitchFamily="49" charset="0"/>
              </a:rPr>
              <a:t> x </a:t>
            </a:r>
            <a:r>
              <a:rPr lang="en-GB" sz="3600" b="1">
                <a:solidFill>
                  <a:srgbClr val="AA22FF"/>
                </a:solidFill>
                <a:latin typeface="Consolas" panose="020B0609020204030204" pitchFamily="49" charset="0"/>
              </a:rPr>
              <a:t>in</a:t>
            </a:r>
            <a:r>
              <a:rPr lang="en-GB" sz="3600">
                <a:latin typeface="Consolas" panose="020B0609020204030204" pitchFamily="49" charset="0"/>
              </a:rPr>
              <a:t> </a:t>
            </a:r>
            <a:r>
              <a:rPr lang="en-GB" sz="3600">
                <a:solidFill>
                  <a:srgbClr val="BA2121"/>
                </a:solidFill>
                <a:latin typeface="Consolas" panose="020B0609020204030204" pitchFamily="49" charset="0"/>
              </a:rPr>
              <a:t>"banana"</a:t>
            </a:r>
            <a:r>
              <a:rPr lang="en-GB" sz="3600">
                <a:latin typeface="Consolas" panose="020B0609020204030204" pitchFamily="49" charset="0"/>
              </a:rPr>
              <a:t>:   </a:t>
            </a:r>
          </a:p>
          <a:p>
            <a:pPr lvl="3"/>
            <a:r>
              <a:rPr lang="en-GB" sz="3600" b="1">
                <a:solidFill>
                  <a:srgbClr val="008000"/>
                </a:solidFill>
                <a:latin typeface="Consolas" panose="020B0609020204030204" pitchFamily="49" charset="0"/>
              </a:rPr>
              <a:t>		print</a:t>
            </a:r>
            <a:r>
              <a:rPr lang="en-GB" sz="3600">
                <a:latin typeface="Consolas" panose="020B0609020204030204" pitchFamily="49" charset="0"/>
              </a:rPr>
              <a:t>(x) </a:t>
            </a:r>
          </a:p>
          <a:p>
            <a:pPr lvl="4"/>
            <a:endParaRPr lang="en-GB" sz="2400" b="1">
              <a:latin typeface="Consolas"/>
              <a:cs typeface="Courier New"/>
            </a:endParaRPr>
          </a:p>
        </p:txBody>
      </p:sp>
      <p:sp>
        <p:nvSpPr>
          <p:cNvPr id="8" name="Title 2">
            <a:extLst>
              <a:ext uri="{FF2B5EF4-FFF2-40B4-BE49-F238E27FC236}">
                <a16:creationId xmlns:a16="http://schemas.microsoft.com/office/drawing/2014/main" id="{95469738-D732-4D1C-96BE-0CDE26D9C9B4}"/>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for loops</a:t>
            </a:r>
          </a:p>
        </p:txBody>
      </p:sp>
      <p:pic>
        <p:nvPicPr>
          <p:cNvPr id="14" name="bangor_logo_c1_flush.pdf">
            <a:extLst>
              <a:ext uri="{FF2B5EF4-FFF2-40B4-BE49-F238E27FC236}">
                <a16:creationId xmlns:a16="http://schemas.microsoft.com/office/drawing/2014/main" id="{8D374B5E-92AB-41AB-A707-B3053E8078FD}"/>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
        <p:nvSpPr>
          <p:cNvPr id="10" name="TextBox 9">
            <a:extLst>
              <a:ext uri="{FF2B5EF4-FFF2-40B4-BE49-F238E27FC236}">
                <a16:creationId xmlns:a16="http://schemas.microsoft.com/office/drawing/2014/main" id="{ABE55530-0483-4658-B3BE-A7F752A5EFCD}"/>
              </a:ext>
            </a:extLst>
          </p:cNvPr>
          <p:cNvSpPr txBox="1"/>
          <p:nvPr/>
        </p:nvSpPr>
        <p:spPr>
          <a:xfrm>
            <a:off x="13380098" y="6374753"/>
            <a:ext cx="8117632" cy="2308324"/>
          </a:xfrm>
          <a:prstGeom prst="rect">
            <a:avLst/>
          </a:prstGeom>
          <a:noFill/>
          <a:ln w="76200">
            <a:solidFill>
              <a:srgbClr val="FF0000"/>
            </a:solidFill>
          </a:ln>
        </p:spPr>
        <p:txBody>
          <a:bodyPr wrap="square">
            <a:spAutoFit/>
          </a:bodyPr>
          <a:lstStyle/>
          <a:p>
            <a:r>
              <a:rPr lang="en-GB" sz="3600" dirty="0"/>
              <a:t>Remember the indent (and colon)!!</a:t>
            </a:r>
          </a:p>
          <a:p>
            <a:r>
              <a:rPr lang="en-GB" sz="3600" dirty="0"/>
              <a:t>The body of the loop (what is executed) is contained in the indent following the preceding for</a:t>
            </a:r>
          </a:p>
        </p:txBody>
      </p:sp>
    </p:spTree>
    <p:extLst>
      <p:ext uri="{BB962C8B-B14F-4D97-AF65-F5344CB8AC3E}">
        <p14:creationId xmlns:p14="http://schemas.microsoft.com/office/powerpoint/2010/main" val="3142272990"/>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5386090"/>
          </a:xfrm>
          <a:prstGeom prst="rect">
            <a:avLst/>
          </a:prstGeom>
          <a:noFill/>
        </p:spPr>
        <p:txBody>
          <a:bodyPr wrap="square" rtlCol="0">
            <a:spAutoFit/>
          </a:bodyPr>
          <a:lstStyle/>
          <a:p>
            <a:pPr marL="571500" indent="-571500">
              <a:buFont typeface="Arial" panose="020B0604020202020204" pitchFamily="34" charset="0"/>
              <a:buChar char="•"/>
            </a:pPr>
            <a:r>
              <a:rPr lang="en-GB" sz="4000"/>
              <a:t>With the break statement we can stop the loop before it has looped through all the items: </a:t>
            </a:r>
          </a:p>
          <a:p>
            <a:pPr marL="571500" indent="-571500">
              <a:buFont typeface="Arial" panose="020B0604020202020204" pitchFamily="34" charset="0"/>
              <a:buChar char="•"/>
            </a:pPr>
            <a:endParaRPr lang="en-GB" sz="1600"/>
          </a:p>
          <a:p>
            <a:pPr lvl="4" defTabSz="914400" eaLnBrk="0" fontAlgn="base" hangingPunct="0">
              <a:spcBef>
                <a:spcPct val="0"/>
              </a:spcBef>
              <a:spcAft>
                <a:spcPct val="0"/>
              </a:spcAft>
            </a:pPr>
            <a:r>
              <a:rPr kumimoji="0" lang="en-US" altLang="en-US" sz="3600" b="0" i="0" u="none" strike="noStrike" cap="none" normalizeH="0" baseline="0">
                <a:ln>
                  <a:noFill/>
                </a:ln>
                <a:effectLst/>
                <a:latin typeface="Consolas" panose="020B0609020204030204" pitchFamily="49" charset="0"/>
              </a:rPr>
              <a:t>fruits</a:t>
            </a:r>
            <a:r>
              <a:rPr kumimoji="0" lang="en-US" altLang="en-US" sz="3600" b="0" i="0" u="none" strike="noStrike" cap="none" normalizeH="0" baseline="0">
                <a:ln>
                  <a:noFill/>
                </a:ln>
                <a:solidFill>
                  <a:srgbClr val="BBBBBB"/>
                </a:solidFill>
                <a:effectLst/>
                <a:latin typeface="Consolas" panose="020B0609020204030204" pitchFamily="49" charset="0"/>
              </a:rPr>
              <a:t> </a:t>
            </a:r>
            <a:r>
              <a:rPr lang="en-US" altLang="en-US" sz="3600">
                <a:solidFill>
                  <a:srgbClr val="666666"/>
                </a:solidFill>
                <a:latin typeface="Consolas" panose="020B0609020204030204" pitchFamily="49" charset="0"/>
              </a:rPr>
              <a:t>=</a:t>
            </a:r>
            <a:r>
              <a:rPr kumimoji="0" lang="en-US" altLang="en-US" sz="3600" b="0" i="0" u="none" strike="noStrike" cap="none" normalizeH="0" baseline="0">
                <a:ln>
                  <a:noFill/>
                </a:ln>
                <a:solidFill>
                  <a:srgbClr val="BBBBBB"/>
                </a:solidFill>
                <a:effectLst/>
                <a:latin typeface="Consolas" panose="020B0609020204030204" pitchFamily="49" charset="0"/>
              </a:rPr>
              <a:t> </a:t>
            </a:r>
            <a:r>
              <a:rPr kumimoji="0" lang="en-US" altLang="en-US" sz="3600" b="0" i="0" u="none" strike="noStrike" cap="none" normalizeH="0" baseline="0">
                <a:ln>
                  <a:noFill/>
                </a:ln>
                <a:solidFill>
                  <a:srgbClr val="000000"/>
                </a:solidFill>
                <a:effectLst/>
                <a:latin typeface="Consolas" panose="020B0609020204030204" pitchFamily="49" charset="0"/>
              </a:rPr>
              <a:t>[</a:t>
            </a:r>
            <a:r>
              <a:rPr kumimoji="0" lang="en-US" altLang="en-US" sz="3600" b="0" i="0" u="none" strike="noStrike" cap="none" normalizeH="0" baseline="0">
                <a:ln>
                  <a:noFill/>
                </a:ln>
                <a:solidFill>
                  <a:srgbClr val="BA2121"/>
                </a:solidFill>
                <a:effectLst/>
                <a:latin typeface="Consolas" panose="020B0609020204030204" pitchFamily="49" charset="0"/>
              </a:rPr>
              <a:t>"apple"</a:t>
            </a:r>
            <a:r>
              <a:rPr kumimoji="0" lang="en-US" altLang="en-US" sz="3600" b="0" i="0" u="none" strike="noStrike" cap="none" normalizeH="0" baseline="0">
                <a:ln>
                  <a:noFill/>
                </a:ln>
                <a:solidFill>
                  <a:srgbClr val="000000"/>
                </a:solidFill>
                <a:effectLst/>
                <a:latin typeface="Consolas" panose="020B0609020204030204" pitchFamily="49" charset="0"/>
              </a:rPr>
              <a:t>,</a:t>
            </a:r>
            <a:r>
              <a:rPr kumimoji="0" lang="en-US" altLang="en-US" sz="3600" b="0" i="0" u="none" strike="noStrike" cap="none" normalizeH="0" baseline="0">
                <a:ln>
                  <a:noFill/>
                </a:ln>
                <a:solidFill>
                  <a:srgbClr val="BBBBBB"/>
                </a:solidFill>
                <a:effectLst/>
                <a:latin typeface="Consolas" panose="020B0609020204030204" pitchFamily="49" charset="0"/>
              </a:rPr>
              <a:t> </a:t>
            </a:r>
            <a:r>
              <a:rPr kumimoji="0" lang="en-US" altLang="en-US" sz="3600" b="0" i="0" u="none" strike="noStrike" cap="none" normalizeH="0" baseline="0">
                <a:ln>
                  <a:noFill/>
                </a:ln>
                <a:solidFill>
                  <a:srgbClr val="BA2121"/>
                </a:solidFill>
                <a:effectLst/>
                <a:latin typeface="Consolas" panose="020B0609020204030204" pitchFamily="49" charset="0"/>
              </a:rPr>
              <a:t>"banana"</a:t>
            </a:r>
            <a:r>
              <a:rPr kumimoji="0" lang="en-US" altLang="en-US" sz="3600" b="0" i="0" u="none" strike="noStrike" cap="none" normalizeH="0" baseline="0">
                <a:ln>
                  <a:noFill/>
                </a:ln>
                <a:solidFill>
                  <a:srgbClr val="000000"/>
                </a:solidFill>
                <a:effectLst/>
                <a:latin typeface="Consolas" panose="020B0609020204030204" pitchFamily="49" charset="0"/>
              </a:rPr>
              <a:t>,</a:t>
            </a:r>
            <a:r>
              <a:rPr kumimoji="0" lang="en-US" altLang="en-US" sz="3600" b="0" i="0" u="none" strike="noStrike" cap="none" normalizeH="0" baseline="0">
                <a:ln>
                  <a:noFill/>
                </a:ln>
                <a:solidFill>
                  <a:srgbClr val="BBBBBB"/>
                </a:solidFill>
                <a:effectLst/>
                <a:latin typeface="Consolas" panose="020B0609020204030204" pitchFamily="49" charset="0"/>
              </a:rPr>
              <a:t> </a:t>
            </a:r>
            <a:r>
              <a:rPr kumimoji="0" lang="en-US" altLang="en-US" sz="3600" b="0" i="0" u="none" strike="noStrike" cap="none" normalizeH="0" baseline="0">
                <a:ln>
                  <a:noFill/>
                </a:ln>
                <a:solidFill>
                  <a:srgbClr val="BA2121"/>
                </a:solidFill>
                <a:effectLst/>
                <a:latin typeface="Consolas" panose="020B0609020204030204" pitchFamily="49" charset="0"/>
              </a:rPr>
              <a:t>"cherry"</a:t>
            </a:r>
            <a:r>
              <a:rPr kumimoji="0" lang="en-US" altLang="en-US" sz="3600" b="0" i="0" u="none" strike="noStrike" cap="none" normalizeH="0" baseline="0">
                <a:ln>
                  <a:noFill/>
                </a:ln>
                <a:solidFill>
                  <a:srgbClr val="000000"/>
                </a:solidFill>
                <a:effectLst/>
                <a:latin typeface="Consolas" panose="020B0609020204030204" pitchFamily="49" charset="0"/>
              </a:rPr>
              <a:t>]</a:t>
            </a:r>
            <a:endParaRPr lang="en-US" altLang="en-US" sz="3600">
              <a:solidFill>
                <a:srgbClr val="BBBBBB"/>
              </a:solidFill>
              <a:latin typeface="Consolas" panose="020B0609020204030204" pitchFamily="49" charset="0"/>
            </a:endParaRPr>
          </a:p>
          <a:p>
            <a:pPr lvl="4" defTabSz="914400" eaLnBrk="0" fontAlgn="base" hangingPunct="0">
              <a:spcBef>
                <a:spcPct val="0"/>
              </a:spcBef>
              <a:spcAft>
                <a:spcPct val="0"/>
              </a:spcAft>
            </a:pPr>
            <a:r>
              <a:rPr lang="en-GB" sz="3600" b="1">
                <a:solidFill>
                  <a:srgbClr val="008000"/>
                </a:solidFill>
                <a:latin typeface="Consolas" panose="020B0609020204030204" pitchFamily="49" charset="0"/>
              </a:rPr>
              <a:t>for</a:t>
            </a:r>
            <a:r>
              <a:rPr lang="en-GB" sz="3600">
                <a:latin typeface="Consolas" panose="020B0609020204030204" pitchFamily="49" charset="0"/>
              </a:rPr>
              <a:t> x </a:t>
            </a:r>
            <a:r>
              <a:rPr lang="en-GB" sz="3600" b="1">
                <a:solidFill>
                  <a:srgbClr val="AA22FF"/>
                </a:solidFill>
                <a:latin typeface="Consolas" panose="020B0609020204030204" pitchFamily="49" charset="0"/>
              </a:rPr>
              <a:t>in</a:t>
            </a:r>
            <a:r>
              <a:rPr lang="en-GB" sz="3600">
                <a:latin typeface="Consolas" panose="020B0609020204030204" pitchFamily="49" charset="0"/>
              </a:rPr>
              <a:t> fruits</a:t>
            </a:r>
            <a:r>
              <a:rPr lang="en-GB" sz="3600">
                <a:solidFill>
                  <a:srgbClr val="008000"/>
                </a:solidFill>
                <a:latin typeface="Consolas" panose="020B0609020204030204" pitchFamily="49" charset="0"/>
              </a:rPr>
              <a:t>:</a:t>
            </a:r>
            <a:endParaRPr kumimoji="0" lang="en-US" altLang="en-US" sz="3600" b="0" i="0" u="none" strike="noStrike" cap="none" normalizeH="0" baseline="0">
              <a:ln>
                <a:noFill/>
              </a:ln>
              <a:solidFill>
                <a:srgbClr val="BBBBBB"/>
              </a:solidFill>
              <a:effectLst/>
              <a:latin typeface="Consolas" panose="020B0609020204030204" pitchFamily="49" charset="0"/>
            </a:endParaRPr>
          </a:p>
          <a:p>
            <a:pPr lvl="4" defTabSz="914400" eaLnBrk="0" fontAlgn="base" hangingPunct="0">
              <a:spcBef>
                <a:spcPct val="0"/>
              </a:spcBef>
              <a:spcAft>
                <a:spcPct val="0"/>
              </a:spcAft>
            </a:pPr>
            <a:r>
              <a:rPr lang="en-US" altLang="en-US" sz="3600">
                <a:solidFill>
                  <a:srgbClr val="BBBBBB"/>
                </a:solidFill>
                <a:latin typeface="Consolas" panose="020B0609020204030204" pitchFamily="49" charset="0"/>
              </a:rPr>
              <a:t>	</a:t>
            </a:r>
            <a:r>
              <a:rPr kumimoji="0" lang="en-US" altLang="en-US" sz="3600" b="1" i="0" u="none" strike="noStrike" cap="none" normalizeH="0" baseline="0">
                <a:ln>
                  <a:noFill/>
                </a:ln>
                <a:solidFill>
                  <a:srgbClr val="008000"/>
                </a:solidFill>
                <a:effectLst/>
                <a:latin typeface="Consolas" panose="020B0609020204030204" pitchFamily="49" charset="0"/>
              </a:rPr>
              <a:t>print</a:t>
            </a:r>
            <a:r>
              <a:rPr kumimoji="0" lang="en-US" altLang="en-US" sz="3600" b="0" i="0" u="none" strike="noStrike" cap="none" normalizeH="0" baseline="0">
                <a:ln>
                  <a:noFill/>
                </a:ln>
                <a:effectLst/>
                <a:latin typeface="Consolas" panose="020B0609020204030204" pitchFamily="49" charset="0"/>
              </a:rPr>
              <a:t>(x)</a:t>
            </a:r>
            <a:endParaRPr lang="en-US" altLang="en-US" sz="3600">
              <a:latin typeface="Consolas" panose="020B0609020204030204" pitchFamily="49" charset="0"/>
            </a:endParaRPr>
          </a:p>
          <a:p>
            <a:pPr lvl="4" defTabSz="914400" eaLnBrk="0" fontAlgn="base" hangingPunct="0">
              <a:spcBef>
                <a:spcPct val="0"/>
              </a:spcBef>
              <a:spcAft>
                <a:spcPct val="0"/>
              </a:spcAft>
            </a:pPr>
            <a:r>
              <a:rPr kumimoji="0" lang="en-US" altLang="en-US" sz="3600" b="1" i="0" u="none" strike="noStrike" cap="none" normalizeH="0" baseline="0">
                <a:ln>
                  <a:noFill/>
                </a:ln>
                <a:solidFill>
                  <a:srgbClr val="BBBBBB"/>
                </a:solidFill>
                <a:effectLst/>
                <a:latin typeface="Consolas" panose="020B0609020204030204" pitchFamily="49" charset="0"/>
              </a:rPr>
              <a:t>	</a:t>
            </a:r>
            <a:r>
              <a:rPr kumimoji="0" lang="en-US" altLang="en-US" sz="3600" b="1" i="0" u="none" strike="noStrike" cap="none" normalizeH="0" baseline="0">
                <a:ln>
                  <a:noFill/>
                </a:ln>
                <a:solidFill>
                  <a:srgbClr val="008000"/>
                </a:solidFill>
                <a:effectLst/>
                <a:latin typeface="Consolas" panose="020B0609020204030204" pitchFamily="49" charset="0"/>
              </a:rPr>
              <a:t>if</a:t>
            </a:r>
            <a:r>
              <a:rPr kumimoji="0" lang="en-US" altLang="en-US" sz="3600" b="0" i="0" u="none" strike="noStrike" cap="none" normalizeH="0" baseline="0">
                <a:ln>
                  <a:noFill/>
                </a:ln>
                <a:solidFill>
                  <a:srgbClr val="BBBBBB"/>
                </a:solidFill>
                <a:effectLst/>
                <a:latin typeface="Consolas" panose="020B0609020204030204" pitchFamily="49" charset="0"/>
              </a:rPr>
              <a:t> </a:t>
            </a:r>
            <a:r>
              <a:rPr kumimoji="0" lang="en-US" altLang="en-US" sz="3600" b="0" i="0" u="none" strike="noStrike" cap="none" normalizeH="0" baseline="0">
                <a:ln>
                  <a:noFill/>
                </a:ln>
                <a:solidFill>
                  <a:srgbClr val="19177C"/>
                </a:solidFill>
                <a:effectLst/>
                <a:latin typeface="Consolas" panose="020B0609020204030204" pitchFamily="49" charset="0"/>
              </a:rPr>
              <a:t>x</a:t>
            </a:r>
            <a:r>
              <a:rPr kumimoji="0" lang="en-US" altLang="en-US" sz="3600" b="0" i="0" u="none" strike="noStrike" cap="none" normalizeH="0" baseline="0">
                <a:ln>
                  <a:noFill/>
                </a:ln>
                <a:solidFill>
                  <a:srgbClr val="BBBBBB"/>
                </a:solidFill>
                <a:effectLst/>
                <a:latin typeface="Consolas" panose="020B0609020204030204" pitchFamily="49" charset="0"/>
              </a:rPr>
              <a:t> == </a:t>
            </a:r>
            <a:r>
              <a:rPr kumimoji="0" lang="en-US" altLang="en-US" sz="3600" b="0" i="0" u="none" strike="noStrike" cap="none" normalizeH="0" baseline="0">
                <a:ln>
                  <a:noFill/>
                </a:ln>
                <a:solidFill>
                  <a:srgbClr val="BA2121"/>
                </a:solidFill>
                <a:effectLst/>
                <a:latin typeface="Consolas" panose="020B0609020204030204" pitchFamily="49" charset="0"/>
              </a:rPr>
              <a:t>"banana"</a:t>
            </a:r>
            <a:r>
              <a:rPr kumimoji="0" lang="en-US" altLang="en-US" sz="3600" b="0" i="0" u="none" strike="noStrike" cap="none" normalizeH="0" baseline="0">
                <a:ln>
                  <a:noFill/>
                </a:ln>
                <a:solidFill>
                  <a:srgbClr val="000000"/>
                </a:solidFill>
                <a:effectLst/>
                <a:latin typeface="Consolas" panose="020B0609020204030204" pitchFamily="49" charset="0"/>
              </a:rPr>
              <a:t>:</a:t>
            </a:r>
            <a:endParaRPr lang="en-US" altLang="en-US" sz="3600">
              <a:solidFill>
                <a:srgbClr val="BBBBBB"/>
              </a:solidFill>
              <a:latin typeface="Consolas" panose="020B0609020204030204" pitchFamily="49" charset="0"/>
            </a:endParaRPr>
          </a:p>
          <a:p>
            <a:pPr lvl="4" defTabSz="914400" eaLnBrk="0" fontAlgn="base" hangingPunct="0">
              <a:spcBef>
                <a:spcPct val="0"/>
              </a:spcBef>
              <a:spcAft>
                <a:spcPct val="0"/>
              </a:spcAft>
            </a:pPr>
            <a:r>
              <a:rPr kumimoji="0" lang="en-US" altLang="en-US" sz="3600" b="1" i="0" u="none" strike="noStrike" cap="none" normalizeH="0" baseline="0">
                <a:ln>
                  <a:noFill/>
                </a:ln>
                <a:solidFill>
                  <a:srgbClr val="BBBBBB"/>
                </a:solidFill>
                <a:effectLst/>
                <a:latin typeface="Consolas" panose="020B0609020204030204" pitchFamily="49" charset="0"/>
              </a:rPr>
              <a:t>		</a:t>
            </a:r>
            <a:r>
              <a:rPr kumimoji="0" lang="en-US" altLang="en-US" sz="3600" b="1" i="0" u="none" strike="noStrike" cap="none" normalizeH="0" baseline="0">
                <a:ln>
                  <a:noFill/>
                </a:ln>
                <a:solidFill>
                  <a:srgbClr val="008000"/>
                </a:solidFill>
                <a:effectLst/>
                <a:latin typeface="Consolas" panose="020B0609020204030204" pitchFamily="49" charset="0"/>
              </a:rPr>
              <a:t>break</a:t>
            </a:r>
            <a:endParaRPr lang="en-US" altLang="en-US" sz="3600">
              <a:solidFill>
                <a:srgbClr val="BBBBBB"/>
              </a:solidFill>
              <a:latin typeface="Consolas" panose="020B0609020204030204" pitchFamily="49" charset="0"/>
            </a:endParaRPr>
          </a:p>
          <a:p>
            <a:pPr lvl="4" defTabSz="914400" eaLnBrk="0" fontAlgn="base" hangingPunct="0">
              <a:spcBef>
                <a:spcPct val="0"/>
              </a:spcBef>
              <a:spcAft>
                <a:spcPct val="0"/>
              </a:spcAft>
            </a:pPr>
            <a:endParaRPr kumimoji="0" lang="en-US" altLang="en-US" sz="3600" b="0" i="0" u="none" strike="noStrike" cap="none" normalizeH="0" baseline="0">
              <a:ln>
                <a:noFill/>
              </a:ln>
              <a:solidFill>
                <a:srgbClr val="BBBBBB"/>
              </a:solidFill>
              <a:effectLst/>
              <a:latin typeface="Consolas" panose="020B0609020204030204" pitchFamily="49" charset="0"/>
            </a:endParaRPr>
          </a:p>
          <a:p>
            <a:pPr lvl="4" defTabSz="914400" eaLnBrk="0" fontAlgn="base" hangingPunct="0">
              <a:spcBef>
                <a:spcPct val="0"/>
              </a:spcBef>
              <a:spcAft>
                <a:spcPct val="0"/>
              </a:spcAft>
            </a:pPr>
            <a:r>
              <a:rPr kumimoji="0" lang="en-US" altLang="en-US" sz="3600" b="0" i="0" u="none" strike="noStrike" cap="none" normalizeH="0" baseline="0">
                <a:ln>
                  <a:noFill/>
                </a:ln>
                <a:effectLst/>
                <a:latin typeface="Consolas" panose="020B0609020204030204" pitchFamily="49" charset="0"/>
              </a:rPr>
              <a:t>apple</a:t>
            </a:r>
          </a:p>
          <a:p>
            <a:pPr lvl="4" defTabSz="914400" eaLnBrk="0" fontAlgn="base" hangingPunct="0">
              <a:spcBef>
                <a:spcPct val="0"/>
              </a:spcBef>
              <a:spcAft>
                <a:spcPct val="0"/>
              </a:spcAft>
            </a:pPr>
            <a:r>
              <a:rPr kumimoji="0" lang="en-US" altLang="en-US" sz="3600" b="0" i="0" u="none" strike="noStrike" cap="none" normalizeH="0" baseline="0">
                <a:ln>
                  <a:noFill/>
                </a:ln>
                <a:effectLst/>
                <a:latin typeface="Consolas" panose="020B0609020204030204" pitchFamily="49" charset="0"/>
              </a:rPr>
              <a:t>banana </a:t>
            </a:r>
          </a:p>
        </p:txBody>
      </p:sp>
      <p:sp>
        <p:nvSpPr>
          <p:cNvPr id="6" name="Title 2">
            <a:extLst>
              <a:ext uri="{FF2B5EF4-FFF2-40B4-BE49-F238E27FC236}">
                <a16:creationId xmlns:a16="http://schemas.microsoft.com/office/drawing/2014/main" id="{9ACBC932-B876-4CA5-9CDF-3276723508C1}"/>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for loops: Break</a:t>
            </a:r>
          </a:p>
        </p:txBody>
      </p:sp>
      <p:pic>
        <p:nvPicPr>
          <p:cNvPr id="7" name="bangor_logo_c1_flush.pdf">
            <a:extLst>
              <a:ext uri="{FF2B5EF4-FFF2-40B4-BE49-F238E27FC236}">
                <a16:creationId xmlns:a16="http://schemas.microsoft.com/office/drawing/2014/main" id="{E53ED214-6AD1-4D04-9B85-E06222C17702}"/>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2956835825"/>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6309420"/>
          </a:xfrm>
          <a:prstGeom prst="rect">
            <a:avLst/>
          </a:prstGeom>
          <a:noFill/>
        </p:spPr>
        <p:txBody>
          <a:bodyPr wrap="square" rtlCol="0">
            <a:spAutoFit/>
          </a:bodyPr>
          <a:lstStyle/>
          <a:p>
            <a:pPr marL="571500" indent="-571500">
              <a:buFont typeface="Arial" panose="020B0604020202020204" pitchFamily="34" charset="0"/>
              <a:buChar char="•"/>
            </a:pPr>
            <a:r>
              <a:rPr lang="en-GB" sz="4000"/>
              <a:t>With the continue statement, we can stop the current iteration of the loop, and continue with the next </a:t>
            </a:r>
          </a:p>
          <a:p>
            <a:pPr marL="571500" indent="-571500">
              <a:buFont typeface="Arial" panose="020B0604020202020204" pitchFamily="34" charset="0"/>
              <a:buChar char="•"/>
            </a:pPr>
            <a:endParaRPr lang="en-GB"/>
          </a:p>
          <a:p>
            <a:pPr lvl="3"/>
            <a:r>
              <a:rPr lang="en-GB" sz="3600">
                <a:latin typeface="Consolas" panose="020B0609020204030204" pitchFamily="49" charset="0"/>
              </a:rPr>
              <a:t>fruits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BA2121"/>
                </a:solidFill>
                <a:latin typeface="Consolas" panose="020B0609020204030204" pitchFamily="49" charset="0"/>
              </a:rPr>
              <a:t>"apple"</a:t>
            </a:r>
            <a:r>
              <a:rPr lang="en-GB" sz="3600">
                <a:latin typeface="Consolas" panose="020B0609020204030204" pitchFamily="49" charset="0"/>
              </a:rPr>
              <a:t>, </a:t>
            </a:r>
            <a:r>
              <a:rPr lang="en-GB" sz="3600">
                <a:solidFill>
                  <a:srgbClr val="BA2121"/>
                </a:solidFill>
                <a:latin typeface="Consolas" panose="020B0609020204030204" pitchFamily="49" charset="0"/>
              </a:rPr>
              <a:t>"banana"</a:t>
            </a:r>
            <a:r>
              <a:rPr lang="en-GB" sz="3600">
                <a:latin typeface="Consolas" panose="020B0609020204030204" pitchFamily="49" charset="0"/>
              </a:rPr>
              <a:t>, </a:t>
            </a:r>
            <a:r>
              <a:rPr lang="en-GB" sz="3600">
                <a:solidFill>
                  <a:srgbClr val="BA2121"/>
                </a:solidFill>
                <a:latin typeface="Consolas" panose="020B0609020204030204" pitchFamily="49" charset="0"/>
              </a:rPr>
              <a:t>"cherry"</a:t>
            </a:r>
            <a:r>
              <a:rPr lang="en-GB" sz="3600">
                <a:latin typeface="Consolas" panose="020B0609020204030204" pitchFamily="49" charset="0"/>
              </a:rPr>
              <a:t>] </a:t>
            </a:r>
          </a:p>
          <a:p>
            <a:pPr lvl="3"/>
            <a:r>
              <a:rPr lang="en-GB" sz="3600" b="1">
                <a:solidFill>
                  <a:srgbClr val="008000"/>
                </a:solidFill>
                <a:latin typeface="Consolas" panose="020B0609020204030204" pitchFamily="49" charset="0"/>
              </a:rPr>
              <a:t>for</a:t>
            </a:r>
            <a:r>
              <a:rPr lang="en-GB" sz="3600">
                <a:latin typeface="Consolas" panose="020B0609020204030204" pitchFamily="49" charset="0"/>
              </a:rPr>
              <a:t> x </a:t>
            </a:r>
            <a:r>
              <a:rPr lang="en-GB" sz="3600" b="1">
                <a:solidFill>
                  <a:srgbClr val="AA22FF"/>
                </a:solidFill>
                <a:latin typeface="Consolas" panose="020B0609020204030204" pitchFamily="49" charset="0"/>
              </a:rPr>
              <a:t>in</a:t>
            </a:r>
            <a:r>
              <a:rPr lang="en-GB" sz="3600">
                <a:latin typeface="Consolas" panose="020B0609020204030204" pitchFamily="49" charset="0"/>
              </a:rPr>
              <a:t> fruits: </a:t>
            </a:r>
          </a:p>
          <a:p>
            <a:pPr lvl="5"/>
            <a:r>
              <a:rPr lang="en-GB" sz="3600" b="1">
                <a:solidFill>
                  <a:srgbClr val="008000"/>
                </a:solidFill>
                <a:latin typeface="Consolas" panose="020B0609020204030204" pitchFamily="49" charset="0"/>
              </a:rPr>
              <a:t>if</a:t>
            </a:r>
            <a:r>
              <a:rPr lang="en-GB" sz="3600">
                <a:latin typeface="Consolas" panose="020B0609020204030204" pitchFamily="49" charset="0"/>
              </a:rPr>
              <a:t> x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BA2121"/>
                </a:solidFill>
                <a:latin typeface="Consolas" panose="020B0609020204030204" pitchFamily="49" charset="0"/>
              </a:rPr>
              <a:t>"banana"</a:t>
            </a:r>
            <a:r>
              <a:rPr lang="en-GB" sz="3600">
                <a:latin typeface="Consolas" panose="020B0609020204030204" pitchFamily="49" charset="0"/>
              </a:rPr>
              <a:t>: </a:t>
            </a:r>
          </a:p>
          <a:p>
            <a:pPr lvl="5"/>
            <a:r>
              <a:rPr lang="en-GB" sz="3600" b="1">
                <a:solidFill>
                  <a:srgbClr val="008000"/>
                </a:solidFill>
                <a:latin typeface="Consolas" panose="020B0609020204030204" pitchFamily="49" charset="0"/>
              </a:rPr>
              <a:t>		continue</a:t>
            </a:r>
            <a:r>
              <a:rPr lang="en-GB" sz="3600">
                <a:latin typeface="Consolas" panose="020B0609020204030204" pitchFamily="49" charset="0"/>
              </a:rPr>
              <a:t> </a:t>
            </a:r>
          </a:p>
          <a:p>
            <a:pPr lvl="5"/>
            <a:r>
              <a:rPr lang="en-GB" sz="3600" b="1">
                <a:solidFill>
                  <a:srgbClr val="008000"/>
                </a:solidFill>
                <a:latin typeface="Consolas" panose="020B0609020204030204" pitchFamily="49" charset="0"/>
              </a:rPr>
              <a:t>print</a:t>
            </a:r>
            <a:r>
              <a:rPr lang="en-GB" sz="3600">
                <a:latin typeface="Consolas" panose="020B0609020204030204" pitchFamily="49" charset="0"/>
              </a:rPr>
              <a:t>(x) </a:t>
            </a:r>
          </a:p>
          <a:p>
            <a:pPr lvl="3"/>
            <a:endParaRPr lang="en-GB" sz="3600">
              <a:latin typeface="Consolas" panose="020B0609020204030204" pitchFamily="49" charset="0"/>
            </a:endParaRPr>
          </a:p>
          <a:p>
            <a:pPr lvl="3"/>
            <a:r>
              <a:rPr lang="en-GB" sz="3600">
                <a:latin typeface="Consolas" panose="020B0609020204030204" pitchFamily="49" charset="0"/>
              </a:rPr>
              <a:t>apple </a:t>
            </a:r>
          </a:p>
          <a:p>
            <a:pPr lvl="3"/>
            <a:r>
              <a:rPr lang="en-GB" sz="3600">
                <a:latin typeface="Consolas" panose="020B0609020204030204" pitchFamily="49" charset="0"/>
              </a:rPr>
              <a:t>cherry</a:t>
            </a:r>
          </a:p>
          <a:p>
            <a:endParaRPr lang="en-GB" sz="1600"/>
          </a:p>
        </p:txBody>
      </p:sp>
      <p:sp>
        <p:nvSpPr>
          <p:cNvPr id="6" name="Title 2">
            <a:extLst>
              <a:ext uri="{FF2B5EF4-FFF2-40B4-BE49-F238E27FC236}">
                <a16:creationId xmlns:a16="http://schemas.microsoft.com/office/drawing/2014/main" id="{CFFD396B-AB1A-49B1-AD43-3D9AA36382B5}"/>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for loops: continue</a:t>
            </a:r>
          </a:p>
        </p:txBody>
      </p:sp>
      <p:pic>
        <p:nvPicPr>
          <p:cNvPr id="7" name="bangor_logo_c1_flush.pdf">
            <a:extLst>
              <a:ext uri="{FF2B5EF4-FFF2-40B4-BE49-F238E27FC236}">
                <a16:creationId xmlns:a16="http://schemas.microsoft.com/office/drawing/2014/main" id="{2741B0D3-5C29-4906-9D03-0ABEDC9A94D9}"/>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827029321"/>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536761"/>
            <a:ext cx="20702947" cy="8894743"/>
          </a:xfrm>
          <a:prstGeom prst="rect">
            <a:avLst/>
          </a:prstGeom>
          <a:noFill/>
        </p:spPr>
        <p:txBody>
          <a:bodyPr wrap="square" rtlCol="0">
            <a:spAutoFit/>
          </a:bodyPr>
          <a:lstStyle/>
          <a:p>
            <a:pPr marL="571500" indent="-571500">
              <a:buFont typeface="Arial" panose="020B0604020202020204" pitchFamily="34" charset="0"/>
              <a:buChar char="•"/>
            </a:pPr>
            <a:r>
              <a:rPr lang="en-GB" sz="4000"/>
              <a:t>To loop through a set of code a specified number of times, we can use the </a:t>
            </a:r>
            <a:r>
              <a:rPr lang="en-GB" sz="3600">
                <a:latin typeface="Consolas" panose="020B0609020204030204" pitchFamily="49" charset="0"/>
                <a:cs typeface="Courier New" panose="02070309020205020404" pitchFamily="49" charset="0"/>
              </a:rPr>
              <a:t>range()</a:t>
            </a:r>
            <a:r>
              <a:rPr lang="en-GB" sz="3600">
                <a:latin typeface="Consolas" panose="020B0609020204030204" pitchFamily="49" charset="0"/>
              </a:rPr>
              <a:t> </a:t>
            </a:r>
            <a:r>
              <a:rPr lang="en-GB" sz="4000"/>
              <a:t>function</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The </a:t>
            </a:r>
            <a:r>
              <a:rPr lang="en-GB" sz="3600">
                <a:latin typeface="Consolas" panose="020B0609020204030204" pitchFamily="49" charset="0"/>
                <a:cs typeface="Courier New" panose="02070309020205020404" pitchFamily="49" charset="0"/>
              </a:rPr>
              <a:t>range()</a:t>
            </a:r>
            <a:r>
              <a:rPr lang="en-GB" sz="3600">
                <a:latin typeface="Consolas" panose="020B0609020204030204" pitchFamily="49" charset="0"/>
              </a:rPr>
              <a:t> </a:t>
            </a:r>
            <a:r>
              <a:rPr lang="en-GB" sz="4000"/>
              <a:t>function returns a sequence of numbers, starting from 0 by default, and increments </a:t>
            </a:r>
            <a:r>
              <a:rPr lang="en-GB" sz="4000" b="1"/>
              <a:t>by 1 </a:t>
            </a:r>
            <a:r>
              <a:rPr lang="en-GB" sz="4000"/>
              <a:t>(by default), and ends at a </a:t>
            </a:r>
            <a:r>
              <a:rPr lang="en-GB" sz="4000" b="1"/>
              <a:t>specified</a:t>
            </a:r>
            <a:r>
              <a:rPr lang="en-GB" sz="4000"/>
              <a:t> number: </a:t>
            </a:r>
          </a:p>
          <a:p>
            <a:pPr lvl="4" defTabSz="914400" eaLnBrk="0" fontAlgn="base" hangingPunct="0">
              <a:spcBef>
                <a:spcPct val="0"/>
              </a:spcBef>
              <a:spcAft>
                <a:spcPct val="0"/>
              </a:spcAft>
            </a:pPr>
            <a:endParaRPr kumimoji="0" lang="en-US" altLang="en-US" sz="3600" b="1" i="0" u="none" strike="noStrike" cap="none" normalizeH="0" baseline="0">
              <a:ln>
                <a:noFill/>
              </a:ln>
              <a:solidFill>
                <a:srgbClr val="008000"/>
              </a:solidFill>
              <a:effectLst/>
              <a:latin typeface="Consolas" panose="020B0609020204030204" pitchFamily="49" charset="0"/>
            </a:endParaRPr>
          </a:p>
          <a:p>
            <a:pPr lvl="4" defTabSz="914400" eaLnBrk="0" fontAlgn="base" hangingPunct="0">
              <a:spcBef>
                <a:spcPct val="0"/>
              </a:spcBef>
              <a:spcAft>
                <a:spcPct val="0"/>
              </a:spcAft>
            </a:pPr>
            <a:r>
              <a:rPr lang="en-GB" sz="3600" b="1">
                <a:solidFill>
                  <a:srgbClr val="008000"/>
                </a:solidFill>
                <a:latin typeface="Consolas" panose="020B0609020204030204" pitchFamily="49" charset="0"/>
              </a:rPr>
              <a:t>for</a:t>
            </a:r>
            <a:r>
              <a:rPr lang="en-GB" sz="3600">
                <a:latin typeface="Consolas" panose="020B0609020204030204" pitchFamily="49" charset="0"/>
              </a:rPr>
              <a:t> x </a:t>
            </a:r>
            <a:r>
              <a:rPr lang="en-GB" sz="3600" b="1">
                <a:solidFill>
                  <a:srgbClr val="AA22FF"/>
                </a:solidFill>
                <a:latin typeface="Consolas" panose="020B0609020204030204" pitchFamily="49" charset="0"/>
              </a:rPr>
              <a:t>in</a:t>
            </a:r>
            <a:r>
              <a:rPr lang="en-GB" sz="3600">
                <a:latin typeface="Consolas" panose="020B0609020204030204" pitchFamily="49" charset="0"/>
              </a:rPr>
              <a:t> </a:t>
            </a:r>
            <a:r>
              <a:rPr lang="en-GB" sz="3600">
                <a:solidFill>
                  <a:srgbClr val="008000"/>
                </a:solidFill>
                <a:latin typeface="Consolas" panose="020B0609020204030204" pitchFamily="49" charset="0"/>
              </a:rPr>
              <a:t>range</a:t>
            </a:r>
            <a:r>
              <a:rPr lang="en-GB" sz="3600">
                <a:latin typeface="Consolas" panose="020B0609020204030204" pitchFamily="49" charset="0"/>
              </a:rPr>
              <a:t>(</a:t>
            </a:r>
            <a:r>
              <a:rPr lang="en-GB" sz="3600">
                <a:solidFill>
                  <a:srgbClr val="666666"/>
                </a:solidFill>
                <a:latin typeface="Consolas" panose="020B0609020204030204" pitchFamily="49" charset="0"/>
              </a:rPr>
              <a:t>6</a:t>
            </a:r>
            <a:r>
              <a:rPr lang="en-GB" sz="3600">
                <a:latin typeface="Consolas" panose="020B0609020204030204" pitchFamily="49" charset="0"/>
              </a:rPr>
              <a:t>): </a:t>
            </a:r>
          </a:p>
          <a:p>
            <a:pPr lvl="4" defTabSz="914400" eaLnBrk="0" fontAlgn="base" hangingPunct="0">
              <a:spcBef>
                <a:spcPct val="0"/>
              </a:spcBef>
              <a:spcAft>
                <a:spcPct val="0"/>
              </a:spcAft>
            </a:pPr>
            <a:r>
              <a:rPr lang="en-US" altLang="en-US" sz="3600">
                <a:solidFill>
                  <a:srgbClr val="BBBBBB"/>
                </a:solidFill>
                <a:latin typeface="Consolas" panose="020B0609020204030204" pitchFamily="49" charset="0"/>
              </a:rPr>
              <a:t>	</a:t>
            </a:r>
            <a:r>
              <a:rPr lang="en-GB" altLang="en-US" sz="3600" b="1">
                <a:solidFill>
                  <a:srgbClr val="008000"/>
                </a:solidFill>
                <a:latin typeface="Consolas" panose="020B0609020204030204" pitchFamily="49" charset="0"/>
              </a:rPr>
              <a:t>print</a:t>
            </a:r>
            <a:r>
              <a:rPr kumimoji="0" lang="en-US" altLang="en-US" sz="3600" b="0" i="0" u="none" strike="noStrike" cap="none" normalizeH="0" baseline="0">
                <a:ln>
                  <a:noFill/>
                </a:ln>
                <a:solidFill>
                  <a:srgbClr val="19177C"/>
                </a:solidFill>
                <a:effectLst/>
                <a:latin typeface="Consolas" panose="020B0609020204030204" pitchFamily="49" charset="0"/>
              </a:rPr>
              <a:t>(x)</a:t>
            </a:r>
            <a:r>
              <a:rPr kumimoji="0" lang="en-US" altLang="en-US" sz="3600" b="0" i="0" u="none" strike="noStrike" cap="none" normalizeH="0" baseline="0">
                <a:ln>
                  <a:noFill/>
                </a:ln>
                <a:solidFill>
                  <a:schemeClr val="tx1"/>
                </a:solidFill>
                <a:effectLst/>
                <a:latin typeface="Consolas" panose="020B0609020204030204" pitchFamily="49" charset="0"/>
              </a:rPr>
              <a:t> </a:t>
            </a:r>
          </a:p>
          <a:p>
            <a:pPr lvl="6"/>
            <a:endParaRPr lang="en-GB" sz="3600">
              <a:latin typeface="Consolas" panose="020B0609020204030204" pitchFamily="49" charset="0"/>
              <a:cs typeface="Courier New" panose="02070309020205020404" pitchFamily="49" charset="0"/>
            </a:endParaRPr>
          </a:p>
          <a:p>
            <a:pPr lvl="4"/>
            <a:r>
              <a:rPr lang="en-GB" sz="3600">
                <a:latin typeface="Consolas" panose="020B0609020204030204" pitchFamily="49" charset="0"/>
                <a:cs typeface="Courier New" panose="02070309020205020404" pitchFamily="49" charset="0"/>
              </a:rPr>
              <a:t>0 </a:t>
            </a:r>
          </a:p>
          <a:p>
            <a:pPr lvl="4"/>
            <a:r>
              <a:rPr lang="en-GB" sz="3600">
                <a:latin typeface="Consolas" panose="020B0609020204030204" pitchFamily="49" charset="0"/>
                <a:cs typeface="Courier New" panose="02070309020205020404" pitchFamily="49" charset="0"/>
              </a:rPr>
              <a:t>1 </a:t>
            </a:r>
          </a:p>
          <a:p>
            <a:pPr lvl="4"/>
            <a:r>
              <a:rPr lang="en-GB" sz="3600">
                <a:latin typeface="Consolas" panose="020B0609020204030204" pitchFamily="49" charset="0"/>
                <a:cs typeface="Courier New" panose="02070309020205020404" pitchFamily="49" charset="0"/>
              </a:rPr>
              <a:t>2 </a:t>
            </a:r>
          </a:p>
          <a:p>
            <a:pPr lvl="4"/>
            <a:r>
              <a:rPr lang="en-GB" sz="3600">
                <a:latin typeface="Consolas" panose="020B0609020204030204" pitchFamily="49" charset="0"/>
                <a:cs typeface="Courier New" panose="02070309020205020404" pitchFamily="49" charset="0"/>
              </a:rPr>
              <a:t>3 </a:t>
            </a:r>
          </a:p>
          <a:p>
            <a:pPr lvl="4"/>
            <a:r>
              <a:rPr lang="en-GB" sz="3600">
                <a:latin typeface="Consolas" panose="020B0609020204030204" pitchFamily="49" charset="0"/>
                <a:cs typeface="Courier New" panose="02070309020205020404" pitchFamily="49" charset="0"/>
              </a:rPr>
              <a:t>4 </a:t>
            </a:r>
          </a:p>
          <a:p>
            <a:pPr lvl="4"/>
            <a:r>
              <a:rPr lang="en-GB" sz="3600">
                <a:latin typeface="Consolas" panose="020B0609020204030204" pitchFamily="49" charset="0"/>
                <a:cs typeface="Courier New" panose="02070309020205020404" pitchFamily="49" charset="0"/>
              </a:rPr>
              <a:t>5 </a:t>
            </a:r>
          </a:p>
          <a:p>
            <a:pPr lvl="5"/>
            <a:endParaRPr lang="en-GB" sz="3200">
              <a:latin typeface="Courier New" panose="02070309020205020404" pitchFamily="49" charset="0"/>
              <a:cs typeface="Courier New" panose="02070309020205020404" pitchFamily="49" charset="0"/>
            </a:endParaRPr>
          </a:p>
          <a:p>
            <a:pPr lvl="5"/>
            <a:endParaRPr lang="en-GB" sz="3200">
              <a:latin typeface="Courier New" panose="020703090202050204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3159B8A9-75E5-4175-AE70-A114CB0CCA16}"/>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for loops: range</a:t>
            </a:r>
          </a:p>
        </p:txBody>
      </p:sp>
      <p:pic>
        <p:nvPicPr>
          <p:cNvPr id="7" name="bangor_logo_c1_flush.pdf">
            <a:extLst>
              <a:ext uri="{FF2B5EF4-FFF2-40B4-BE49-F238E27FC236}">
                <a16:creationId xmlns:a16="http://schemas.microsoft.com/office/drawing/2014/main" id="{713584B5-D57A-49FF-9AAF-9CB114406B80}"/>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208279602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8213355" cy="7294305"/>
          </a:xfrm>
          <a:prstGeom prst="rect">
            <a:avLst/>
          </a:prstGeom>
          <a:noFill/>
        </p:spPr>
        <p:txBody>
          <a:bodyPr wrap="square" rtlCol="0">
            <a:spAutoFit/>
          </a:bodyPr>
          <a:lstStyle/>
          <a:p>
            <a:r>
              <a:rPr lang="en-GB" sz="4000"/>
              <a:t>Cross Platform</a:t>
            </a:r>
          </a:p>
          <a:p>
            <a:r>
              <a:rPr lang="en-GB" sz="1600"/>
              <a:t> </a:t>
            </a:r>
          </a:p>
          <a:p>
            <a:pPr marL="1028700" lvl="1" indent="-571500">
              <a:buFont typeface="Arial" panose="020B0604020202020204" pitchFamily="34" charset="0"/>
              <a:buChar char="•"/>
            </a:pPr>
            <a:r>
              <a:rPr lang="en-GB" sz="4000">
                <a:hlinkClick r:id="rId2"/>
              </a:rPr>
              <a:t>Google Collaboratory </a:t>
            </a:r>
            <a:endParaRPr lang="en-GB" sz="4000"/>
          </a:p>
          <a:p>
            <a:pPr marL="1028700" lvl="1" indent="-571500">
              <a:buFont typeface="Arial" panose="020B0604020202020204" pitchFamily="34" charset="0"/>
              <a:buChar char="•"/>
            </a:pPr>
            <a:endParaRPr lang="en-GB" sz="1600"/>
          </a:p>
          <a:p>
            <a:pPr marL="1028700" lvl="1" indent="-571500">
              <a:buFont typeface="Arial" panose="020B0604020202020204" pitchFamily="34" charset="0"/>
              <a:buChar char="•"/>
            </a:pPr>
            <a:r>
              <a:rPr lang="en-GB" sz="4000">
                <a:hlinkClick r:id="rId3"/>
              </a:rPr>
              <a:t>Online Python compiler, Online Python IDE, and online Python REPL</a:t>
            </a:r>
            <a:endParaRPr lang="en-GB" sz="4000"/>
          </a:p>
          <a:p>
            <a:pPr marL="1028700" lvl="1" indent="-571500">
              <a:buFont typeface="Arial" panose="020B0604020202020204" pitchFamily="34" charset="0"/>
              <a:buChar char="•"/>
            </a:pPr>
            <a:endParaRPr lang="en-GB" sz="1600"/>
          </a:p>
          <a:p>
            <a:pPr marL="1028700" lvl="1" indent="-571500">
              <a:buFont typeface="Arial" panose="020B0604020202020204" pitchFamily="34" charset="0"/>
              <a:buChar char="•"/>
            </a:pPr>
            <a:r>
              <a:rPr lang="en-GB" sz="4000">
                <a:hlinkClick r:id="rId4"/>
              </a:rPr>
              <a:t>python.org shell </a:t>
            </a:r>
            <a:endParaRPr lang="en-GB" sz="4000"/>
          </a:p>
          <a:p>
            <a:pPr lvl="1"/>
            <a:endParaRPr lang="en-GB" sz="4000"/>
          </a:p>
          <a:p>
            <a:r>
              <a:rPr lang="en-GB" sz="4000"/>
              <a:t>Python at Bangor</a:t>
            </a:r>
          </a:p>
          <a:p>
            <a:pPr marL="571500" indent="-571500">
              <a:buFont typeface="Arial" panose="020B0604020202020204" pitchFamily="34" charset="0"/>
              <a:buChar char="•"/>
            </a:pPr>
            <a:endParaRPr lang="en-GB" sz="1600"/>
          </a:p>
          <a:p>
            <a:pPr marL="1028700" lvl="1" indent="-571500">
              <a:buFont typeface="Arial" panose="020B0604020202020204" pitchFamily="34" charset="0"/>
              <a:buChar char="•"/>
            </a:pPr>
            <a:r>
              <a:rPr lang="en-GB" sz="4000"/>
              <a:t>Visit </a:t>
            </a:r>
            <a:r>
              <a:rPr lang="en-GB" sz="4000">
                <a:hlinkClick r:id="rId5"/>
              </a:rPr>
              <a:t>https://jupyter.bangor.ac.uk/jupyter/hub/login </a:t>
            </a:r>
            <a:endParaRPr lang="en-GB" sz="4000"/>
          </a:p>
          <a:p>
            <a:pPr marL="1028700" lvl="1" indent="-571500">
              <a:buFont typeface="Arial" panose="020B0604020202020204" pitchFamily="34" charset="0"/>
              <a:buChar char="•"/>
            </a:pPr>
            <a:endParaRPr lang="en-GB" sz="1600"/>
          </a:p>
          <a:p>
            <a:pPr marL="1028700" lvl="1" indent="-571500">
              <a:buFont typeface="Arial" panose="020B0604020202020204" pitchFamily="34" charset="0"/>
              <a:buChar char="•"/>
            </a:pPr>
            <a:r>
              <a:rPr lang="en-GB" sz="4000"/>
              <a:t>Login using your Bangor University credentials</a:t>
            </a:r>
          </a:p>
          <a:p>
            <a:pPr marL="1028700" lvl="1" indent="-571500">
              <a:buFont typeface="Arial" panose="020B0604020202020204" pitchFamily="34" charset="0"/>
              <a:buChar char="•"/>
            </a:pPr>
            <a:endParaRPr lang="en-GB" sz="1600"/>
          </a:p>
          <a:p>
            <a:pPr marL="1028700" lvl="1" indent="-571500">
              <a:buFont typeface="Arial" panose="020B0604020202020204" pitchFamily="34" charset="0"/>
              <a:buChar char="•"/>
            </a:pPr>
            <a:r>
              <a:rPr lang="en-GB" sz="4000"/>
              <a:t>Click the Python 3.8 notebook</a:t>
            </a:r>
          </a:p>
        </p:txBody>
      </p:sp>
      <p:sp>
        <p:nvSpPr>
          <p:cNvPr id="6" name="Title 2">
            <a:extLst>
              <a:ext uri="{FF2B5EF4-FFF2-40B4-BE49-F238E27FC236}">
                <a16:creationId xmlns:a16="http://schemas.microsoft.com/office/drawing/2014/main" id="{3864E07A-45F5-4EBF-85FB-9A3D8C1C3338}"/>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Environment</a:t>
            </a:r>
          </a:p>
        </p:txBody>
      </p:sp>
      <p:pic>
        <p:nvPicPr>
          <p:cNvPr id="7" name="bangor_logo_c1_flush.pdf">
            <a:extLst>
              <a:ext uri="{FF2B5EF4-FFF2-40B4-BE49-F238E27FC236}">
                <a16:creationId xmlns:a16="http://schemas.microsoft.com/office/drawing/2014/main" id="{89746BDE-3DDC-4476-94B1-5A1544ABE559}"/>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56542383"/>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1844871" cy="4893647"/>
          </a:xfrm>
          <a:prstGeom prst="rect">
            <a:avLst/>
          </a:prstGeom>
          <a:noFill/>
        </p:spPr>
        <p:txBody>
          <a:bodyPr wrap="square" rtlCol="0">
            <a:spAutoFit/>
          </a:bodyPr>
          <a:lstStyle/>
          <a:p>
            <a:pPr lvl="4"/>
            <a:endParaRPr lang="en-GB" sz="3600">
              <a:latin typeface="Consolas" panose="020B0609020204030204" pitchFamily="49" charset="0"/>
              <a:cs typeface="Courier New" panose="02070309020205020404" pitchFamily="49" charset="0"/>
            </a:endParaRPr>
          </a:p>
          <a:p>
            <a:pPr marL="571500" indent="-571500">
              <a:buFont typeface="Arial" panose="020B0604020202020204" pitchFamily="34" charset="0"/>
              <a:buChar char="•"/>
            </a:pPr>
            <a:r>
              <a:rPr lang="en-GB" sz="4000"/>
              <a:t>If you are displaying values in a loop, you might use </a:t>
            </a:r>
            <a:r>
              <a:rPr lang="en-GB" sz="4000">
                <a:latin typeface="Consolas" panose="020B0609020204030204" pitchFamily="49" charset="0"/>
              </a:rPr>
              <a:t>end=() </a:t>
            </a:r>
            <a:r>
              <a:rPr lang="en-GB" sz="4000"/>
              <a:t>to cause the values to be displayed on one line, rather than on individual lines: </a:t>
            </a:r>
          </a:p>
          <a:p>
            <a:pPr lvl="4" defTabSz="914400" eaLnBrk="0" fontAlgn="base" hangingPunct="0">
              <a:spcBef>
                <a:spcPct val="0"/>
              </a:spcBef>
              <a:spcAft>
                <a:spcPct val="0"/>
              </a:spcAft>
            </a:pPr>
            <a:endParaRPr lang="en-GB" sz="2000"/>
          </a:p>
          <a:p>
            <a:pPr lvl="5"/>
            <a:r>
              <a:rPr lang="en-GB" sz="3600" b="1">
                <a:solidFill>
                  <a:srgbClr val="008000"/>
                </a:solidFill>
                <a:latin typeface="Consolas" panose="020B0609020204030204" pitchFamily="49" charset="0"/>
              </a:rPr>
              <a:t>for</a:t>
            </a:r>
            <a:r>
              <a:rPr lang="en-GB" sz="3600">
                <a:latin typeface="Consolas" panose="020B0609020204030204" pitchFamily="49" charset="0"/>
              </a:rPr>
              <a:t> x </a:t>
            </a:r>
            <a:r>
              <a:rPr lang="en-GB" sz="3600" b="1">
                <a:solidFill>
                  <a:srgbClr val="AA22FF"/>
                </a:solidFill>
                <a:latin typeface="Consolas" panose="020B0609020204030204" pitchFamily="49" charset="0"/>
              </a:rPr>
              <a:t>in</a:t>
            </a:r>
            <a:r>
              <a:rPr lang="en-GB" sz="3600">
                <a:latin typeface="Consolas" panose="020B0609020204030204" pitchFamily="49" charset="0"/>
              </a:rPr>
              <a:t> </a:t>
            </a:r>
            <a:r>
              <a:rPr lang="en-GB" sz="3600">
                <a:solidFill>
                  <a:srgbClr val="008000"/>
                </a:solidFill>
                <a:latin typeface="Consolas" panose="020B0609020204030204" pitchFamily="49" charset="0"/>
              </a:rPr>
              <a:t>range</a:t>
            </a:r>
            <a:r>
              <a:rPr lang="en-GB" sz="3600">
                <a:latin typeface="Consolas" panose="020B0609020204030204" pitchFamily="49" charset="0"/>
              </a:rPr>
              <a:t>(</a:t>
            </a:r>
            <a:r>
              <a:rPr lang="en-GB" sz="3600">
                <a:solidFill>
                  <a:srgbClr val="666666"/>
                </a:solidFill>
                <a:latin typeface="Consolas" panose="020B0609020204030204" pitchFamily="49" charset="0"/>
              </a:rPr>
              <a:t>10</a:t>
            </a:r>
            <a:r>
              <a:rPr lang="en-GB" sz="3600">
                <a:latin typeface="Consolas" panose="020B0609020204030204" pitchFamily="49" charset="0"/>
              </a:rPr>
              <a:t>): </a:t>
            </a:r>
          </a:p>
          <a:p>
            <a:pPr lvl="5"/>
            <a:r>
              <a:rPr lang="en-GB" sz="3600" b="1">
                <a:solidFill>
                  <a:srgbClr val="008000"/>
                </a:solidFill>
                <a:latin typeface="Consolas" panose="020B0609020204030204" pitchFamily="49" charset="0"/>
              </a:rPr>
              <a:t>		print</a:t>
            </a:r>
            <a:r>
              <a:rPr lang="en-GB" sz="3600">
                <a:latin typeface="Consolas" panose="020B0609020204030204" pitchFamily="49" charset="0"/>
              </a:rPr>
              <a:t>(n, end</a:t>
            </a:r>
            <a:r>
              <a:rPr lang="en-GB" sz="3600">
                <a:solidFill>
                  <a:srgbClr val="666666"/>
                </a:solidFill>
                <a:latin typeface="Consolas" panose="020B0609020204030204" pitchFamily="49" charset="0"/>
              </a:rPr>
              <a:t>=</a:t>
            </a:r>
            <a:r>
              <a:rPr lang="en-GB" sz="3600">
                <a:latin typeface="Consolas" panose="020B0609020204030204" pitchFamily="49" charset="0"/>
              </a:rPr>
              <a:t>(</a:t>
            </a:r>
            <a:r>
              <a:rPr lang="en-GB" sz="3600">
                <a:solidFill>
                  <a:srgbClr val="BA2121"/>
                </a:solidFill>
                <a:latin typeface="Consolas" panose="020B0609020204030204" pitchFamily="49" charset="0"/>
              </a:rPr>
              <a:t>' '</a:t>
            </a:r>
            <a:r>
              <a:rPr lang="en-GB" sz="3600">
                <a:latin typeface="Consolas" panose="020B0609020204030204" pitchFamily="49" charset="0"/>
              </a:rPr>
              <a:t> </a:t>
            </a:r>
            <a:r>
              <a:rPr lang="en-GB" sz="3600" b="1">
                <a:solidFill>
                  <a:srgbClr val="008000"/>
                </a:solidFill>
                <a:latin typeface="Consolas" panose="020B0609020204030204" pitchFamily="49" charset="0"/>
              </a:rPr>
              <a:t>if</a:t>
            </a:r>
            <a:r>
              <a:rPr lang="en-GB" sz="3600">
                <a:latin typeface="Consolas" panose="020B0609020204030204" pitchFamily="49" charset="0"/>
              </a:rPr>
              <a:t> n </a:t>
            </a:r>
            <a:r>
              <a:rPr lang="en-GB" sz="3600">
                <a:solidFill>
                  <a:srgbClr val="666666"/>
                </a:solidFill>
                <a:latin typeface="Consolas" panose="020B0609020204030204" pitchFamily="49" charset="0"/>
              </a:rPr>
              <a:t>&lt;</a:t>
            </a:r>
            <a:r>
              <a:rPr lang="en-GB" sz="3600">
                <a:latin typeface="Consolas" panose="020B0609020204030204" pitchFamily="49" charset="0"/>
              </a:rPr>
              <a:t> </a:t>
            </a:r>
            <a:r>
              <a:rPr lang="en-GB" sz="3600">
                <a:solidFill>
                  <a:srgbClr val="666666"/>
                </a:solidFill>
                <a:latin typeface="Consolas" panose="020B0609020204030204" pitchFamily="49" charset="0"/>
              </a:rPr>
              <a:t>9</a:t>
            </a:r>
            <a:r>
              <a:rPr lang="en-GB" sz="3600">
                <a:latin typeface="Consolas" panose="020B0609020204030204" pitchFamily="49" charset="0"/>
              </a:rPr>
              <a:t> </a:t>
            </a:r>
            <a:r>
              <a:rPr lang="en-GB" sz="3600" b="1">
                <a:solidFill>
                  <a:srgbClr val="008000"/>
                </a:solidFill>
                <a:latin typeface="Consolas" panose="020B0609020204030204" pitchFamily="49" charset="0"/>
              </a:rPr>
              <a:t>else</a:t>
            </a:r>
            <a:r>
              <a:rPr lang="en-GB" sz="3600">
                <a:latin typeface="Consolas" panose="020B0609020204030204" pitchFamily="49" charset="0"/>
              </a:rPr>
              <a:t> </a:t>
            </a:r>
            <a:r>
              <a:rPr lang="en-GB" sz="3600">
                <a:solidFill>
                  <a:srgbClr val="BA2121"/>
                </a:solidFill>
                <a:latin typeface="Consolas" panose="020B0609020204030204" pitchFamily="49" charset="0"/>
              </a:rPr>
              <a:t>'</a:t>
            </a:r>
            <a:r>
              <a:rPr lang="en-GB" sz="3600" b="1">
                <a:solidFill>
                  <a:srgbClr val="AA5D1F"/>
                </a:solidFill>
                <a:latin typeface="Consolas" panose="020B0609020204030204" pitchFamily="49" charset="0"/>
              </a:rPr>
              <a:t>\n</a:t>
            </a:r>
            <a:r>
              <a:rPr lang="en-GB" sz="3600">
                <a:solidFill>
                  <a:srgbClr val="BA2121"/>
                </a:solidFill>
                <a:latin typeface="Consolas" panose="020B0609020204030204" pitchFamily="49" charset="0"/>
              </a:rPr>
              <a:t>’</a:t>
            </a:r>
            <a:r>
              <a:rPr lang="en-GB" sz="3600">
                <a:latin typeface="Consolas" panose="020B0609020204030204" pitchFamily="49" charset="0"/>
              </a:rPr>
              <a:t>)) </a:t>
            </a:r>
          </a:p>
          <a:p>
            <a:pPr lvl="5"/>
            <a:endParaRPr lang="en-GB" sz="3600">
              <a:solidFill>
                <a:srgbClr val="666666"/>
              </a:solidFill>
              <a:latin typeface="Consolas" panose="020B0609020204030204" pitchFamily="49" charset="0"/>
            </a:endParaRPr>
          </a:p>
          <a:p>
            <a:pPr lvl="5"/>
            <a:r>
              <a:rPr lang="en-GB" sz="3600">
                <a:solidFill>
                  <a:srgbClr val="666666"/>
                </a:solidFill>
                <a:latin typeface="Consolas" panose="020B0609020204030204" pitchFamily="49" charset="0"/>
              </a:rPr>
              <a:t>0</a:t>
            </a:r>
            <a:r>
              <a:rPr lang="en-GB" sz="3600">
                <a:latin typeface="Consolas" panose="020B0609020204030204" pitchFamily="49" charset="0"/>
              </a:rPr>
              <a:t> </a:t>
            </a:r>
            <a:r>
              <a:rPr lang="en-GB" sz="3600">
                <a:solidFill>
                  <a:srgbClr val="666666"/>
                </a:solidFill>
                <a:latin typeface="Consolas" panose="020B0609020204030204" pitchFamily="49" charset="0"/>
              </a:rPr>
              <a:t>1</a:t>
            </a:r>
            <a:r>
              <a:rPr lang="en-GB" sz="3600">
                <a:latin typeface="Consolas" panose="020B0609020204030204" pitchFamily="49" charset="0"/>
              </a:rPr>
              <a:t> </a:t>
            </a:r>
            <a:r>
              <a:rPr lang="en-GB" sz="3600">
                <a:solidFill>
                  <a:srgbClr val="666666"/>
                </a:solidFill>
                <a:latin typeface="Consolas" panose="020B0609020204030204" pitchFamily="49" charset="0"/>
              </a:rPr>
              <a:t>2</a:t>
            </a:r>
            <a:r>
              <a:rPr lang="en-GB" sz="3600">
                <a:latin typeface="Consolas" panose="020B0609020204030204" pitchFamily="49" charset="0"/>
              </a:rPr>
              <a:t> </a:t>
            </a:r>
            <a:r>
              <a:rPr lang="en-GB" sz="3600">
                <a:solidFill>
                  <a:srgbClr val="666666"/>
                </a:solidFill>
                <a:latin typeface="Consolas" panose="020B0609020204030204" pitchFamily="49" charset="0"/>
              </a:rPr>
              <a:t>3</a:t>
            </a:r>
            <a:r>
              <a:rPr lang="en-GB" sz="3600">
                <a:latin typeface="Consolas" panose="020B0609020204030204" pitchFamily="49" charset="0"/>
              </a:rPr>
              <a:t> </a:t>
            </a:r>
            <a:r>
              <a:rPr lang="en-GB" sz="3600">
                <a:solidFill>
                  <a:srgbClr val="666666"/>
                </a:solidFill>
                <a:latin typeface="Consolas" panose="020B0609020204030204" pitchFamily="49" charset="0"/>
              </a:rPr>
              <a:t>4</a:t>
            </a:r>
            <a:r>
              <a:rPr lang="en-GB" sz="3600">
                <a:latin typeface="Consolas" panose="020B0609020204030204" pitchFamily="49" charset="0"/>
              </a:rPr>
              <a:t> </a:t>
            </a:r>
            <a:r>
              <a:rPr lang="en-GB" sz="3600">
                <a:solidFill>
                  <a:srgbClr val="666666"/>
                </a:solidFill>
                <a:latin typeface="Consolas" panose="020B0609020204030204" pitchFamily="49" charset="0"/>
              </a:rPr>
              <a:t>5</a:t>
            </a:r>
            <a:r>
              <a:rPr lang="en-GB" sz="3600">
                <a:latin typeface="Consolas" panose="020B0609020204030204" pitchFamily="49" charset="0"/>
              </a:rPr>
              <a:t> </a:t>
            </a:r>
            <a:r>
              <a:rPr lang="en-GB" sz="3600">
                <a:solidFill>
                  <a:srgbClr val="666666"/>
                </a:solidFill>
                <a:latin typeface="Consolas" panose="020B0609020204030204" pitchFamily="49" charset="0"/>
              </a:rPr>
              <a:t>6</a:t>
            </a:r>
            <a:r>
              <a:rPr lang="en-GB" sz="3600">
                <a:latin typeface="Consolas" panose="020B0609020204030204" pitchFamily="49" charset="0"/>
              </a:rPr>
              <a:t> </a:t>
            </a:r>
            <a:r>
              <a:rPr lang="en-GB" sz="3600">
                <a:solidFill>
                  <a:srgbClr val="666666"/>
                </a:solidFill>
                <a:latin typeface="Consolas" panose="020B0609020204030204" pitchFamily="49" charset="0"/>
              </a:rPr>
              <a:t>7</a:t>
            </a:r>
            <a:r>
              <a:rPr lang="en-GB" sz="3600">
                <a:latin typeface="Consolas" panose="020B0609020204030204" pitchFamily="49" charset="0"/>
              </a:rPr>
              <a:t> </a:t>
            </a:r>
            <a:r>
              <a:rPr lang="en-GB" sz="3600">
                <a:solidFill>
                  <a:srgbClr val="666666"/>
                </a:solidFill>
                <a:latin typeface="Consolas" panose="020B0609020204030204" pitchFamily="49" charset="0"/>
              </a:rPr>
              <a:t>8</a:t>
            </a:r>
            <a:r>
              <a:rPr lang="en-GB" sz="3600">
                <a:latin typeface="Consolas" panose="020B0609020204030204" pitchFamily="49" charset="0"/>
              </a:rPr>
              <a:t> </a:t>
            </a:r>
            <a:r>
              <a:rPr lang="en-GB" sz="3600">
                <a:solidFill>
                  <a:srgbClr val="666666"/>
                </a:solidFill>
                <a:latin typeface="Consolas" panose="020B0609020204030204" pitchFamily="49" charset="0"/>
              </a:rPr>
              <a:t>9</a:t>
            </a:r>
            <a:endParaRPr lang="en-GB" sz="3200">
              <a:latin typeface="Consolas" panose="020B0609020204030204" pitchFamily="49" charset="0"/>
              <a:cs typeface="Courier New" panose="02070309020205020404" pitchFamily="49" charset="0"/>
            </a:endParaRPr>
          </a:p>
          <a:p>
            <a:pPr lvl="5"/>
            <a:endParaRPr lang="en-GB" sz="3200">
              <a:latin typeface="Courier New" panose="020703090202050204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EA3061A6-22DD-414B-BE09-C7A5577F076B}"/>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for loops: range</a:t>
            </a:r>
          </a:p>
        </p:txBody>
      </p:sp>
      <p:pic>
        <p:nvPicPr>
          <p:cNvPr id="7" name="bangor_logo_c1_flush.pdf">
            <a:extLst>
              <a:ext uri="{FF2B5EF4-FFF2-40B4-BE49-F238E27FC236}">
                <a16:creationId xmlns:a16="http://schemas.microsoft.com/office/drawing/2014/main" id="{867CDE79-FD51-454B-9842-EEE58D30FC92}"/>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2682229690"/>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8833187"/>
          </a:xfrm>
          <a:prstGeom prst="rect">
            <a:avLst/>
          </a:prstGeom>
          <a:noFill/>
        </p:spPr>
        <p:txBody>
          <a:bodyPr wrap="square" rtlCol="0">
            <a:spAutoFit/>
          </a:bodyPr>
          <a:lstStyle/>
          <a:p>
            <a:pPr marL="571500" indent="-571500">
              <a:buFont typeface="Arial" panose="020B0604020202020204" pitchFamily="34" charset="0"/>
              <a:buChar char="•"/>
            </a:pPr>
            <a:r>
              <a:rPr lang="en-GB" sz="4000" dirty="0"/>
              <a:t>The else keyword in a for loop specifies a block of code to be executed when the loop is finished</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 Print all numbers from 0 to 5, and print a message when the loop has ended: </a:t>
            </a:r>
          </a:p>
          <a:p>
            <a:pPr marL="571500" indent="-571500">
              <a:buFont typeface="Arial" panose="020B0604020202020204" pitchFamily="34" charset="0"/>
              <a:buChar char="•"/>
            </a:pPr>
            <a:endParaRPr lang="en-GB" sz="1600" dirty="0"/>
          </a:p>
          <a:p>
            <a:pPr lvl="4" defTabSz="914400" eaLnBrk="0" fontAlgn="base" hangingPunct="0">
              <a:spcBef>
                <a:spcPct val="0"/>
              </a:spcBef>
              <a:spcAft>
                <a:spcPct val="0"/>
              </a:spcAft>
            </a:pPr>
            <a:r>
              <a:rPr lang="en-GB" sz="3600" b="1" dirty="0">
                <a:solidFill>
                  <a:srgbClr val="008000"/>
                </a:solidFill>
                <a:latin typeface="Consolas" panose="020B0609020204030204" pitchFamily="49" charset="0"/>
              </a:rPr>
              <a:t>for</a:t>
            </a:r>
            <a:r>
              <a:rPr lang="en-GB" sz="3600" dirty="0">
                <a:latin typeface="Consolas" panose="020B0609020204030204" pitchFamily="49" charset="0"/>
              </a:rPr>
              <a:t> x </a:t>
            </a:r>
            <a:r>
              <a:rPr lang="en-GB" sz="3600" b="1" dirty="0">
                <a:solidFill>
                  <a:srgbClr val="AA22FF"/>
                </a:solidFill>
                <a:latin typeface="Consolas" panose="020B0609020204030204" pitchFamily="49" charset="0"/>
              </a:rPr>
              <a:t>in</a:t>
            </a:r>
            <a:r>
              <a:rPr lang="en-GB" sz="3600" dirty="0">
                <a:latin typeface="Consolas" panose="020B0609020204030204" pitchFamily="49" charset="0"/>
              </a:rPr>
              <a:t> </a:t>
            </a:r>
            <a:r>
              <a:rPr lang="en-GB" sz="3600" dirty="0">
                <a:solidFill>
                  <a:srgbClr val="008000"/>
                </a:solidFill>
                <a:latin typeface="Consolas" panose="020B0609020204030204" pitchFamily="49" charset="0"/>
              </a:rPr>
              <a:t>range</a:t>
            </a:r>
            <a:r>
              <a:rPr lang="en-GB" sz="3600" dirty="0">
                <a:latin typeface="Consolas" panose="020B0609020204030204" pitchFamily="49" charset="0"/>
              </a:rPr>
              <a:t>(</a:t>
            </a:r>
            <a:r>
              <a:rPr lang="en-GB" sz="3600" dirty="0">
                <a:solidFill>
                  <a:srgbClr val="666666"/>
                </a:solidFill>
                <a:latin typeface="Consolas" panose="020B0609020204030204" pitchFamily="49" charset="0"/>
              </a:rPr>
              <a:t>6</a:t>
            </a:r>
            <a:r>
              <a:rPr lang="en-GB" sz="3600" dirty="0">
                <a:latin typeface="Consolas" panose="020B0609020204030204" pitchFamily="49" charset="0"/>
              </a:rPr>
              <a:t>): </a:t>
            </a:r>
          </a:p>
          <a:p>
            <a:pPr lvl="4" defTabSz="914400" eaLnBrk="0" fontAlgn="base" hangingPunct="0">
              <a:spcBef>
                <a:spcPct val="0"/>
              </a:spcBef>
              <a:spcAft>
                <a:spcPct val="0"/>
              </a:spcAft>
            </a:pPr>
            <a:r>
              <a:rPr lang="en-GB" sz="3600" b="1" dirty="0">
                <a:solidFill>
                  <a:srgbClr val="008000"/>
                </a:solidFill>
                <a:latin typeface="Consolas" panose="020B0609020204030204" pitchFamily="49" charset="0"/>
              </a:rPr>
              <a:t>	print</a:t>
            </a:r>
            <a:r>
              <a:rPr lang="en-GB" sz="3600" dirty="0">
                <a:latin typeface="Consolas" panose="020B0609020204030204" pitchFamily="49" charset="0"/>
              </a:rPr>
              <a:t>(x) </a:t>
            </a:r>
          </a:p>
          <a:p>
            <a:pPr lvl="4" defTabSz="914400" eaLnBrk="0" fontAlgn="base" hangingPunct="0">
              <a:spcBef>
                <a:spcPct val="0"/>
              </a:spcBef>
              <a:spcAft>
                <a:spcPct val="0"/>
              </a:spcAft>
            </a:pPr>
            <a:r>
              <a:rPr lang="en-GB" sz="3600" b="1" dirty="0">
                <a:solidFill>
                  <a:srgbClr val="008000"/>
                </a:solidFill>
                <a:latin typeface="Consolas" panose="020B0609020204030204" pitchFamily="49" charset="0"/>
              </a:rPr>
              <a:t>else</a:t>
            </a:r>
            <a:r>
              <a:rPr lang="en-GB" sz="3600" dirty="0">
                <a:latin typeface="Consolas" panose="020B0609020204030204" pitchFamily="49" charset="0"/>
              </a:rPr>
              <a:t>: </a:t>
            </a:r>
          </a:p>
          <a:p>
            <a:pPr lvl="4" defTabSz="914400" eaLnBrk="0" fontAlgn="base" hangingPunct="0">
              <a:spcBef>
                <a:spcPct val="0"/>
              </a:spcBef>
              <a:spcAft>
                <a:spcPct val="0"/>
              </a:spcAft>
            </a:pPr>
            <a:r>
              <a:rPr lang="en-GB" sz="3600" b="1" dirty="0">
                <a:solidFill>
                  <a:srgbClr val="008000"/>
                </a:solidFill>
                <a:latin typeface="Consolas" panose="020B0609020204030204" pitchFamily="49" charset="0"/>
              </a:rPr>
              <a:t>	print</a:t>
            </a:r>
            <a:r>
              <a:rPr lang="en-GB" sz="3600" dirty="0">
                <a:latin typeface="Consolas" panose="020B0609020204030204" pitchFamily="49" charset="0"/>
              </a:rPr>
              <a:t>(</a:t>
            </a:r>
            <a:r>
              <a:rPr lang="en-GB" sz="3600" dirty="0">
                <a:solidFill>
                  <a:srgbClr val="BA2121"/>
                </a:solidFill>
                <a:latin typeface="Consolas" panose="020B0609020204030204" pitchFamily="49" charset="0"/>
              </a:rPr>
              <a:t>"Finally finished!"</a:t>
            </a:r>
            <a:r>
              <a:rPr lang="en-GB" sz="3600" dirty="0">
                <a:latin typeface="Consolas" panose="020B0609020204030204" pitchFamily="49" charset="0"/>
              </a:rPr>
              <a:t>) </a:t>
            </a:r>
          </a:p>
          <a:p>
            <a:pPr lvl="4" defTabSz="914400" eaLnBrk="0" fontAlgn="base" hangingPunct="0">
              <a:spcBef>
                <a:spcPct val="0"/>
              </a:spcBef>
              <a:spcAft>
                <a:spcPct val="0"/>
              </a:spcAft>
            </a:pPr>
            <a:endParaRPr lang="en-GB" sz="3600" dirty="0">
              <a:solidFill>
                <a:srgbClr val="666666"/>
              </a:solidFill>
              <a:latin typeface="Consolas" panose="020B0609020204030204" pitchFamily="49" charset="0"/>
            </a:endParaRPr>
          </a:p>
          <a:p>
            <a:pPr lvl="4" defTabSz="914400" eaLnBrk="0" fontAlgn="base" hangingPunct="0">
              <a:spcBef>
                <a:spcPct val="0"/>
              </a:spcBef>
              <a:spcAft>
                <a:spcPct val="0"/>
              </a:spcAft>
            </a:pPr>
            <a:r>
              <a:rPr lang="en-GB" sz="3600" dirty="0">
                <a:latin typeface="Consolas" panose="020B0609020204030204" pitchFamily="49" charset="0"/>
              </a:rPr>
              <a:t>0 </a:t>
            </a:r>
          </a:p>
          <a:p>
            <a:pPr lvl="4" defTabSz="914400" eaLnBrk="0" fontAlgn="base" hangingPunct="0">
              <a:spcBef>
                <a:spcPct val="0"/>
              </a:spcBef>
              <a:spcAft>
                <a:spcPct val="0"/>
              </a:spcAft>
            </a:pPr>
            <a:r>
              <a:rPr lang="en-GB" sz="3600" dirty="0">
                <a:latin typeface="Consolas" panose="020B0609020204030204" pitchFamily="49" charset="0"/>
              </a:rPr>
              <a:t>1 </a:t>
            </a:r>
          </a:p>
          <a:p>
            <a:pPr lvl="4" defTabSz="914400" eaLnBrk="0" fontAlgn="base" hangingPunct="0">
              <a:spcBef>
                <a:spcPct val="0"/>
              </a:spcBef>
              <a:spcAft>
                <a:spcPct val="0"/>
              </a:spcAft>
            </a:pPr>
            <a:r>
              <a:rPr lang="en-GB" sz="3600" dirty="0">
                <a:latin typeface="Consolas" panose="020B0609020204030204" pitchFamily="49" charset="0"/>
              </a:rPr>
              <a:t>2 </a:t>
            </a:r>
          </a:p>
          <a:p>
            <a:pPr lvl="4" defTabSz="914400" eaLnBrk="0" fontAlgn="base" hangingPunct="0">
              <a:spcBef>
                <a:spcPct val="0"/>
              </a:spcBef>
              <a:spcAft>
                <a:spcPct val="0"/>
              </a:spcAft>
            </a:pPr>
            <a:r>
              <a:rPr lang="en-GB" sz="3600" dirty="0">
                <a:latin typeface="Consolas" panose="020B0609020204030204" pitchFamily="49" charset="0"/>
              </a:rPr>
              <a:t>3 </a:t>
            </a:r>
          </a:p>
          <a:p>
            <a:pPr lvl="4" defTabSz="914400" eaLnBrk="0" fontAlgn="base" hangingPunct="0">
              <a:spcBef>
                <a:spcPct val="0"/>
              </a:spcBef>
              <a:spcAft>
                <a:spcPct val="0"/>
              </a:spcAft>
            </a:pPr>
            <a:r>
              <a:rPr lang="en-GB" sz="3600" dirty="0">
                <a:latin typeface="Consolas" panose="020B0609020204030204" pitchFamily="49" charset="0"/>
              </a:rPr>
              <a:t>4 </a:t>
            </a:r>
          </a:p>
          <a:p>
            <a:pPr lvl="4" defTabSz="914400" eaLnBrk="0" fontAlgn="base" hangingPunct="0">
              <a:spcBef>
                <a:spcPct val="0"/>
              </a:spcBef>
              <a:spcAft>
                <a:spcPct val="0"/>
              </a:spcAft>
            </a:pPr>
            <a:r>
              <a:rPr lang="en-GB" sz="3600" dirty="0">
                <a:latin typeface="Consolas" panose="020B0609020204030204" pitchFamily="49" charset="0"/>
              </a:rPr>
              <a:t>5 </a:t>
            </a:r>
          </a:p>
          <a:p>
            <a:pPr lvl="4" defTabSz="914400" eaLnBrk="0" fontAlgn="base" hangingPunct="0">
              <a:spcBef>
                <a:spcPct val="0"/>
              </a:spcBef>
              <a:spcAft>
                <a:spcPct val="0"/>
              </a:spcAft>
            </a:pPr>
            <a:r>
              <a:rPr lang="en-GB" sz="3600" dirty="0">
                <a:latin typeface="Consolas" panose="020B0609020204030204" pitchFamily="49" charset="0"/>
              </a:rPr>
              <a:t>Finally finished!</a:t>
            </a:r>
            <a:endParaRPr kumimoji="0" lang="en-US" altLang="en-US" sz="3200" b="0" i="0" u="none" strike="noStrike" cap="none" normalizeH="0" baseline="0" dirty="0">
              <a:ln>
                <a:noFill/>
              </a:ln>
              <a:effectLst/>
              <a:latin typeface="Consolas" panose="020B0609020204030204" pitchFamily="49" charset="0"/>
            </a:endParaRPr>
          </a:p>
        </p:txBody>
      </p:sp>
      <p:sp>
        <p:nvSpPr>
          <p:cNvPr id="6" name="Title 2">
            <a:extLst>
              <a:ext uri="{FF2B5EF4-FFF2-40B4-BE49-F238E27FC236}">
                <a16:creationId xmlns:a16="http://schemas.microsoft.com/office/drawing/2014/main" id="{99B9ACD3-A84D-4E4E-B99F-D69171E2489C}"/>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for loops: else in for loop</a:t>
            </a:r>
          </a:p>
        </p:txBody>
      </p:sp>
      <p:pic>
        <p:nvPicPr>
          <p:cNvPr id="7" name="bangor_logo_c1_flush.pdf">
            <a:extLst>
              <a:ext uri="{FF2B5EF4-FFF2-40B4-BE49-F238E27FC236}">
                <a16:creationId xmlns:a16="http://schemas.microsoft.com/office/drawing/2014/main" id="{E6987F49-59FA-4883-B8AD-677C0021122E}"/>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662892852"/>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9694962"/>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a:t>Loop through a dictionary </a:t>
            </a:r>
            <a:endParaRPr lang="en-GB" sz="2400"/>
          </a:p>
          <a:p>
            <a:pPr lvl="4" defTabSz="914400" eaLnBrk="0" fontAlgn="base" hangingPunct="0">
              <a:spcBef>
                <a:spcPct val="0"/>
              </a:spcBef>
              <a:spcAft>
                <a:spcPct val="0"/>
              </a:spcAft>
            </a:pPr>
            <a:r>
              <a:rPr lang="en-US" sz="3200">
                <a:highlight>
                  <a:srgbClr val="C0C0C0"/>
                </a:highlight>
                <a:latin typeface="Consolas"/>
              </a:rPr>
              <a:t> </a:t>
            </a:r>
            <a:endParaRPr lang="en-US" sz="3200" b="0" i="0" u="none" strike="noStrike" cap="none" normalizeH="0" baseline="0">
              <a:ln>
                <a:noFill/>
              </a:ln>
              <a:effectLst/>
              <a:highlight>
                <a:srgbClr val="C0C0C0"/>
              </a:highlight>
              <a:latin typeface="Consolas" panose="020B0609020204030204" pitchFamily="49" charset="0"/>
            </a:endParaRPr>
          </a:p>
          <a:p>
            <a:pPr lvl="4" defTabSz="914400">
              <a:spcBef>
                <a:spcPct val="0"/>
              </a:spcBef>
              <a:spcAft>
                <a:spcPct val="0"/>
              </a:spcAft>
            </a:pPr>
            <a:r>
              <a:rPr lang="en-GB" sz="3600">
                <a:latin typeface="Consolas" panose="020B0609020204030204" pitchFamily="49" charset="0"/>
              </a:rPr>
              <a:t>person </a:t>
            </a:r>
            <a:r>
              <a:rPr lang="en-GB" sz="3600">
                <a:solidFill>
                  <a:srgbClr val="666666"/>
                </a:solidFill>
                <a:latin typeface="Consolas" panose="020B0609020204030204" pitchFamily="49" charset="0"/>
              </a:rPr>
              <a:t>=</a:t>
            </a:r>
            <a:r>
              <a:rPr lang="en-GB" sz="3600">
                <a:latin typeface="Consolas" panose="020B0609020204030204" pitchFamily="49" charset="0"/>
              </a:rPr>
              <a:t> { </a:t>
            </a:r>
          </a:p>
          <a:p>
            <a:pPr lvl="4" defTabSz="914400">
              <a:spcBef>
                <a:spcPct val="0"/>
              </a:spcBef>
              <a:spcAft>
                <a:spcPct val="0"/>
              </a:spcAft>
            </a:pPr>
            <a:r>
              <a:rPr lang="en-GB" sz="3600">
                <a:solidFill>
                  <a:srgbClr val="BA2121"/>
                </a:solidFill>
                <a:latin typeface="Consolas" panose="020B0609020204030204" pitchFamily="49" charset="0"/>
              </a:rPr>
              <a:t>	"name"</a:t>
            </a:r>
            <a:r>
              <a:rPr lang="en-GB" sz="3600">
                <a:latin typeface="Consolas" panose="020B0609020204030204" pitchFamily="49" charset="0"/>
              </a:rPr>
              <a:t>: </a:t>
            </a:r>
            <a:r>
              <a:rPr lang="en-GB" sz="3600">
                <a:solidFill>
                  <a:srgbClr val="BA2121"/>
                </a:solidFill>
                <a:latin typeface="Consolas" panose="020B0609020204030204" pitchFamily="49" charset="0"/>
              </a:rPr>
              <a:t>"Aaron"</a:t>
            </a:r>
            <a:r>
              <a:rPr lang="en-GB" sz="3600">
                <a:latin typeface="Consolas" panose="020B0609020204030204" pitchFamily="49" charset="0"/>
              </a:rPr>
              <a:t>, </a:t>
            </a:r>
          </a:p>
          <a:p>
            <a:pPr lvl="4" defTabSz="914400">
              <a:spcBef>
                <a:spcPct val="0"/>
              </a:spcBef>
              <a:spcAft>
                <a:spcPct val="0"/>
              </a:spcAft>
            </a:pPr>
            <a:r>
              <a:rPr lang="en-GB" sz="3600">
                <a:solidFill>
                  <a:srgbClr val="BA2121"/>
                </a:solidFill>
                <a:latin typeface="Consolas" panose="020B0609020204030204" pitchFamily="49" charset="0"/>
              </a:rPr>
              <a:t>	"age"</a:t>
            </a:r>
            <a:r>
              <a:rPr lang="en-GB" sz="3600">
                <a:latin typeface="Consolas" panose="020B0609020204030204" pitchFamily="49" charset="0"/>
              </a:rPr>
              <a:t>: </a:t>
            </a:r>
            <a:r>
              <a:rPr lang="en-GB" sz="3600">
                <a:solidFill>
                  <a:srgbClr val="666666"/>
                </a:solidFill>
                <a:latin typeface="Consolas" panose="020B0609020204030204" pitchFamily="49" charset="0"/>
              </a:rPr>
              <a:t>32</a:t>
            </a:r>
            <a:r>
              <a:rPr lang="en-GB" sz="3600">
                <a:latin typeface="Consolas" panose="020B0609020204030204" pitchFamily="49" charset="0"/>
              </a:rPr>
              <a:t>,  </a:t>
            </a:r>
          </a:p>
          <a:p>
            <a:pPr lvl="4" defTabSz="914400">
              <a:spcBef>
                <a:spcPct val="0"/>
              </a:spcBef>
              <a:spcAft>
                <a:spcPct val="0"/>
              </a:spcAft>
            </a:pPr>
            <a:r>
              <a:rPr lang="en-GB" sz="3600">
                <a:solidFill>
                  <a:srgbClr val="BA2121"/>
                </a:solidFill>
                <a:latin typeface="Consolas" panose="020B0609020204030204" pitchFamily="49" charset="0"/>
              </a:rPr>
              <a:t>	"title"</a:t>
            </a:r>
            <a:r>
              <a:rPr lang="en-GB" sz="3600">
                <a:latin typeface="Consolas" panose="020B0609020204030204" pitchFamily="49" charset="0"/>
              </a:rPr>
              <a:t>: </a:t>
            </a:r>
            <a:r>
              <a:rPr lang="en-GB" sz="3600">
                <a:solidFill>
                  <a:srgbClr val="BA2121"/>
                </a:solidFill>
                <a:latin typeface="Consolas" panose="020B0609020204030204" pitchFamily="49" charset="0"/>
              </a:rPr>
              <a:t>"Mr"</a:t>
            </a:r>
            <a:r>
              <a:rPr lang="en-GB" sz="3600">
                <a:latin typeface="Consolas" panose="020B0609020204030204" pitchFamily="49" charset="0"/>
              </a:rPr>
              <a:t> </a:t>
            </a:r>
          </a:p>
          <a:p>
            <a:pPr lvl="4" defTabSz="914400">
              <a:spcBef>
                <a:spcPct val="0"/>
              </a:spcBef>
              <a:spcAft>
                <a:spcPct val="0"/>
              </a:spcAft>
            </a:pPr>
            <a:r>
              <a:rPr lang="en-GB" sz="3600">
                <a:latin typeface="Consolas" panose="020B0609020204030204" pitchFamily="49" charset="0"/>
              </a:rPr>
              <a:t>} </a:t>
            </a:r>
          </a:p>
          <a:p>
            <a:pPr lvl="4" defTabSz="914400">
              <a:spcBef>
                <a:spcPct val="0"/>
              </a:spcBef>
              <a:spcAft>
                <a:spcPct val="0"/>
              </a:spcAft>
            </a:pPr>
            <a:endParaRPr lang="en-GB" sz="3600">
              <a:latin typeface="Consolas" panose="020B0609020204030204" pitchFamily="49" charset="0"/>
            </a:endParaRPr>
          </a:p>
          <a:p>
            <a:pPr lvl="4" defTabSz="914400">
              <a:spcBef>
                <a:spcPct val="0"/>
              </a:spcBef>
              <a:spcAft>
                <a:spcPct val="0"/>
              </a:spcAft>
            </a:pPr>
            <a:r>
              <a:rPr lang="en-GB" sz="3600" b="1">
                <a:solidFill>
                  <a:srgbClr val="008000"/>
                </a:solidFill>
                <a:latin typeface="Consolas" panose="020B0609020204030204" pitchFamily="49" charset="0"/>
              </a:rPr>
              <a:t>for</a:t>
            </a:r>
            <a:r>
              <a:rPr lang="en-GB" sz="3600">
                <a:latin typeface="Consolas" panose="020B0609020204030204" pitchFamily="49" charset="0"/>
              </a:rPr>
              <a:t> x, y </a:t>
            </a:r>
            <a:r>
              <a:rPr lang="en-GB" sz="3600" b="1">
                <a:solidFill>
                  <a:srgbClr val="AA22FF"/>
                </a:solidFill>
                <a:latin typeface="Consolas" panose="020B0609020204030204" pitchFamily="49" charset="0"/>
              </a:rPr>
              <a:t>in</a:t>
            </a:r>
            <a:r>
              <a:rPr lang="en-GB" sz="3600">
                <a:latin typeface="Consolas" panose="020B0609020204030204" pitchFamily="49" charset="0"/>
              </a:rPr>
              <a:t> </a:t>
            </a:r>
            <a:r>
              <a:rPr lang="en-GB" sz="3600" err="1">
                <a:latin typeface="Consolas" panose="020B0609020204030204" pitchFamily="49" charset="0"/>
              </a:rPr>
              <a:t>person</a:t>
            </a:r>
            <a:r>
              <a:rPr lang="en-GB" sz="3600" err="1">
                <a:solidFill>
                  <a:srgbClr val="666666"/>
                </a:solidFill>
                <a:latin typeface="Consolas" panose="020B0609020204030204" pitchFamily="49" charset="0"/>
              </a:rPr>
              <a:t>.</a:t>
            </a:r>
            <a:r>
              <a:rPr lang="en-GB" sz="3600" err="1">
                <a:latin typeface="Consolas" panose="020B0609020204030204" pitchFamily="49" charset="0"/>
              </a:rPr>
              <a:t>items</a:t>
            </a:r>
            <a:r>
              <a:rPr lang="en-GB" sz="3600">
                <a:latin typeface="Consolas" panose="020B0609020204030204" pitchFamily="49" charset="0"/>
              </a:rPr>
              <a:t>(): </a:t>
            </a:r>
          </a:p>
          <a:p>
            <a:pPr lvl="4" defTabSz="914400">
              <a:spcBef>
                <a:spcPct val="0"/>
              </a:spcBef>
              <a:spcAft>
                <a:spcPct val="0"/>
              </a:spcAft>
            </a:pPr>
            <a:r>
              <a:rPr lang="en-GB" sz="3600" b="1">
                <a:solidFill>
                  <a:srgbClr val="008000"/>
                </a:solidFill>
                <a:latin typeface="Consolas" panose="020B0609020204030204" pitchFamily="49" charset="0"/>
              </a:rPr>
              <a:t>	print</a:t>
            </a:r>
            <a:r>
              <a:rPr lang="en-GB" sz="3600">
                <a:latin typeface="Consolas" panose="020B0609020204030204" pitchFamily="49" charset="0"/>
              </a:rPr>
              <a:t>(x, y) </a:t>
            </a:r>
          </a:p>
          <a:p>
            <a:pPr lvl="4" defTabSz="914400">
              <a:spcBef>
                <a:spcPct val="0"/>
              </a:spcBef>
              <a:spcAft>
                <a:spcPct val="0"/>
              </a:spcAft>
            </a:pPr>
            <a:endParaRPr lang="en-GB" sz="3600">
              <a:latin typeface="Consolas" panose="020B0609020204030204" pitchFamily="49" charset="0"/>
            </a:endParaRPr>
          </a:p>
          <a:p>
            <a:pPr lvl="4" defTabSz="914400">
              <a:spcBef>
                <a:spcPct val="0"/>
              </a:spcBef>
              <a:spcAft>
                <a:spcPct val="0"/>
              </a:spcAft>
            </a:pPr>
            <a:r>
              <a:rPr lang="en-GB" sz="3600">
                <a:latin typeface="Consolas" panose="020B0609020204030204" pitchFamily="49" charset="0"/>
              </a:rPr>
              <a:t>name Aaron </a:t>
            </a:r>
          </a:p>
          <a:p>
            <a:pPr lvl="4" defTabSz="914400">
              <a:spcBef>
                <a:spcPct val="0"/>
              </a:spcBef>
              <a:spcAft>
                <a:spcPct val="0"/>
              </a:spcAft>
            </a:pPr>
            <a:r>
              <a:rPr lang="en-GB" sz="3600">
                <a:latin typeface="Consolas" panose="020B0609020204030204" pitchFamily="49" charset="0"/>
              </a:rPr>
              <a:t>age 31 </a:t>
            </a:r>
          </a:p>
          <a:p>
            <a:pPr lvl="4" defTabSz="914400">
              <a:spcBef>
                <a:spcPct val="0"/>
              </a:spcBef>
              <a:spcAft>
                <a:spcPct val="0"/>
              </a:spcAft>
            </a:pPr>
            <a:r>
              <a:rPr lang="en-GB" sz="3600">
                <a:latin typeface="Consolas" panose="020B0609020204030204" pitchFamily="49" charset="0"/>
              </a:rPr>
              <a:t>title Mr </a:t>
            </a:r>
            <a:endParaRPr lang="en-US" sz="3200">
              <a:highlight>
                <a:srgbClr val="C0C0C0"/>
              </a:highlight>
              <a:latin typeface="Consolas" panose="020B0609020204030204" pitchFamily="49" charset="0"/>
            </a:endParaRPr>
          </a:p>
          <a:p>
            <a:pPr lvl="4" defTabSz="914400">
              <a:spcBef>
                <a:spcPct val="0"/>
              </a:spcBef>
              <a:spcAft>
                <a:spcPct val="0"/>
              </a:spcAft>
            </a:pPr>
            <a:endParaRPr lang="en-US" sz="3200">
              <a:highlight>
                <a:srgbClr val="C0C0C0"/>
              </a:highlight>
              <a:latin typeface="Consolas" panose="020B0609020204030204" pitchFamily="49" charset="0"/>
            </a:endParaRPr>
          </a:p>
          <a:p>
            <a:pPr lvl="4" defTabSz="914400">
              <a:spcBef>
                <a:spcPct val="0"/>
              </a:spcBef>
              <a:spcAft>
                <a:spcPct val="0"/>
              </a:spcAft>
            </a:pPr>
            <a:endParaRPr lang="en-US" sz="3200">
              <a:highlight>
                <a:srgbClr val="C0C0C0"/>
              </a:highlight>
              <a:latin typeface="Consolas" panose="020B0609020204030204" pitchFamily="49" charset="0"/>
            </a:endParaRPr>
          </a:p>
          <a:p>
            <a:pPr lvl="4" defTabSz="914400">
              <a:spcBef>
                <a:spcPct val="0"/>
              </a:spcBef>
              <a:spcAft>
                <a:spcPct val="0"/>
              </a:spcAft>
            </a:pPr>
            <a:endParaRPr lang="en-US" altLang="en-US" sz="3200">
              <a:highlight>
                <a:srgbClr val="C0C0C0"/>
              </a:highlight>
              <a:latin typeface="Consolas" panose="020B0609020204030204" pitchFamily="49" charset="0"/>
            </a:endParaRPr>
          </a:p>
        </p:txBody>
      </p:sp>
      <p:sp>
        <p:nvSpPr>
          <p:cNvPr id="2" name="Rectangle 1">
            <a:extLst>
              <a:ext uri="{FF2B5EF4-FFF2-40B4-BE49-F238E27FC236}">
                <a16:creationId xmlns:a16="http://schemas.microsoft.com/office/drawing/2014/main" id="{7ABA3147-1493-4C25-8713-25E7B8BB561D}"/>
              </a:ext>
            </a:extLst>
          </p:cNvPr>
          <p:cNvSpPr>
            <a:spLocks noChangeArrowheads="1"/>
          </p:cNvSpPr>
          <p:nvPr/>
        </p:nvSpPr>
        <p:spPr bwMode="auto">
          <a:xfrm>
            <a:off x="0" y="13156"/>
            <a:ext cx="65" cy="43088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PT Sans" panose="020B0503020203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itle 2">
            <a:extLst>
              <a:ext uri="{FF2B5EF4-FFF2-40B4-BE49-F238E27FC236}">
                <a16:creationId xmlns:a16="http://schemas.microsoft.com/office/drawing/2014/main" id="{696C0501-7CF0-4F82-8F5E-45E33B2B21F3}"/>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for loops: Dictionaries</a:t>
            </a:r>
          </a:p>
        </p:txBody>
      </p:sp>
      <p:pic>
        <p:nvPicPr>
          <p:cNvPr id="8" name="bangor_logo_c1_flush.pdf">
            <a:extLst>
              <a:ext uri="{FF2B5EF4-FFF2-40B4-BE49-F238E27FC236}">
                <a16:creationId xmlns:a16="http://schemas.microsoft.com/office/drawing/2014/main" id="{EFA289FB-FEB5-4E44-A706-6FB499ECF0A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0776305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5078313"/>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a:t>So far we have been using Python interactively</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A function is a block of code which only runs when it is called</a:t>
            </a:r>
            <a:endParaRPr lang="en-GB" sz="4000">
              <a:cs typeface="Calibri"/>
            </a:endParaRP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You can pass data, known as parameters, into a function</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A function can return data as a result</a:t>
            </a:r>
          </a:p>
          <a:p>
            <a:pPr marL="571500" indent="-571500">
              <a:buFont typeface="Arial" panose="020B0604020202020204" pitchFamily="34" charset="0"/>
              <a:buChar char="•"/>
            </a:pPr>
            <a:endParaRPr lang="en-GB" sz="4000">
              <a:cs typeface="Calibri" panose="020F0502020204030204"/>
            </a:endParaRPr>
          </a:p>
          <a:p>
            <a:pPr marL="571500" indent="-571500">
              <a:buFont typeface="Arial" panose="020B0604020202020204" pitchFamily="34" charset="0"/>
              <a:buChar char="•"/>
            </a:pPr>
            <a:r>
              <a:rPr lang="en-GB" sz="4000">
                <a:cs typeface="Calibri" panose="020F0502020204030204"/>
              </a:rPr>
              <a:t>Functions can be used multiple times, hence avoiding code duplication</a:t>
            </a:r>
          </a:p>
        </p:txBody>
      </p:sp>
      <p:sp>
        <p:nvSpPr>
          <p:cNvPr id="6" name="Title 2">
            <a:extLst>
              <a:ext uri="{FF2B5EF4-FFF2-40B4-BE49-F238E27FC236}">
                <a16:creationId xmlns:a16="http://schemas.microsoft.com/office/drawing/2014/main" id="{06080146-1D9D-4741-AFD2-D3FFB98EC1B8}"/>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Functions</a:t>
            </a:r>
          </a:p>
        </p:txBody>
      </p:sp>
      <p:pic>
        <p:nvPicPr>
          <p:cNvPr id="7" name="bangor_logo_c1_flush.pdf">
            <a:extLst>
              <a:ext uri="{FF2B5EF4-FFF2-40B4-BE49-F238E27FC236}">
                <a16:creationId xmlns:a16="http://schemas.microsoft.com/office/drawing/2014/main" id="{87F8883D-6B80-4399-9DD5-B93CB8684855}"/>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046003149"/>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5386090"/>
          </a:xfrm>
          <a:prstGeom prst="rect">
            <a:avLst/>
          </a:prstGeom>
          <a:noFill/>
        </p:spPr>
        <p:txBody>
          <a:bodyPr wrap="square" rtlCol="0">
            <a:spAutoFit/>
          </a:bodyPr>
          <a:lstStyle/>
          <a:p>
            <a:pPr marL="571500" indent="-571500">
              <a:buFont typeface="Arial" panose="020B0604020202020204" pitchFamily="34" charset="0"/>
              <a:buChar char="•"/>
            </a:pPr>
            <a:r>
              <a:rPr lang="en-GB" sz="4000" dirty="0"/>
              <a:t>In Python a function is defined using the </a:t>
            </a:r>
            <a:r>
              <a:rPr lang="en-GB" sz="3600" dirty="0">
                <a:latin typeface="Consolas" panose="020B0609020204030204" pitchFamily="49" charset="0"/>
                <a:cs typeface="Courier New" panose="02070309020205020404" pitchFamily="49" charset="0"/>
              </a:rPr>
              <a:t>def</a:t>
            </a:r>
            <a:r>
              <a:rPr lang="en-GB" sz="4000" dirty="0"/>
              <a:t> keyword</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To call a function, use the function name followed by parenthesis:</a:t>
            </a:r>
          </a:p>
          <a:p>
            <a:endParaRPr lang="en-GB" sz="2000" b="1" dirty="0">
              <a:solidFill>
                <a:srgbClr val="008000"/>
              </a:solidFill>
              <a:latin typeface="Consolas" panose="020B0609020204030204" pitchFamily="49" charset="0"/>
            </a:endParaRPr>
          </a:p>
          <a:p>
            <a:pPr lvl="3"/>
            <a:r>
              <a:rPr lang="en-GB" sz="3600" b="1" dirty="0">
                <a:solidFill>
                  <a:srgbClr val="008000"/>
                </a:solidFill>
                <a:latin typeface="Consolas" panose="020B0609020204030204" pitchFamily="49" charset="0"/>
              </a:rPr>
              <a:t>def</a:t>
            </a:r>
            <a:r>
              <a:rPr lang="en-GB" sz="3600" dirty="0">
                <a:latin typeface="Consolas" panose="020B0609020204030204" pitchFamily="49" charset="0"/>
              </a:rPr>
              <a:t> </a:t>
            </a:r>
            <a:r>
              <a:rPr lang="en-GB" sz="3600" dirty="0" err="1">
                <a:solidFill>
                  <a:srgbClr val="0000FF"/>
                </a:solidFill>
                <a:latin typeface="Consolas" panose="020B0609020204030204" pitchFamily="49" charset="0"/>
              </a:rPr>
              <a:t>test_function</a:t>
            </a:r>
            <a:r>
              <a:rPr lang="en-GB" sz="3600" dirty="0">
                <a:latin typeface="Consolas" panose="020B0609020204030204" pitchFamily="49" charset="0"/>
              </a:rPr>
              <a:t>(): </a:t>
            </a:r>
          </a:p>
          <a:p>
            <a:pPr lvl="3"/>
            <a:r>
              <a:rPr lang="en-GB" sz="3600" dirty="0">
                <a:solidFill>
                  <a:srgbClr val="008000"/>
                </a:solidFill>
                <a:latin typeface="Consolas" panose="020B0609020204030204" pitchFamily="49" charset="0"/>
              </a:rPr>
              <a:t>		</a:t>
            </a:r>
            <a:r>
              <a:rPr lang="en-GB" sz="3600" b="1" dirty="0">
                <a:solidFill>
                  <a:srgbClr val="008000"/>
                </a:solidFill>
                <a:latin typeface="Consolas" panose="020B0609020204030204" pitchFamily="49" charset="0"/>
              </a:rPr>
              <a:t>print</a:t>
            </a:r>
            <a:r>
              <a:rPr lang="en-GB" sz="3600" dirty="0">
                <a:latin typeface="Consolas" panose="020B0609020204030204" pitchFamily="49" charset="0"/>
              </a:rPr>
              <a:t>(</a:t>
            </a:r>
            <a:r>
              <a:rPr lang="en-GB" sz="3600" dirty="0">
                <a:solidFill>
                  <a:srgbClr val="BA2121"/>
                </a:solidFill>
                <a:latin typeface="Consolas" panose="020B0609020204030204" pitchFamily="49" charset="0"/>
              </a:rPr>
              <a:t>"Hello from </a:t>
            </a:r>
            <a:r>
              <a:rPr lang="en-GB" sz="3600" dirty="0" err="1">
                <a:solidFill>
                  <a:srgbClr val="BA2121"/>
                </a:solidFill>
                <a:latin typeface="Consolas" panose="020B0609020204030204" pitchFamily="49" charset="0"/>
              </a:rPr>
              <a:t>test_function</a:t>
            </a:r>
            <a:r>
              <a:rPr lang="en-GB" sz="3600" dirty="0">
                <a:solidFill>
                  <a:srgbClr val="BA2121"/>
                </a:solidFill>
                <a:latin typeface="Consolas" panose="020B0609020204030204" pitchFamily="49" charset="0"/>
              </a:rPr>
              <a:t>"</a:t>
            </a:r>
            <a:r>
              <a:rPr lang="en-GB" sz="3600" dirty="0">
                <a:latin typeface="Consolas" panose="020B0609020204030204" pitchFamily="49" charset="0"/>
              </a:rPr>
              <a:t>) </a:t>
            </a:r>
          </a:p>
          <a:p>
            <a:pPr lvl="3"/>
            <a:endParaRPr lang="en-GB" sz="3600" dirty="0">
              <a:latin typeface="Consolas" panose="020B0609020204030204" pitchFamily="49" charset="0"/>
            </a:endParaRPr>
          </a:p>
          <a:p>
            <a:pPr lvl="3"/>
            <a:r>
              <a:rPr lang="en-GB" sz="3600" dirty="0" err="1">
                <a:latin typeface="Consolas" panose="020B0609020204030204" pitchFamily="49" charset="0"/>
              </a:rPr>
              <a:t>test_function</a:t>
            </a:r>
            <a:r>
              <a:rPr lang="en-GB" sz="3600" dirty="0">
                <a:latin typeface="Consolas" panose="020B0609020204030204" pitchFamily="49" charset="0"/>
              </a:rPr>
              <a:t>()</a:t>
            </a:r>
          </a:p>
          <a:p>
            <a:pPr lvl="3"/>
            <a:endParaRPr lang="en-GB" sz="3600" dirty="0">
              <a:latin typeface="Consolas" panose="020B0609020204030204" pitchFamily="49" charset="0"/>
            </a:endParaRPr>
          </a:p>
          <a:p>
            <a:pPr lvl="3"/>
            <a:r>
              <a:rPr lang="en-GB" sz="3600" dirty="0">
                <a:latin typeface="Consolas" panose="020B0609020204030204" pitchFamily="49" charset="0"/>
              </a:rPr>
              <a:t>Hello from </a:t>
            </a:r>
            <a:r>
              <a:rPr lang="en-GB" sz="3600" dirty="0" err="1">
                <a:latin typeface="Consolas" panose="020B0609020204030204" pitchFamily="49" charset="0"/>
              </a:rPr>
              <a:t>test_function</a:t>
            </a:r>
            <a:r>
              <a:rPr lang="en-GB" sz="3600" dirty="0">
                <a:latin typeface="Consolas" panose="020B0609020204030204" pitchFamily="49" charset="0"/>
              </a:rPr>
              <a:t> </a:t>
            </a:r>
          </a:p>
        </p:txBody>
      </p:sp>
      <p:sp>
        <p:nvSpPr>
          <p:cNvPr id="6" name="Title 2">
            <a:extLst>
              <a:ext uri="{FF2B5EF4-FFF2-40B4-BE49-F238E27FC236}">
                <a16:creationId xmlns:a16="http://schemas.microsoft.com/office/drawing/2014/main" id="{8A8B0A53-4ECF-42E8-8A53-79C69086EEDF}"/>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Creating a Function</a:t>
            </a:r>
          </a:p>
        </p:txBody>
      </p:sp>
      <p:pic>
        <p:nvPicPr>
          <p:cNvPr id="7" name="bangor_logo_c1_flush.pdf">
            <a:extLst>
              <a:ext uri="{FF2B5EF4-FFF2-40B4-BE49-F238E27FC236}">
                <a16:creationId xmlns:a16="http://schemas.microsoft.com/office/drawing/2014/main" id="{68D00DA2-D8BC-4CAE-A164-F555FB2DBA5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758121867"/>
      </p:ext>
    </p:extLst>
  </p:cSld>
  <p:clrMapOvr>
    <a:masterClrMapping/>
  </p:clrMapOvr>
  <p:transition spd="med"/>
  <p:extLst>
    <p:ext uri="{6950BFC3-D8DA-4A85-94F7-54DA5524770B}">
      <p188:commentRel xmlns:p188="http://schemas.microsoft.com/office/powerpoint/2018/8/main" r:id="rId2"/>
    </p:ext>
  </p:extLs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9941183"/>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a:t>Information can be passed to functions as a parameter</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Parameters are specified after the function name, inside the parentheses</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You can add as many parameters as you want, just separate them with a comma</a:t>
            </a:r>
          </a:p>
          <a:p>
            <a:pPr marL="571500" indent="-571500">
              <a:buFont typeface="Arial" panose="020B0604020202020204" pitchFamily="34" charset="0"/>
              <a:buChar char="•"/>
            </a:pPr>
            <a:endParaRPr lang="en-GB" sz="2800"/>
          </a:p>
          <a:p>
            <a:pPr marL="1028700" lvl="1" indent="-571500">
              <a:buFont typeface="Arial" panose="020B0604020202020204" pitchFamily="34" charset="0"/>
              <a:buChar char="•"/>
            </a:pPr>
            <a:r>
              <a:rPr lang="en-GB" sz="4000"/>
              <a:t>As good practice, avoid more than five. Function should be broken up into smaller parts</a:t>
            </a:r>
            <a:endParaRPr lang="en-GB" sz="4000">
              <a:cs typeface="Calibri"/>
            </a:endParaRPr>
          </a:p>
          <a:p>
            <a:endParaRPr lang="en-GB" b="1">
              <a:solidFill>
                <a:srgbClr val="008000"/>
              </a:solidFill>
              <a:latin typeface="Consolas" panose="020B0609020204030204" pitchFamily="49" charset="0"/>
            </a:endParaRPr>
          </a:p>
          <a:p>
            <a:pPr lvl="3"/>
            <a:r>
              <a:rPr lang="en-GB" sz="3600" b="1">
                <a:solidFill>
                  <a:srgbClr val="008000"/>
                </a:solidFill>
                <a:latin typeface="Consolas" panose="020B0609020204030204" pitchFamily="49" charset="0"/>
              </a:rPr>
              <a:t>def</a:t>
            </a:r>
            <a:r>
              <a:rPr lang="en-GB" sz="3600">
                <a:latin typeface="Consolas" panose="020B0609020204030204" pitchFamily="49" charset="0"/>
              </a:rPr>
              <a:t> </a:t>
            </a:r>
            <a:r>
              <a:rPr lang="en-GB" sz="3600" err="1">
                <a:solidFill>
                  <a:srgbClr val="0000FF"/>
                </a:solidFill>
                <a:latin typeface="Consolas" panose="020B0609020204030204" pitchFamily="49" charset="0"/>
              </a:rPr>
              <a:t>test_function</a:t>
            </a:r>
            <a:r>
              <a:rPr lang="en-GB" sz="3600">
                <a:latin typeface="Consolas" panose="020B0609020204030204" pitchFamily="49" charset="0"/>
              </a:rPr>
              <a:t>(name): </a:t>
            </a:r>
          </a:p>
          <a:p>
            <a:pPr lvl="3"/>
            <a:r>
              <a:rPr lang="en-GB" sz="3600">
                <a:solidFill>
                  <a:srgbClr val="008000"/>
                </a:solidFill>
                <a:latin typeface="Consolas" panose="020B0609020204030204" pitchFamily="49" charset="0"/>
              </a:rPr>
              <a:t>		</a:t>
            </a:r>
            <a:r>
              <a:rPr lang="en-GB" sz="3600" b="1">
                <a:solidFill>
                  <a:srgbClr val="008000"/>
                </a:solidFill>
                <a:latin typeface="Consolas" panose="020B0609020204030204" pitchFamily="49" charset="0"/>
              </a:rPr>
              <a:t>print</a:t>
            </a:r>
            <a:r>
              <a:rPr lang="en-GB" sz="3600">
                <a:latin typeface="Consolas" panose="020B0609020204030204" pitchFamily="49" charset="0"/>
              </a:rPr>
              <a:t>(name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BA2121"/>
                </a:solidFill>
                <a:latin typeface="Consolas" panose="020B0609020204030204" pitchFamily="49" charset="0"/>
              </a:rPr>
              <a:t>" Owen"</a:t>
            </a:r>
            <a:r>
              <a:rPr lang="en-GB" sz="3600">
                <a:latin typeface="Consolas" panose="020B0609020204030204" pitchFamily="49" charset="0"/>
              </a:rPr>
              <a:t>) </a:t>
            </a:r>
          </a:p>
          <a:p>
            <a:pPr lvl="3"/>
            <a:endParaRPr lang="en-GB" sz="3600">
              <a:latin typeface="Consolas" panose="020B0609020204030204" pitchFamily="49" charset="0"/>
            </a:endParaRPr>
          </a:p>
          <a:p>
            <a:pPr lvl="3"/>
            <a:r>
              <a:rPr lang="en-GB" sz="3600" err="1">
                <a:latin typeface="Consolas" panose="020B0609020204030204" pitchFamily="49" charset="0"/>
              </a:rPr>
              <a:t>test_function</a:t>
            </a:r>
            <a:r>
              <a:rPr lang="en-GB" sz="3600">
                <a:latin typeface="Consolas" panose="020B0609020204030204" pitchFamily="49" charset="0"/>
              </a:rPr>
              <a:t>(</a:t>
            </a:r>
            <a:r>
              <a:rPr lang="en-GB" sz="3600">
                <a:solidFill>
                  <a:srgbClr val="BA2121"/>
                </a:solidFill>
                <a:latin typeface="Consolas" panose="020B0609020204030204" pitchFamily="49" charset="0"/>
              </a:rPr>
              <a:t>"Aaron"</a:t>
            </a:r>
            <a:r>
              <a:rPr lang="en-GB" sz="3600">
                <a:latin typeface="Consolas" panose="020B0609020204030204" pitchFamily="49" charset="0"/>
              </a:rPr>
              <a:t>) </a:t>
            </a:r>
          </a:p>
          <a:p>
            <a:pPr lvl="3"/>
            <a:r>
              <a:rPr lang="en-GB" sz="3600" err="1">
                <a:latin typeface="Consolas" panose="020B0609020204030204" pitchFamily="49" charset="0"/>
              </a:rPr>
              <a:t>test_function</a:t>
            </a:r>
            <a:r>
              <a:rPr lang="en-GB" sz="3600">
                <a:latin typeface="Consolas" panose="020B0609020204030204" pitchFamily="49" charset="0"/>
              </a:rPr>
              <a:t>(</a:t>
            </a:r>
            <a:r>
              <a:rPr lang="en-GB" sz="3600">
                <a:solidFill>
                  <a:srgbClr val="BA2121"/>
                </a:solidFill>
                <a:latin typeface="Consolas" panose="020B0609020204030204" pitchFamily="49" charset="0"/>
              </a:rPr>
              <a:t>"Beth"</a:t>
            </a:r>
            <a:r>
              <a:rPr lang="en-GB" sz="3600">
                <a:latin typeface="Consolas" panose="020B0609020204030204" pitchFamily="49" charset="0"/>
              </a:rPr>
              <a:t>) </a:t>
            </a:r>
          </a:p>
          <a:p>
            <a:pPr lvl="3"/>
            <a:r>
              <a:rPr lang="en-GB" sz="3600" err="1">
                <a:latin typeface="Consolas" panose="020B0609020204030204" pitchFamily="49" charset="0"/>
              </a:rPr>
              <a:t>test_function</a:t>
            </a:r>
            <a:r>
              <a:rPr lang="en-GB" sz="3600">
                <a:latin typeface="Consolas" panose="020B0609020204030204" pitchFamily="49" charset="0"/>
              </a:rPr>
              <a:t>(</a:t>
            </a:r>
            <a:r>
              <a:rPr lang="en-GB" sz="3600">
                <a:solidFill>
                  <a:srgbClr val="BA2121"/>
                </a:solidFill>
                <a:latin typeface="Consolas" panose="020B0609020204030204" pitchFamily="49" charset="0"/>
              </a:rPr>
              <a:t>"George"</a:t>
            </a:r>
            <a:r>
              <a:rPr lang="en-GB" sz="3600">
                <a:latin typeface="Consolas" panose="020B0609020204030204" pitchFamily="49" charset="0"/>
              </a:rPr>
              <a:t>) </a:t>
            </a:r>
          </a:p>
          <a:p>
            <a:pPr lvl="3"/>
            <a:endParaRPr lang="en-GB" sz="3600">
              <a:latin typeface="Consolas" panose="020B0609020204030204" pitchFamily="49" charset="0"/>
            </a:endParaRPr>
          </a:p>
          <a:p>
            <a:pPr lvl="3"/>
            <a:r>
              <a:rPr lang="en-GB" sz="3600">
                <a:latin typeface="Consolas" panose="020B0609020204030204" pitchFamily="49" charset="0"/>
              </a:rPr>
              <a:t>Aaron Owen </a:t>
            </a:r>
          </a:p>
          <a:p>
            <a:pPr lvl="3"/>
            <a:r>
              <a:rPr lang="en-GB" sz="3600">
                <a:latin typeface="Consolas" panose="020B0609020204030204" pitchFamily="49" charset="0"/>
              </a:rPr>
              <a:t>Beth Owen </a:t>
            </a:r>
          </a:p>
          <a:p>
            <a:pPr lvl="3"/>
            <a:r>
              <a:rPr lang="en-GB" sz="3600">
                <a:latin typeface="Consolas" panose="020B0609020204030204" pitchFamily="49" charset="0"/>
              </a:rPr>
              <a:t>George Owen </a:t>
            </a:r>
          </a:p>
        </p:txBody>
      </p:sp>
      <p:sp>
        <p:nvSpPr>
          <p:cNvPr id="6" name="Title 2">
            <a:extLst>
              <a:ext uri="{FF2B5EF4-FFF2-40B4-BE49-F238E27FC236}">
                <a16:creationId xmlns:a16="http://schemas.microsoft.com/office/drawing/2014/main" id="{F7E3CBEC-F70A-4178-A6AA-F6C9B0E07B60}"/>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Parameters</a:t>
            </a:r>
          </a:p>
        </p:txBody>
      </p:sp>
      <p:pic>
        <p:nvPicPr>
          <p:cNvPr id="7" name="bangor_logo_c1_flush.pdf">
            <a:extLst>
              <a:ext uri="{FF2B5EF4-FFF2-40B4-BE49-F238E27FC236}">
                <a16:creationId xmlns:a16="http://schemas.microsoft.com/office/drawing/2014/main" id="{EA96FBCB-3B8C-494A-B3DE-96B58FCA086D}"/>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269229487"/>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9879628"/>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dirty="0"/>
              <a:t>The following example shows how to use a default parameter value</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If we call the function without parameter, it uses the default value</a:t>
            </a:r>
          </a:p>
          <a:p>
            <a:pPr marL="571500" indent="-571500">
              <a:buFont typeface="Arial" panose="020B0604020202020204" pitchFamily="34" charset="0"/>
              <a:buChar char="•"/>
            </a:pPr>
            <a:endParaRPr lang="en-GB" sz="1600" dirty="0"/>
          </a:p>
          <a:p>
            <a:pPr lvl="3"/>
            <a:r>
              <a:rPr lang="en-GB" sz="3600" b="1" dirty="0">
                <a:solidFill>
                  <a:srgbClr val="008000"/>
                </a:solidFill>
                <a:latin typeface="Consolas"/>
              </a:rPr>
              <a:t>def</a:t>
            </a:r>
            <a:r>
              <a:rPr lang="en-GB" sz="3600" dirty="0">
                <a:latin typeface="Consolas"/>
              </a:rPr>
              <a:t> </a:t>
            </a:r>
            <a:r>
              <a:rPr lang="en-GB" sz="3600" dirty="0" err="1">
                <a:solidFill>
                  <a:srgbClr val="0000FF"/>
                </a:solidFill>
                <a:latin typeface="Consolas"/>
              </a:rPr>
              <a:t>test_function</a:t>
            </a:r>
            <a:r>
              <a:rPr lang="en-GB" sz="3600" dirty="0">
                <a:latin typeface="Consolas"/>
              </a:rPr>
              <a:t>(country </a:t>
            </a:r>
            <a:r>
              <a:rPr lang="en-GB" sz="3600" dirty="0">
                <a:solidFill>
                  <a:srgbClr val="666666"/>
                </a:solidFill>
                <a:latin typeface="Consolas"/>
              </a:rPr>
              <a:t>=</a:t>
            </a:r>
            <a:r>
              <a:rPr lang="en-GB" sz="3600" dirty="0">
                <a:latin typeface="Consolas"/>
              </a:rPr>
              <a:t> </a:t>
            </a:r>
            <a:r>
              <a:rPr lang="en-GB" sz="3600" dirty="0">
                <a:solidFill>
                  <a:srgbClr val="BA2121"/>
                </a:solidFill>
                <a:latin typeface="Consolas"/>
              </a:rPr>
              <a:t>"Norway"</a:t>
            </a:r>
            <a:r>
              <a:rPr lang="en-GB" sz="3600" dirty="0">
                <a:latin typeface="Consolas"/>
              </a:rPr>
              <a:t>): </a:t>
            </a:r>
          </a:p>
          <a:p>
            <a:pPr lvl="3"/>
            <a:r>
              <a:rPr lang="en-GB" sz="3600" dirty="0">
                <a:solidFill>
                  <a:srgbClr val="008000"/>
                </a:solidFill>
                <a:latin typeface="Consolas"/>
              </a:rPr>
              <a:t>		</a:t>
            </a:r>
            <a:r>
              <a:rPr lang="en-GB" sz="3600" b="1" dirty="0">
                <a:solidFill>
                  <a:srgbClr val="008000"/>
                </a:solidFill>
                <a:latin typeface="Consolas"/>
              </a:rPr>
              <a:t>print</a:t>
            </a:r>
            <a:r>
              <a:rPr lang="en-GB" sz="3600" dirty="0">
                <a:latin typeface="Consolas"/>
              </a:rPr>
              <a:t>(</a:t>
            </a:r>
            <a:r>
              <a:rPr lang="en-GB" sz="3600" dirty="0">
                <a:solidFill>
                  <a:srgbClr val="BA2121"/>
                </a:solidFill>
                <a:latin typeface="Consolas"/>
              </a:rPr>
              <a:t>"I am from "</a:t>
            </a:r>
            <a:r>
              <a:rPr lang="en-GB" sz="3600" dirty="0">
                <a:latin typeface="Consolas"/>
              </a:rPr>
              <a:t> </a:t>
            </a:r>
            <a:r>
              <a:rPr lang="en-GB" sz="3600" dirty="0">
                <a:solidFill>
                  <a:srgbClr val="666666"/>
                </a:solidFill>
                <a:latin typeface="Consolas"/>
              </a:rPr>
              <a:t>+</a:t>
            </a:r>
            <a:r>
              <a:rPr lang="en-GB" sz="3600" dirty="0">
                <a:latin typeface="Consolas"/>
              </a:rPr>
              <a:t> country) </a:t>
            </a:r>
            <a:endParaRPr lang="en-GB" sz="3600" dirty="0">
              <a:latin typeface="Consolas" panose="020B0609020204030204" pitchFamily="49" charset="0"/>
            </a:endParaRPr>
          </a:p>
          <a:p>
            <a:endParaRPr lang="en-GB" sz="3600" dirty="0">
              <a:latin typeface="Consolas" panose="020B0609020204030204" pitchFamily="49" charset="0"/>
            </a:endParaRPr>
          </a:p>
          <a:p>
            <a:pPr lvl="3"/>
            <a:r>
              <a:rPr lang="en-GB" sz="3600" dirty="0" err="1">
                <a:latin typeface="Consolas"/>
              </a:rPr>
              <a:t>test_function</a:t>
            </a:r>
            <a:r>
              <a:rPr lang="en-GB" sz="3600" dirty="0">
                <a:latin typeface="Consolas"/>
              </a:rPr>
              <a:t>(</a:t>
            </a:r>
            <a:r>
              <a:rPr lang="en-GB" sz="3600" dirty="0">
                <a:solidFill>
                  <a:srgbClr val="BA2121"/>
                </a:solidFill>
                <a:latin typeface="Consolas"/>
              </a:rPr>
              <a:t>"Sweden"</a:t>
            </a:r>
            <a:r>
              <a:rPr lang="en-GB" sz="3600" dirty="0">
                <a:latin typeface="Consolas"/>
              </a:rPr>
              <a:t>) </a:t>
            </a:r>
            <a:endParaRPr lang="en-GB" sz="3600" dirty="0">
              <a:latin typeface="Consolas" panose="020B0609020204030204" pitchFamily="49" charset="0"/>
            </a:endParaRPr>
          </a:p>
          <a:p>
            <a:pPr lvl="3"/>
            <a:r>
              <a:rPr lang="en-GB" sz="3600" dirty="0" err="1">
                <a:latin typeface="Consolas"/>
              </a:rPr>
              <a:t>test_function</a:t>
            </a:r>
            <a:r>
              <a:rPr lang="en-GB" sz="3600" dirty="0">
                <a:latin typeface="Consolas"/>
              </a:rPr>
              <a:t>(</a:t>
            </a:r>
            <a:r>
              <a:rPr lang="en-GB" sz="3600" dirty="0">
                <a:solidFill>
                  <a:srgbClr val="BA2121"/>
                </a:solidFill>
                <a:latin typeface="Consolas"/>
              </a:rPr>
              <a:t>"India"</a:t>
            </a:r>
            <a:r>
              <a:rPr lang="en-GB" sz="3600" dirty="0">
                <a:latin typeface="Consolas"/>
              </a:rPr>
              <a:t>) </a:t>
            </a:r>
            <a:endParaRPr lang="en-GB" sz="3600" dirty="0">
              <a:latin typeface="Consolas" panose="020B0609020204030204" pitchFamily="49" charset="0"/>
            </a:endParaRPr>
          </a:p>
          <a:p>
            <a:pPr lvl="3"/>
            <a:r>
              <a:rPr lang="en-GB" sz="3600" dirty="0" err="1">
                <a:latin typeface="Consolas"/>
              </a:rPr>
              <a:t>test_function</a:t>
            </a:r>
            <a:r>
              <a:rPr lang="en-GB" sz="3600" dirty="0">
                <a:latin typeface="Consolas"/>
              </a:rPr>
              <a:t>() </a:t>
            </a:r>
            <a:endParaRPr lang="en-GB" sz="3600" dirty="0">
              <a:latin typeface="Consolas" panose="020B0609020204030204" pitchFamily="49" charset="0"/>
            </a:endParaRPr>
          </a:p>
          <a:p>
            <a:pPr lvl="3"/>
            <a:r>
              <a:rPr lang="en-GB" sz="3600" dirty="0" err="1">
                <a:latin typeface="Consolas"/>
              </a:rPr>
              <a:t>test_function</a:t>
            </a:r>
            <a:r>
              <a:rPr lang="en-GB" sz="3600" dirty="0">
                <a:latin typeface="Consolas"/>
              </a:rPr>
              <a:t>(</a:t>
            </a:r>
            <a:r>
              <a:rPr lang="en-GB" sz="3600" dirty="0">
                <a:solidFill>
                  <a:srgbClr val="BA2121"/>
                </a:solidFill>
                <a:latin typeface="Consolas"/>
              </a:rPr>
              <a:t>"Brazil"</a:t>
            </a:r>
            <a:r>
              <a:rPr lang="en-GB" sz="3600" dirty="0">
                <a:latin typeface="Consolas"/>
              </a:rPr>
              <a:t>) </a:t>
            </a:r>
            <a:endParaRPr lang="en-GB" sz="3600" dirty="0">
              <a:latin typeface="Consolas" panose="020B0609020204030204" pitchFamily="49" charset="0"/>
            </a:endParaRPr>
          </a:p>
          <a:p>
            <a:pPr lvl="3"/>
            <a:endParaRPr lang="en-GB" sz="3600" dirty="0">
              <a:latin typeface="Consolas" panose="020B0609020204030204" pitchFamily="49" charset="0"/>
            </a:endParaRPr>
          </a:p>
          <a:p>
            <a:pPr lvl="3"/>
            <a:r>
              <a:rPr lang="en-GB" sz="3600" dirty="0">
                <a:latin typeface="Consolas"/>
              </a:rPr>
              <a:t>I am from Sweden</a:t>
            </a:r>
          </a:p>
          <a:p>
            <a:pPr lvl="3"/>
            <a:r>
              <a:rPr lang="en-GB" sz="3600" dirty="0">
                <a:latin typeface="Consolas"/>
              </a:rPr>
              <a:t>I am from India</a:t>
            </a:r>
            <a:endParaRPr lang="en-GB" sz="3600" dirty="0">
              <a:latin typeface="Calibri" panose="020F0502020204030204"/>
              <a:cs typeface="Calibri" panose="020F0502020204030204"/>
            </a:endParaRPr>
          </a:p>
          <a:p>
            <a:pPr lvl="3"/>
            <a:r>
              <a:rPr lang="en-GB" sz="3600" dirty="0">
                <a:latin typeface="Consolas"/>
              </a:rPr>
              <a:t>I am from Norway</a:t>
            </a:r>
            <a:endParaRPr lang="en-GB" sz="3600" dirty="0">
              <a:latin typeface="Calibri" panose="020F0502020204030204"/>
              <a:cs typeface="Calibri"/>
            </a:endParaRPr>
          </a:p>
          <a:p>
            <a:pPr lvl="3"/>
            <a:r>
              <a:rPr lang="en-GB" sz="3600" dirty="0">
                <a:latin typeface="Consolas"/>
              </a:rPr>
              <a:t>I am from Brazil </a:t>
            </a:r>
            <a:endParaRPr lang="en-GB" sz="3600" dirty="0">
              <a:cs typeface="Calibri"/>
            </a:endParaRP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Avoids ‘</a:t>
            </a:r>
            <a:r>
              <a:rPr lang="en-GB" sz="3600" dirty="0">
                <a:latin typeface="Consolas" panose="020B0609020204030204" pitchFamily="49" charset="0"/>
              </a:rPr>
              <a:t>None</a:t>
            </a:r>
            <a:r>
              <a:rPr lang="en-GB" sz="4000" dirty="0"/>
              <a:t>’ or '' checks </a:t>
            </a:r>
          </a:p>
        </p:txBody>
      </p:sp>
      <p:sp>
        <p:nvSpPr>
          <p:cNvPr id="6" name="Title 2">
            <a:extLst>
              <a:ext uri="{FF2B5EF4-FFF2-40B4-BE49-F238E27FC236}">
                <a16:creationId xmlns:a16="http://schemas.microsoft.com/office/drawing/2014/main" id="{97536B0E-92C1-43F8-B588-09CCFC76BB31}"/>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Default Parameter Value</a:t>
            </a:r>
          </a:p>
        </p:txBody>
      </p:sp>
      <p:pic>
        <p:nvPicPr>
          <p:cNvPr id="7" name="bangor_logo_c1_flush.pdf">
            <a:extLst>
              <a:ext uri="{FF2B5EF4-FFF2-40B4-BE49-F238E27FC236}">
                <a16:creationId xmlns:a16="http://schemas.microsoft.com/office/drawing/2014/main" id="{BDF31119-3D4E-4BF0-853B-B5A5A34E6537}"/>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553423101"/>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7971413"/>
          </a:xfrm>
          <a:prstGeom prst="rect">
            <a:avLst/>
          </a:prstGeom>
          <a:noFill/>
        </p:spPr>
        <p:txBody>
          <a:bodyPr wrap="square" rtlCol="0">
            <a:spAutoFit/>
          </a:bodyPr>
          <a:lstStyle/>
          <a:p>
            <a:pPr marL="571500" indent="-571500">
              <a:buFont typeface="Arial" panose="020B0604020202020204" pitchFamily="34" charset="0"/>
              <a:buChar char="•"/>
            </a:pPr>
            <a:r>
              <a:rPr lang="en-GB" sz="4000"/>
              <a:t>You can send any data types of a parameter to a function (string, number, list, dictionary etc.), and it will be treated as the same data type inside the function. </a:t>
            </a:r>
          </a:p>
          <a:p>
            <a:endParaRPr lang="en-GB" sz="3600">
              <a:latin typeface="Consolas" panose="020B0609020204030204" pitchFamily="49" charset="0"/>
            </a:endParaRPr>
          </a:p>
          <a:p>
            <a:pPr lvl="3"/>
            <a:r>
              <a:rPr lang="en-GB" sz="3600">
                <a:latin typeface="Consolas" panose="020B0609020204030204" pitchFamily="49" charset="0"/>
              </a:rPr>
              <a:t>fruits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BA2121"/>
                </a:solidFill>
                <a:latin typeface="Consolas" panose="020B0609020204030204" pitchFamily="49" charset="0"/>
              </a:rPr>
              <a:t>"apple"</a:t>
            </a:r>
            <a:r>
              <a:rPr lang="en-GB" sz="3600">
                <a:latin typeface="Consolas" panose="020B0609020204030204" pitchFamily="49" charset="0"/>
              </a:rPr>
              <a:t>, </a:t>
            </a:r>
            <a:r>
              <a:rPr lang="en-GB" sz="3600">
                <a:solidFill>
                  <a:srgbClr val="BA2121"/>
                </a:solidFill>
                <a:latin typeface="Consolas" panose="020B0609020204030204" pitchFamily="49" charset="0"/>
              </a:rPr>
              <a:t>"banana"</a:t>
            </a:r>
            <a:r>
              <a:rPr lang="en-GB" sz="3600">
                <a:latin typeface="Consolas" panose="020B0609020204030204" pitchFamily="49" charset="0"/>
              </a:rPr>
              <a:t>, </a:t>
            </a:r>
            <a:r>
              <a:rPr lang="en-GB" sz="3600">
                <a:solidFill>
                  <a:srgbClr val="BA2121"/>
                </a:solidFill>
                <a:latin typeface="Consolas" panose="020B0609020204030204" pitchFamily="49" charset="0"/>
              </a:rPr>
              <a:t>"cherry"</a:t>
            </a:r>
            <a:r>
              <a:rPr lang="en-GB" sz="3600">
                <a:latin typeface="Consolas" panose="020B0609020204030204" pitchFamily="49" charset="0"/>
              </a:rPr>
              <a:t>] </a:t>
            </a:r>
          </a:p>
          <a:p>
            <a:pPr lvl="3"/>
            <a:endParaRPr lang="en-GB" sz="3600" b="1">
              <a:solidFill>
                <a:srgbClr val="008000"/>
              </a:solidFill>
              <a:latin typeface="Consolas" panose="020B0609020204030204" pitchFamily="49" charset="0"/>
            </a:endParaRPr>
          </a:p>
          <a:p>
            <a:pPr lvl="3"/>
            <a:r>
              <a:rPr lang="en-GB" sz="3600" b="1">
                <a:solidFill>
                  <a:srgbClr val="008000"/>
                </a:solidFill>
                <a:latin typeface="Consolas" panose="020B0609020204030204" pitchFamily="49" charset="0"/>
              </a:rPr>
              <a:t>def</a:t>
            </a:r>
            <a:r>
              <a:rPr lang="en-GB" sz="3600">
                <a:latin typeface="Consolas" panose="020B0609020204030204" pitchFamily="49" charset="0"/>
              </a:rPr>
              <a:t> </a:t>
            </a:r>
            <a:r>
              <a:rPr lang="en-GB" sz="3600" err="1">
                <a:solidFill>
                  <a:srgbClr val="0000FF"/>
                </a:solidFill>
                <a:latin typeface="Consolas" panose="020B0609020204030204" pitchFamily="49" charset="0"/>
              </a:rPr>
              <a:t>test_function</a:t>
            </a:r>
            <a:r>
              <a:rPr lang="en-GB" sz="3600">
                <a:latin typeface="Consolas" panose="020B0609020204030204" pitchFamily="49" charset="0"/>
              </a:rPr>
              <a:t>(food): </a:t>
            </a:r>
          </a:p>
          <a:p>
            <a:pPr lvl="3"/>
            <a:r>
              <a:rPr lang="en-GB" sz="3600" b="1">
                <a:solidFill>
                  <a:srgbClr val="008000"/>
                </a:solidFill>
                <a:latin typeface="Consolas" panose="020B0609020204030204" pitchFamily="49" charset="0"/>
              </a:rPr>
              <a:t>for</a:t>
            </a:r>
            <a:r>
              <a:rPr lang="en-GB" sz="3600">
                <a:latin typeface="Consolas" panose="020B0609020204030204" pitchFamily="49" charset="0"/>
              </a:rPr>
              <a:t> x </a:t>
            </a:r>
            <a:r>
              <a:rPr lang="en-GB" sz="3600" b="1">
                <a:solidFill>
                  <a:srgbClr val="AA22FF"/>
                </a:solidFill>
                <a:latin typeface="Consolas" panose="020B0609020204030204" pitchFamily="49" charset="0"/>
              </a:rPr>
              <a:t>in</a:t>
            </a:r>
            <a:r>
              <a:rPr lang="en-GB" sz="3600">
                <a:latin typeface="Consolas" panose="020B0609020204030204" pitchFamily="49" charset="0"/>
              </a:rPr>
              <a:t> food: </a:t>
            </a:r>
          </a:p>
          <a:p>
            <a:pPr lvl="3"/>
            <a:r>
              <a:rPr lang="en-GB" sz="3600">
                <a:solidFill>
                  <a:srgbClr val="008000"/>
                </a:solidFill>
                <a:latin typeface="Consolas" panose="020B0609020204030204" pitchFamily="49" charset="0"/>
              </a:rPr>
              <a:t>		</a:t>
            </a:r>
            <a:r>
              <a:rPr lang="en-GB" sz="3600" b="1">
                <a:solidFill>
                  <a:srgbClr val="008000"/>
                </a:solidFill>
                <a:latin typeface="Consolas" panose="020B0609020204030204" pitchFamily="49" charset="0"/>
              </a:rPr>
              <a:t>print</a:t>
            </a:r>
            <a:r>
              <a:rPr lang="en-GB" sz="3600">
                <a:latin typeface="Consolas" panose="020B0609020204030204" pitchFamily="49" charset="0"/>
              </a:rPr>
              <a:t>(x) </a:t>
            </a:r>
          </a:p>
          <a:p>
            <a:pPr lvl="3"/>
            <a:endParaRPr lang="en-GB" sz="3600">
              <a:latin typeface="Consolas" panose="020B0609020204030204" pitchFamily="49" charset="0"/>
            </a:endParaRPr>
          </a:p>
          <a:p>
            <a:pPr lvl="3"/>
            <a:r>
              <a:rPr lang="en-GB" sz="3600" err="1">
                <a:latin typeface="Consolas" panose="020B0609020204030204" pitchFamily="49" charset="0"/>
              </a:rPr>
              <a:t>test_function</a:t>
            </a:r>
            <a:r>
              <a:rPr lang="en-GB" sz="3600">
                <a:latin typeface="Consolas" panose="020B0609020204030204" pitchFamily="49" charset="0"/>
              </a:rPr>
              <a:t>(fruits) </a:t>
            </a:r>
          </a:p>
          <a:p>
            <a:pPr lvl="3"/>
            <a:endParaRPr lang="en-GB" sz="3600">
              <a:latin typeface="Consolas" panose="020B0609020204030204" pitchFamily="49" charset="0"/>
            </a:endParaRPr>
          </a:p>
          <a:p>
            <a:pPr lvl="3"/>
            <a:r>
              <a:rPr lang="en-GB" sz="3600">
                <a:latin typeface="Consolas" panose="020B0609020204030204" pitchFamily="49" charset="0"/>
              </a:rPr>
              <a:t>apple </a:t>
            </a:r>
          </a:p>
          <a:p>
            <a:pPr lvl="3"/>
            <a:r>
              <a:rPr lang="en-GB" sz="3600">
                <a:latin typeface="Consolas" panose="020B0609020204030204" pitchFamily="49" charset="0"/>
              </a:rPr>
              <a:t>banana </a:t>
            </a:r>
          </a:p>
          <a:p>
            <a:pPr lvl="3"/>
            <a:r>
              <a:rPr lang="en-GB" sz="3600">
                <a:latin typeface="Consolas" panose="020B0609020204030204" pitchFamily="49" charset="0"/>
              </a:rPr>
              <a:t>cherry </a:t>
            </a:r>
            <a:endParaRPr lang="en-GB" sz="4000">
              <a:latin typeface="Consolas" panose="020B0609020204030204" pitchFamily="49" charset="0"/>
            </a:endParaRPr>
          </a:p>
        </p:txBody>
      </p:sp>
      <p:sp>
        <p:nvSpPr>
          <p:cNvPr id="6" name="Title 2">
            <a:extLst>
              <a:ext uri="{FF2B5EF4-FFF2-40B4-BE49-F238E27FC236}">
                <a16:creationId xmlns:a16="http://schemas.microsoft.com/office/drawing/2014/main" id="{0F4A583F-F41A-4C25-B251-5EB55218B0CE}"/>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Passing a List as a Parameter</a:t>
            </a:r>
          </a:p>
        </p:txBody>
      </p:sp>
      <p:pic>
        <p:nvPicPr>
          <p:cNvPr id="7" name="bangor_logo_c1_flush.pdf">
            <a:extLst>
              <a:ext uri="{FF2B5EF4-FFF2-40B4-BE49-F238E27FC236}">
                <a16:creationId xmlns:a16="http://schemas.microsoft.com/office/drawing/2014/main" id="{575B6550-0841-41E1-BADF-98FB699503DC}"/>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2792038657"/>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6801862"/>
          </a:xfrm>
          <a:prstGeom prst="rect">
            <a:avLst/>
          </a:prstGeom>
          <a:noFill/>
        </p:spPr>
        <p:txBody>
          <a:bodyPr wrap="square" rtlCol="0">
            <a:spAutoFit/>
          </a:bodyPr>
          <a:lstStyle/>
          <a:p>
            <a:pPr marL="571500" indent="-571500">
              <a:buFont typeface="Arial" panose="020B0604020202020204" pitchFamily="34" charset="0"/>
              <a:buChar char="•"/>
            </a:pPr>
            <a:r>
              <a:rPr lang="en-GB" sz="4000"/>
              <a:t>To let a function return a value, use the return statement</a:t>
            </a:r>
          </a:p>
          <a:p>
            <a:pPr lvl="1"/>
            <a:endParaRPr lang="en-GB" sz="3600" b="1">
              <a:solidFill>
                <a:srgbClr val="008000"/>
              </a:solidFill>
              <a:latin typeface="Consolas" panose="020B0609020204030204" pitchFamily="49" charset="0"/>
            </a:endParaRPr>
          </a:p>
          <a:p>
            <a:pPr lvl="4"/>
            <a:r>
              <a:rPr lang="en-GB" sz="3600" b="1">
                <a:solidFill>
                  <a:srgbClr val="008000"/>
                </a:solidFill>
                <a:latin typeface="Consolas" panose="020B0609020204030204" pitchFamily="49" charset="0"/>
              </a:rPr>
              <a:t>def</a:t>
            </a:r>
            <a:r>
              <a:rPr lang="en-GB" sz="3600">
                <a:latin typeface="Consolas" panose="020B0609020204030204" pitchFamily="49" charset="0"/>
              </a:rPr>
              <a:t> </a:t>
            </a:r>
            <a:r>
              <a:rPr lang="en-GB" sz="3600" err="1">
                <a:solidFill>
                  <a:srgbClr val="0000FF"/>
                </a:solidFill>
                <a:latin typeface="Consolas" panose="020B0609020204030204" pitchFamily="49" charset="0"/>
              </a:rPr>
              <a:t>test_function</a:t>
            </a:r>
            <a:r>
              <a:rPr lang="en-GB" sz="3600">
                <a:latin typeface="Consolas" panose="020B0609020204030204" pitchFamily="49" charset="0"/>
              </a:rPr>
              <a:t>(x): </a:t>
            </a:r>
            <a:endParaRPr lang="en-GB" sz="3600" b="1">
              <a:solidFill>
                <a:srgbClr val="008000"/>
              </a:solidFill>
              <a:latin typeface="Consolas" panose="020B0609020204030204" pitchFamily="49" charset="0"/>
            </a:endParaRPr>
          </a:p>
          <a:p>
            <a:pPr lvl="4"/>
            <a:r>
              <a:rPr lang="en-GB" sz="3600" b="1">
                <a:solidFill>
                  <a:srgbClr val="008000"/>
                </a:solidFill>
                <a:latin typeface="Consolas" panose="020B0609020204030204" pitchFamily="49" charset="0"/>
              </a:rPr>
              <a:t>		return</a:t>
            </a:r>
            <a:r>
              <a:rPr lang="en-GB" sz="3600">
                <a:latin typeface="Consolas" panose="020B0609020204030204" pitchFamily="49" charset="0"/>
              </a:rPr>
              <a:t>(</a:t>
            </a:r>
            <a:r>
              <a:rPr lang="en-GB" sz="3600">
                <a:solidFill>
                  <a:srgbClr val="666666"/>
                </a:solidFill>
                <a:latin typeface="Consolas" panose="020B0609020204030204" pitchFamily="49" charset="0"/>
              </a:rPr>
              <a:t>5</a:t>
            </a:r>
            <a:r>
              <a:rPr lang="en-GB" sz="3600">
                <a:latin typeface="Consolas" panose="020B0609020204030204" pitchFamily="49" charset="0"/>
              </a:rPr>
              <a:t> </a:t>
            </a:r>
            <a:r>
              <a:rPr lang="en-GB" sz="3600">
                <a:solidFill>
                  <a:srgbClr val="666666"/>
                </a:solidFill>
                <a:latin typeface="Consolas" panose="020B0609020204030204" pitchFamily="49" charset="0"/>
              </a:rPr>
              <a:t>*</a:t>
            </a:r>
            <a:r>
              <a:rPr lang="en-GB" sz="3600">
                <a:latin typeface="Consolas" panose="020B0609020204030204" pitchFamily="49" charset="0"/>
              </a:rPr>
              <a:t> x) </a:t>
            </a:r>
          </a:p>
          <a:p>
            <a:pPr lvl="4"/>
            <a:endParaRPr lang="en-GB" sz="3600">
              <a:latin typeface="Consolas" panose="020B0609020204030204" pitchFamily="49" charset="0"/>
            </a:endParaRPr>
          </a:p>
          <a:p>
            <a:pPr lvl="4"/>
            <a:r>
              <a:rPr lang="en-GB" sz="3600" b="1">
                <a:solidFill>
                  <a:srgbClr val="008000"/>
                </a:solidFill>
                <a:latin typeface="Consolas" panose="020B0609020204030204" pitchFamily="49" charset="0"/>
              </a:rPr>
              <a:t>print</a:t>
            </a:r>
            <a:r>
              <a:rPr lang="en-GB" sz="3600">
                <a:latin typeface="Consolas" panose="020B0609020204030204" pitchFamily="49" charset="0"/>
              </a:rPr>
              <a:t>(</a:t>
            </a:r>
            <a:r>
              <a:rPr lang="en-GB" sz="3600" err="1">
                <a:latin typeface="Consolas" panose="020B0609020204030204" pitchFamily="49" charset="0"/>
              </a:rPr>
              <a:t>test_function</a:t>
            </a:r>
            <a:r>
              <a:rPr lang="en-GB" sz="3600">
                <a:latin typeface="Consolas" panose="020B0609020204030204" pitchFamily="49" charset="0"/>
              </a:rPr>
              <a:t>(</a:t>
            </a:r>
            <a:r>
              <a:rPr lang="en-GB" sz="3600">
                <a:solidFill>
                  <a:srgbClr val="666666"/>
                </a:solidFill>
                <a:latin typeface="Consolas" panose="020B0609020204030204" pitchFamily="49" charset="0"/>
              </a:rPr>
              <a:t>3</a:t>
            </a:r>
            <a:r>
              <a:rPr lang="en-GB" sz="3600">
                <a:latin typeface="Consolas" panose="020B0609020204030204" pitchFamily="49" charset="0"/>
              </a:rPr>
              <a:t>)) </a:t>
            </a:r>
          </a:p>
          <a:p>
            <a:pPr lvl="4"/>
            <a:r>
              <a:rPr lang="en-GB" sz="3600" b="1">
                <a:solidFill>
                  <a:srgbClr val="008000"/>
                </a:solidFill>
                <a:latin typeface="Consolas" panose="020B0609020204030204" pitchFamily="49" charset="0"/>
              </a:rPr>
              <a:t>print</a:t>
            </a:r>
            <a:r>
              <a:rPr lang="en-GB" sz="3600">
                <a:latin typeface="Consolas" panose="020B0609020204030204" pitchFamily="49" charset="0"/>
              </a:rPr>
              <a:t>(</a:t>
            </a:r>
            <a:r>
              <a:rPr lang="en-GB" sz="3600" err="1">
                <a:latin typeface="Consolas" panose="020B0609020204030204" pitchFamily="49" charset="0"/>
              </a:rPr>
              <a:t>test_function</a:t>
            </a:r>
            <a:r>
              <a:rPr lang="en-GB" sz="3600">
                <a:latin typeface="Consolas" panose="020B0609020204030204" pitchFamily="49" charset="0"/>
              </a:rPr>
              <a:t>(</a:t>
            </a:r>
            <a:r>
              <a:rPr lang="en-GB" sz="3600">
                <a:solidFill>
                  <a:srgbClr val="666666"/>
                </a:solidFill>
                <a:latin typeface="Consolas" panose="020B0609020204030204" pitchFamily="49" charset="0"/>
              </a:rPr>
              <a:t>5</a:t>
            </a:r>
            <a:r>
              <a:rPr lang="en-GB" sz="3600">
                <a:latin typeface="Consolas" panose="020B0609020204030204" pitchFamily="49" charset="0"/>
              </a:rPr>
              <a:t>)) </a:t>
            </a:r>
          </a:p>
          <a:p>
            <a:pPr lvl="4"/>
            <a:r>
              <a:rPr lang="en-GB" sz="3600" b="1">
                <a:solidFill>
                  <a:srgbClr val="008000"/>
                </a:solidFill>
                <a:latin typeface="Consolas" panose="020B0609020204030204" pitchFamily="49" charset="0"/>
              </a:rPr>
              <a:t>print</a:t>
            </a:r>
            <a:r>
              <a:rPr lang="en-GB" sz="3600">
                <a:latin typeface="Consolas" panose="020B0609020204030204" pitchFamily="49" charset="0"/>
              </a:rPr>
              <a:t>(</a:t>
            </a:r>
            <a:r>
              <a:rPr lang="en-GB" sz="3600" err="1">
                <a:latin typeface="Consolas" panose="020B0609020204030204" pitchFamily="49" charset="0"/>
              </a:rPr>
              <a:t>test_function</a:t>
            </a:r>
            <a:r>
              <a:rPr lang="en-GB" sz="3600">
                <a:latin typeface="Consolas" panose="020B0609020204030204" pitchFamily="49" charset="0"/>
              </a:rPr>
              <a:t>(</a:t>
            </a:r>
            <a:r>
              <a:rPr lang="en-GB" sz="3600">
                <a:solidFill>
                  <a:srgbClr val="666666"/>
                </a:solidFill>
                <a:latin typeface="Consolas" panose="020B0609020204030204" pitchFamily="49" charset="0"/>
              </a:rPr>
              <a:t>9</a:t>
            </a:r>
            <a:r>
              <a:rPr lang="en-GB" sz="3600">
                <a:latin typeface="Consolas" panose="020B0609020204030204" pitchFamily="49" charset="0"/>
              </a:rPr>
              <a:t>)) </a:t>
            </a:r>
          </a:p>
          <a:p>
            <a:pPr lvl="4"/>
            <a:endParaRPr lang="en-GB" sz="3600">
              <a:solidFill>
                <a:srgbClr val="666666"/>
              </a:solidFill>
              <a:latin typeface="Consolas" panose="020B0609020204030204" pitchFamily="49" charset="0"/>
            </a:endParaRPr>
          </a:p>
          <a:p>
            <a:pPr lvl="4"/>
            <a:r>
              <a:rPr lang="en-GB" sz="3600">
                <a:latin typeface="Consolas" panose="020B0609020204030204" pitchFamily="49" charset="0"/>
              </a:rPr>
              <a:t>15 </a:t>
            </a:r>
          </a:p>
          <a:p>
            <a:pPr lvl="4"/>
            <a:r>
              <a:rPr lang="en-GB" sz="3600">
                <a:latin typeface="Consolas" panose="020B0609020204030204" pitchFamily="49" charset="0"/>
              </a:rPr>
              <a:t>25 </a:t>
            </a:r>
          </a:p>
          <a:p>
            <a:pPr lvl="4"/>
            <a:r>
              <a:rPr lang="en-GB" sz="3600">
                <a:latin typeface="Consolas" panose="020B0609020204030204" pitchFamily="49" charset="0"/>
              </a:rPr>
              <a:t>45</a:t>
            </a:r>
          </a:p>
        </p:txBody>
      </p:sp>
      <p:sp>
        <p:nvSpPr>
          <p:cNvPr id="6" name="Title 2">
            <a:extLst>
              <a:ext uri="{FF2B5EF4-FFF2-40B4-BE49-F238E27FC236}">
                <a16:creationId xmlns:a16="http://schemas.microsoft.com/office/drawing/2014/main" id="{A81FA2E5-258A-41AD-BCEA-D3817EFD1990}"/>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Return Values</a:t>
            </a:r>
          </a:p>
        </p:txBody>
      </p:sp>
      <p:pic>
        <p:nvPicPr>
          <p:cNvPr id="7" name="bangor_logo_c1_flush.pdf">
            <a:extLst>
              <a:ext uri="{FF2B5EF4-FFF2-40B4-BE49-F238E27FC236}">
                <a16:creationId xmlns:a16="http://schemas.microsoft.com/office/drawing/2014/main" id="{7AC23F92-53D7-4073-90BB-83F5AF55C6E5}"/>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700512399"/>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74645"/>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5632311"/>
          </a:xfrm>
          <a:prstGeom prst="rect">
            <a:avLst/>
          </a:prstGeom>
          <a:noFill/>
        </p:spPr>
        <p:txBody>
          <a:bodyPr wrap="square" rtlCol="0">
            <a:spAutoFit/>
          </a:bodyPr>
          <a:lstStyle/>
          <a:p>
            <a:pPr marL="571500" indent="-571500">
              <a:buFont typeface="Arial" panose="020B0604020202020204" pitchFamily="34" charset="0"/>
              <a:buChar char="•"/>
            </a:pPr>
            <a:r>
              <a:rPr lang="en-GB" sz="4000" dirty="0"/>
              <a:t>You can also send arguments with the </a:t>
            </a:r>
            <a:r>
              <a:rPr lang="en-GB" sz="3600" dirty="0">
                <a:latin typeface="Consolas" panose="020B0609020204030204" pitchFamily="49" charset="0"/>
                <a:cs typeface="Courier New" panose="02070309020205020404" pitchFamily="49" charset="0"/>
              </a:rPr>
              <a:t>key = value </a:t>
            </a:r>
            <a:r>
              <a:rPr lang="en-GB" sz="4000" dirty="0"/>
              <a:t>syntax</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This way the order of the arguments does not matter. </a:t>
            </a:r>
          </a:p>
          <a:p>
            <a:pPr lvl="3"/>
            <a:endParaRPr lang="en-GB" sz="3600" b="1" dirty="0">
              <a:solidFill>
                <a:srgbClr val="008000"/>
              </a:solidFill>
              <a:latin typeface="Consolas" panose="020B0609020204030204" pitchFamily="49" charset="0"/>
            </a:endParaRPr>
          </a:p>
          <a:p>
            <a:pPr lvl="3"/>
            <a:r>
              <a:rPr lang="en-GB" sz="3600" b="1" dirty="0">
                <a:solidFill>
                  <a:srgbClr val="008000"/>
                </a:solidFill>
                <a:latin typeface="Consolas" panose="020B0609020204030204" pitchFamily="49" charset="0"/>
              </a:rPr>
              <a:t>def</a:t>
            </a:r>
            <a:r>
              <a:rPr lang="en-GB" sz="3600" dirty="0">
                <a:latin typeface="Consolas" panose="020B0609020204030204" pitchFamily="49" charset="0"/>
              </a:rPr>
              <a:t> </a:t>
            </a:r>
            <a:r>
              <a:rPr lang="en-GB" sz="3600" dirty="0" err="1">
                <a:solidFill>
                  <a:srgbClr val="0000FF"/>
                </a:solidFill>
                <a:latin typeface="Consolas" panose="020B0609020204030204" pitchFamily="49" charset="0"/>
              </a:rPr>
              <a:t>test_function</a:t>
            </a:r>
            <a:r>
              <a:rPr lang="en-GB" sz="3600" dirty="0">
                <a:latin typeface="Consolas" panose="020B0609020204030204" pitchFamily="49" charset="0"/>
              </a:rPr>
              <a:t>(child3, child2, child1): </a:t>
            </a:r>
            <a:endParaRPr lang="en-GB" sz="3600" dirty="0">
              <a:solidFill>
                <a:srgbClr val="008000"/>
              </a:solidFill>
              <a:latin typeface="Consolas" panose="020B0609020204030204" pitchFamily="49" charset="0"/>
            </a:endParaRPr>
          </a:p>
          <a:p>
            <a:pPr lvl="3"/>
            <a:r>
              <a:rPr lang="en-GB" sz="3600" dirty="0">
                <a:solidFill>
                  <a:srgbClr val="008000"/>
                </a:solidFill>
                <a:latin typeface="Consolas" panose="020B0609020204030204" pitchFamily="49" charset="0"/>
              </a:rPr>
              <a:t>		</a:t>
            </a:r>
            <a:r>
              <a:rPr lang="en-GB" sz="3600" b="1" dirty="0">
                <a:solidFill>
                  <a:srgbClr val="008000"/>
                </a:solidFill>
                <a:latin typeface="Consolas" panose="020B0609020204030204" pitchFamily="49" charset="0"/>
              </a:rPr>
              <a:t>print</a:t>
            </a:r>
            <a:r>
              <a:rPr lang="en-GB" sz="3600" dirty="0">
                <a:latin typeface="Consolas" panose="020B0609020204030204" pitchFamily="49" charset="0"/>
              </a:rPr>
              <a:t>(</a:t>
            </a:r>
            <a:r>
              <a:rPr lang="en-GB" sz="3600" dirty="0">
                <a:solidFill>
                  <a:srgbClr val="BA2121"/>
                </a:solidFill>
                <a:latin typeface="Consolas" panose="020B0609020204030204" pitchFamily="49" charset="0"/>
              </a:rPr>
              <a:t>"The youngest child is "</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child3)</a:t>
            </a:r>
          </a:p>
          <a:p>
            <a:pPr lvl="3"/>
            <a:endParaRPr lang="en-GB" sz="3600" dirty="0">
              <a:latin typeface="Consolas" panose="020B0609020204030204" pitchFamily="49" charset="0"/>
            </a:endParaRPr>
          </a:p>
          <a:p>
            <a:pPr lvl="3"/>
            <a:r>
              <a:rPr lang="en-GB" sz="3600" dirty="0" err="1">
                <a:latin typeface="Consolas" panose="020B0609020204030204" pitchFamily="49" charset="0"/>
              </a:rPr>
              <a:t>test_function</a:t>
            </a:r>
            <a:r>
              <a:rPr lang="en-GB" sz="3600" dirty="0">
                <a:latin typeface="Consolas" panose="020B0609020204030204" pitchFamily="49" charset="0"/>
              </a:rPr>
              <a:t>(child1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BA2121"/>
                </a:solidFill>
                <a:latin typeface="Consolas" panose="020B0609020204030204" pitchFamily="49" charset="0"/>
              </a:rPr>
              <a:t>"George"</a:t>
            </a:r>
            <a:r>
              <a:rPr lang="en-GB" sz="3600" dirty="0">
                <a:latin typeface="Consolas" panose="020B0609020204030204" pitchFamily="49" charset="0"/>
              </a:rPr>
              <a:t>, child2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BA2121"/>
                </a:solidFill>
                <a:latin typeface="Consolas" panose="020B0609020204030204" pitchFamily="49" charset="0"/>
              </a:rPr>
              <a:t>"Amelia"</a:t>
            </a:r>
            <a:r>
              <a:rPr lang="en-GB" sz="3600" dirty="0">
                <a:latin typeface="Consolas" panose="020B0609020204030204" pitchFamily="49" charset="0"/>
              </a:rPr>
              <a:t>, child3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BA2121"/>
                </a:solidFill>
                <a:latin typeface="Consolas" panose="020B0609020204030204" pitchFamily="49" charset="0"/>
              </a:rPr>
              <a:t>"Linus"</a:t>
            </a:r>
            <a:r>
              <a:rPr lang="en-GB" sz="3600" dirty="0">
                <a:latin typeface="Consolas" panose="020B0609020204030204" pitchFamily="49" charset="0"/>
              </a:rPr>
              <a:t>) </a:t>
            </a:r>
          </a:p>
          <a:p>
            <a:pPr lvl="3"/>
            <a:endParaRPr lang="en-GB" sz="3600" dirty="0">
              <a:latin typeface="Consolas" panose="020B0609020204030204" pitchFamily="49" charset="0"/>
            </a:endParaRPr>
          </a:p>
          <a:p>
            <a:pPr lvl="3"/>
            <a:r>
              <a:rPr lang="en-GB" sz="3600" dirty="0">
                <a:latin typeface="Consolas" panose="020B0609020204030204" pitchFamily="49" charset="0"/>
              </a:rPr>
              <a:t>The youngest child is Linus </a:t>
            </a:r>
          </a:p>
        </p:txBody>
      </p:sp>
      <p:sp>
        <p:nvSpPr>
          <p:cNvPr id="6" name="Title 2">
            <a:extLst>
              <a:ext uri="{FF2B5EF4-FFF2-40B4-BE49-F238E27FC236}">
                <a16:creationId xmlns:a16="http://schemas.microsoft.com/office/drawing/2014/main" id="{F7E98CAB-4841-4A9E-B084-3AA4F97C52E2}"/>
              </a:ext>
            </a:extLst>
          </p:cNvPr>
          <p:cNvSpPr>
            <a:spLocks noGrp="1"/>
          </p:cNvSpPr>
          <p:nvPr>
            <p:ph type="title"/>
          </p:nvPr>
        </p:nvSpPr>
        <p:spPr>
          <a:xfrm>
            <a:off x="553353" y="72697"/>
            <a:ext cx="21971004" cy="1550180"/>
          </a:xfrm>
        </p:spPr>
        <p:txBody>
          <a:bodyPr>
            <a:normAutofit/>
          </a:bodyPr>
          <a:lstStyle/>
          <a:p>
            <a:r>
              <a:rPr lang="en-GB" sz="8000" dirty="0">
                <a:solidFill>
                  <a:schemeClr val="bg1"/>
                </a:solidFill>
                <a:latin typeface="+mn-lt"/>
              </a:rPr>
              <a:t>Keyword Arguments (</a:t>
            </a:r>
            <a:r>
              <a:rPr lang="en-GB" sz="8000" dirty="0" err="1">
                <a:solidFill>
                  <a:schemeClr val="bg1"/>
                </a:solidFill>
                <a:latin typeface="+mn-lt"/>
              </a:rPr>
              <a:t>kwargs</a:t>
            </a:r>
            <a:r>
              <a:rPr lang="en-GB" sz="8000" dirty="0">
                <a:solidFill>
                  <a:schemeClr val="bg1"/>
                </a:solidFill>
                <a:latin typeface="+mn-lt"/>
              </a:rPr>
              <a:t>)</a:t>
            </a:r>
          </a:p>
        </p:txBody>
      </p:sp>
      <p:pic>
        <p:nvPicPr>
          <p:cNvPr id="7" name="bangor_logo_c1_flush.pdf">
            <a:extLst>
              <a:ext uri="{FF2B5EF4-FFF2-40B4-BE49-F238E27FC236}">
                <a16:creationId xmlns:a16="http://schemas.microsoft.com/office/drawing/2014/main" id="{6ED972DC-AA11-484E-8240-3DEFF28C779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95139364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8213355" cy="3585597"/>
          </a:xfrm>
          <a:prstGeom prst="rect">
            <a:avLst/>
          </a:prstGeom>
          <a:noFill/>
        </p:spPr>
        <p:txBody>
          <a:bodyPr wrap="square" rtlCol="0">
            <a:spAutoFit/>
          </a:bodyPr>
          <a:lstStyle/>
          <a:p>
            <a:pPr marL="571500" indent="-571500">
              <a:buFont typeface="Arial" panose="020B0604020202020204" pitchFamily="34" charset="0"/>
              <a:buChar char="•"/>
            </a:pPr>
            <a:r>
              <a:rPr lang="en-GB" sz="4000"/>
              <a:t>For those using the </a:t>
            </a:r>
            <a:r>
              <a:rPr lang="en-GB" sz="4000" i="1"/>
              <a:t>compute</a:t>
            </a:r>
            <a:r>
              <a:rPr lang="en-GB" sz="4000"/>
              <a:t> node, type </a:t>
            </a:r>
            <a:r>
              <a:rPr lang="en-GB" sz="4000">
                <a:latin typeface="Consolas" panose="020B0609020204030204" pitchFamily="49" charset="0"/>
                <a:cs typeface="Courier New" panose="02070309020205020404" pitchFamily="49" charset="0"/>
              </a:rPr>
              <a:t>python3</a:t>
            </a:r>
            <a:r>
              <a:rPr lang="en-GB" sz="4000"/>
              <a:t> and an interactive Python Shell will open.</a:t>
            </a:r>
          </a:p>
          <a:p>
            <a:pPr marL="571500" indent="-571500">
              <a:buFont typeface="Arial" panose="020B0604020202020204" pitchFamily="34" charset="0"/>
              <a:buChar char="•"/>
            </a:pPr>
            <a:endParaRPr lang="en-GB" sz="1100"/>
          </a:p>
          <a:p>
            <a:r>
              <a:rPr lang="en-GB" sz="4000"/>
              <a:t>			</a:t>
            </a:r>
            <a:r>
              <a:rPr lang="en-GB" sz="3200">
                <a:latin typeface="Consolas" panose="020B0609020204030204" pitchFamily="49" charset="0"/>
                <a:cs typeface="Courier New" panose="02070309020205020404" pitchFamily="49" charset="0"/>
              </a:rPr>
              <a:t>[issa16@compute ~]$ python3 </a:t>
            </a:r>
          </a:p>
          <a:p>
            <a:pPr lvl="3"/>
            <a:r>
              <a:rPr lang="en-GB" sz="3200">
                <a:latin typeface="Consolas" panose="020B0609020204030204" pitchFamily="49" charset="0"/>
                <a:cs typeface="Courier New" panose="02070309020205020404" pitchFamily="49" charset="0"/>
              </a:rPr>
              <a:t>Python 3.6.8 (default, Aug 7 2019, 17:28:10) </a:t>
            </a:r>
          </a:p>
          <a:p>
            <a:pPr lvl="3"/>
            <a:r>
              <a:rPr lang="en-GB" sz="3200">
                <a:latin typeface="Consolas" panose="020B0609020204030204" pitchFamily="49" charset="0"/>
                <a:cs typeface="Courier New" panose="02070309020205020404" pitchFamily="49" charset="0"/>
              </a:rPr>
              <a:t>[GCC 4.8.5 20150623 (Red Hat 4.8.5-39)] on </a:t>
            </a:r>
            <a:r>
              <a:rPr lang="en-GB" sz="3200" err="1">
                <a:latin typeface="Consolas" panose="020B0609020204030204" pitchFamily="49" charset="0"/>
                <a:cs typeface="Courier New" panose="02070309020205020404" pitchFamily="49" charset="0"/>
              </a:rPr>
              <a:t>linux</a:t>
            </a:r>
            <a:r>
              <a:rPr lang="en-GB" sz="3200">
                <a:latin typeface="Consolas" panose="020B0609020204030204" pitchFamily="49" charset="0"/>
                <a:cs typeface="Courier New" panose="02070309020205020404" pitchFamily="49" charset="0"/>
              </a:rPr>
              <a:t> </a:t>
            </a:r>
          </a:p>
          <a:p>
            <a:pPr lvl="3"/>
            <a:r>
              <a:rPr lang="en-GB" sz="3200">
                <a:latin typeface="Consolas" panose="020B0609020204030204" pitchFamily="49" charset="0"/>
                <a:cs typeface="Courier New" panose="02070309020205020404" pitchFamily="49" charset="0"/>
              </a:rPr>
              <a:t>Type "help", "copyright", "credits" or "license" for more information. </a:t>
            </a:r>
          </a:p>
        </p:txBody>
      </p:sp>
      <p:sp>
        <p:nvSpPr>
          <p:cNvPr id="6" name="Title 2">
            <a:extLst>
              <a:ext uri="{FF2B5EF4-FFF2-40B4-BE49-F238E27FC236}">
                <a16:creationId xmlns:a16="http://schemas.microsoft.com/office/drawing/2014/main" id="{1E4CC8F0-925F-4845-B1CF-472398381E3C}"/>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Environment: Access via SSH</a:t>
            </a:r>
          </a:p>
        </p:txBody>
      </p:sp>
      <p:pic>
        <p:nvPicPr>
          <p:cNvPr id="7" name="bangor_logo_c1_flush.pdf">
            <a:extLst>
              <a:ext uri="{FF2B5EF4-FFF2-40B4-BE49-F238E27FC236}">
                <a16:creationId xmlns:a16="http://schemas.microsoft.com/office/drawing/2014/main" id="{7AD9C12E-BE03-4997-B46D-38B099A6332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380399267"/>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6247864"/>
          </a:xfrm>
          <a:prstGeom prst="rect">
            <a:avLst/>
          </a:prstGeom>
          <a:noFill/>
        </p:spPr>
        <p:txBody>
          <a:bodyPr wrap="square" rtlCol="0">
            <a:spAutoFit/>
          </a:bodyPr>
          <a:lstStyle/>
          <a:p>
            <a:pPr marL="571500" indent="-571500">
              <a:buFont typeface="Arial" panose="020B0604020202020204" pitchFamily="34" charset="0"/>
              <a:buChar char="•"/>
            </a:pPr>
            <a:r>
              <a:rPr lang="en-GB" sz="4000" dirty="0"/>
              <a:t>If you do not know how many arguments that will be passed into your function, add a * before the parameter name in the function definition</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This way the function will receive a tuple of arguments and can access the items accordingly </a:t>
            </a:r>
          </a:p>
          <a:p>
            <a:endParaRPr lang="en-GB" sz="3600" b="1" dirty="0">
              <a:solidFill>
                <a:srgbClr val="008000"/>
              </a:solidFill>
              <a:latin typeface="Consolas" panose="020B0609020204030204" pitchFamily="49" charset="0"/>
            </a:endParaRPr>
          </a:p>
          <a:p>
            <a:pPr lvl="3"/>
            <a:r>
              <a:rPr lang="en-GB" sz="3600" b="1" dirty="0">
                <a:solidFill>
                  <a:srgbClr val="008000"/>
                </a:solidFill>
                <a:latin typeface="Consolas" panose="020B0609020204030204" pitchFamily="49" charset="0"/>
              </a:rPr>
              <a:t>def</a:t>
            </a:r>
            <a:r>
              <a:rPr lang="en-GB" sz="3600" dirty="0">
                <a:latin typeface="Consolas" panose="020B0609020204030204" pitchFamily="49" charset="0"/>
              </a:rPr>
              <a:t> </a:t>
            </a:r>
            <a:r>
              <a:rPr lang="en-GB" sz="3600" dirty="0" err="1">
                <a:solidFill>
                  <a:srgbClr val="0000FF"/>
                </a:solidFill>
                <a:latin typeface="Consolas" panose="020B0609020204030204" pitchFamily="49" charset="0"/>
              </a:rPr>
              <a:t>test_function</a:t>
            </a:r>
            <a:r>
              <a:rPr lang="en-GB" sz="3600" dirty="0">
                <a:latin typeface="Consolas" panose="020B0609020204030204" pitchFamily="49" charset="0"/>
              </a:rPr>
              <a:t>(</a:t>
            </a:r>
            <a:r>
              <a:rPr lang="en-GB" sz="3600" dirty="0">
                <a:solidFill>
                  <a:srgbClr val="666666"/>
                </a:solidFill>
                <a:latin typeface="Consolas" panose="020B0609020204030204" pitchFamily="49" charset="0"/>
              </a:rPr>
              <a:t>*</a:t>
            </a:r>
            <a:r>
              <a:rPr lang="en-GB" sz="3600" dirty="0">
                <a:latin typeface="Consolas" panose="020B0609020204030204" pitchFamily="49" charset="0"/>
              </a:rPr>
              <a:t>kids): </a:t>
            </a:r>
          </a:p>
          <a:p>
            <a:pPr lvl="3"/>
            <a:r>
              <a:rPr lang="en-GB" sz="3600" dirty="0">
                <a:solidFill>
                  <a:srgbClr val="008000"/>
                </a:solidFill>
                <a:latin typeface="Consolas" panose="020B0609020204030204" pitchFamily="49" charset="0"/>
              </a:rPr>
              <a:t>		print</a:t>
            </a:r>
            <a:r>
              <a:rPr lang="en-GB" sz="3600" dirty="0">
                <a:latin typeface="Consolas" panose="020B0609020204030204" pitchFamily="49" charset="0"/>
              </a:rPr>
              <a:t>(</a:t>
            </a:r>
            <a:r>
              <a:rPr lang="en-GB" sz="3600" dirty="0">
                <a:solidFill>
                  <a:srgbClr val="BA2121"/>
                </a:solidFill>
                <a:latin typeface="Consolas" panose="020B0609020204030204" pitchFamily="49" charset="0"/>
              </a:rPr>
              <a:t>"The youngest child is "</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kids[</a:t>
            </a:r>
            <a:r>
              <a:rPr lang="en-GB" sz="3600" dirty="0">
                <a:solidFill>
                  <a:srgbClr val="666666"/>
                </a:solidFill>
                <a:latin typeface="Consolas" panose="020B0609020204030204" pitchFamily="49" charset="0"/>
              </a:rPr>
              <a:t>2</a:t>
            </a:r>
            <a:r>
              <a:rPr lang="en-GB" sz="3600" dirty="0">
                <a:latin typeface="Consolas" panose="020B0609020204030204" pitchFamily="49" charset="0"/>
              </a:rPr>
              <a:t>]) </a:t>
            </a:r>
          </a:p>
          <a:p>
            <a:pPr lvl="3"/>
            <a:endParaRPr lang="en-GB" sz="3600" dirty="0">
              <a:latin typeface="Consolas" panose="020B0609020204030204" pitchFamily="49" charset="0"/>
            </a:endParaRPr>
          </a:p>
          <a:p>
            <a:pPr lvl="3"/>
            <a:r>
              <a:rPr lang="en-GB" sz="3600" dirty="0" err="1">
                <a:latin typeface="Consolas" panose="020B0609020204030204" pitchFamily="49" charset="0"/>
              </a:rPr>
              <a:t>test_function</a:t>
            </a:r>
            <a:r>
              <a:rPr lang="en-GB" sz="3600" dirty="0">
                <a:latin typeface="Consolas" panose="020B0609020204030204" pitchFamily="49" charset="0"/>
              </a:rPr>
              <a:t>(</a:t>
            </a:r>
            <a:r>
              <a:rPr lang="en-GB" sz="3600" dirty="0">
                <a:solidFill>
                  <a:srgbClr val="BA2121"/>
                </a:solidFill>
                <a:latin typeface="Consolas" panose="020B0609020204030204" pitchFamily="49" charset="0"/>
              </a:rPr>
              <a:t>"George"</a:t>
            </a:r>
            <a:r>
              <a:rPr lang="en-GB" sz="3600" dirty="0">
                <a:latin typeface="Consolas" panose="020B0609020204030204" pitchFamily="49" charset="0"/>
              </a:rPr>
              <a:t>, </a:t>
            </a:r>
            <a:r>
              <a:rPr lang="en-GB" sz="3600" dirty="0">
                <a:solidFill>
                  <a:srgbClr val="BA2121"/>
                </a:solidFill>
                <a:latin typeface="Consolas" panose="020B0609020204030204" pitchFamily="49" charset="0"/>
              </a:rPr>
              <a:t>"Amelia"</a:t>
            </a:r>
            <a:r>
              <a:rPr lang="en-GB" sz="3600" dirty="0">
                <a:latin typeface="Consolas" panose="020B0609020204030204" pitchFamily="49" charset="0"/>
              </a:rPr>
              <a:t>, </a:t>
            </a:r>
            <a:r>
              <a:rPr lang="en-GB" sz="3600" dirty="0">
                <a:solidFill>
                  <a:srgbClr val="BA2121"/>
                </a:solidFill>
                <a:latin typeface="Consolas" panose="020B0609020204030204" pitchFamily="49" charset="0"/>
              </a:rPr>
              <a:t>"Linus"</a:t>
            </a:r>
            <a:r>
              <a:rPr lang="en-GB" sz="3600" dirty="0">
                <a:latin typeface="Consolas" panose="020B0609020204030204" pitchFamily="49" charset="0"/>
              </a:rPr>
              <a:t>) </a:t>
            </a:r>
          </a:p>
          <a:p>
            <a:pPr lvl="3"/>
            <a:endParaRPr lang="en-GB" sz="3600" dirty="0">
              <a:latin typeface="Consolas" panose="020B0609020204030204" pitchFamily="49" charset="0"/>
            </a:endParaRPr>
          </a:p>
          <a:p>
            <a:pPr lvl="3"/>
            <a:r>
              <a:rPr lang="en-GB" sz="3600" dirty="0">
                <a:latin typeface="Consolas" panose="020B0609020204030204" pitchFamily="49" charset="0"/>
              </a:rPr>
              <a:t>The youngest child is Linus</a:t>
            </a:r>
          </a:p>
        </p:txBody>
      </p:sp>
      <p:sp>
        <p:nvSpPr>
          <p:cNvPr id="6" name="Title 2">
            <a:extLst>
              <a:ext uri="{FF2B5EF4-FFF2-40B4-BE49-F238E27FC236}">
                <a16:creationId xmlns:a16="http://schemas.microsoft.com/office/drawing/2014/main" id="{A2DD8B12-93F2-4037-9527-18A744A74A89}"/>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Arbitrary Arguments</a:t>
            </a:r>
          </a:p>
        </p:txBody>
      </p:sp>
      <p:pic>
        <p:nvPicPr>
          <p:cNvPr id="7" name="bangor_logo_c1_flush.pdf">
            <a:extLst>
              <a:ext uri="{FF2B5EF4-FFF2-40B4-BE49-F238E27FC236}">
                <a16:creationId xmlns:a16="http://schemas.microsoft.com/office/drawing/2014/main" id="{1A6405FC-5B49-43D5-A0A6-C38FC3713D15}"/>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231981784"/>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9879628"/>
          </a:xfrm>
          <a:prstGeom prst="rect">
            <a:avLst/>
          </a:prstGeom>
          <a:noFill/>
        </p:spPr>
        <p:txBody>
          <a:bodyPr wrap="square" lIns="91440" tIns="45720" rIns="91440" bIns="45720" rtlCol="0" anchor="t">
            <a:spAutoFit/>
          </a:bodyPr>
          <a:lstStyle/>
          <a:p>
            <a:r>
              <a:rPr lang="en-GB" sz="3600" b="1">
                <a:solidFill>
                  <a:srgbClr val="008000"/>
                </a:solidFill>
                <a:latin typeface="Consolas" panose="020B0609020204030204" pitchFamily="49" charset="0"/>
              </a:rPr>
              <a:t>def</a:t>
            </a:r>
            <a:r>
              <a:rPr lang="en-GB" sz="3600">
                <a:latin typeface="Consolas" panose="020B0609020204030204" pitchFamily="49" charset="0"/>
              </a:rPr>
              <a:t> </a:t>
            </a:r>
            <a:r>
              <a:rPr lang="en-GB" sz="3600" err="1">
                <a:solidFill>
                  <a:srgbClr val="0000FF"/>
                </a:solidFill>
                <a:latin typeface="Consolas" panose="020B0609020204030204" pitchFamily="49" charset="0"/>
              </a:rPr>
              <a:t>fahr_to_celsius</a:t>
            </a:r>
            <a:r>
              <a:rPr lang="en-GB" sz="3600">
                <a:latin typeface="Consolas" panose="020B0609020204030204" pitchFamily="49" charset="0"/>
              </a:rPr>
              <a:t>(temp): </a:t>
            </a:r>
          </a:p>
          <a:p>
            <a:r>
              <a:rPr lang="en-GB" sz="3600" b="1">
                <a:solidFill>
                  <a:srgbClr val="008000"/>
                </a:solidFill>
                <a:latin typeface="Consolas" panose="020B0609020204030204" pitchFamily="49" charset="0"/>
              </a:rPr>
              <a:t>		return</a:t>
            </a:r>
            <a:r>
              <a:rPr lang="en-GB" sz="3600">
                <a:latin typeface="Consolas" panose="020B0609020204030204" pitchFamily="49" charset="0"/>
              </a:rPr>
              <a:t> ((temp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666666"/>
                </a:solidFill>
                <a:latin typeface="Consolas" panose="020B0609020204030204" pitchFamily="49" charset="0"/>
              </a:rPr>
              <a:t>32</a:t>
            </a:r>
            <a:r>
              <a:rPr lang="en-GB" sz="3600">
                <a:latin typeface="Consolas" panose="020B0609020204030204" pitchFamily="49" charset="0"/>
              </a:rPr>
              <a:t>)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666666"/>
                </a:solidFill>
                <a:latin typeface="Consolas" panose="020B0609020204030204" pitchFamily="49" charset="0"/>
              </a:rPr>
              <a:t>5/9</a:t>
            </a:r>
            <a:r>
              <a:rPr lang="en-GB" sz="3600">
                <a:latin typeface="Consolas" panose="020B0609020204030204" pitchFamily="49" charset="0"/>
              </a:rPr>
              <a:t>)) </a:t>
            </a:r>
            <a:endParaRPr lang="en-GB" sz="4000">
              <a:latin typeface="Consolas" panose="020B0609020204030204" pitchFamily="49" charset="0"/>
            </a:endParaRPr>
          </a:p>
          <a:p>
            <a:endParaRPr lang="en-GB" sz="4000"/>
          </a:p>
          <a:p>
            <a:endParaRPr lang="en-GB" sz="4000"/>
          </a:p>
          <a:p>
            <a:pPr lvl="8"/>
            <a:endParaRPr lang="en-GB" sz="3600" b="1">
              <a:solidFill>
                <a:srgbClr val="008000"/>
              </a:solidFill>
              <a:latin typeface="Consolas" panose="020B0609020204030204" pitchFamily="49" charset="0"/>
            </a:endParaRPr>
          </a:p>
          <a:p>
            <a:pPr lvl="8"/>
            <a:endParaRPr lang="en-GB" sz="3600" b="1">
              <a:solidFill>
                <a:srgbClr val="008000"/>
              </a:solidFill>
              <a:latin typeface="Consolas" panose="020B0609020204030204" pitchFamily="49" charset="0"/>
            </a:endParaRPr>
          </a:p>
          <a:p>
            <a:pPr lvl="8"/>
            <a:r>
              <a:rPr lang="en-GB" sz="3600" b="1">
                <a:solidFill>
                  <a:srgbClr val="008000"/>
                </a:solidFill>
                <a:latin typeface="Consolas" panose="020B0609020204030204" pitchFamily="49" charset="0"/>
              </a:rPr>
              <a:t>def</a:t>
            </a:r>
            <a:r>
              <a:rPr lang="en-GB" sz="3600">
                <a:latin typeface="Consolas" panose="020B0609020204030204" pitchFamily="49" charset="0"/>
              </a:rPr>
              <a:t> </a:t>
            </a:r>
            <a:r>
              <a:rPr lang="en-GB" sz="3600" err="1">
                <a:solidFill>
                  <a:srgbClr val="0000FF"/>
                </a:solidFill>
                <a:latin typeface="Consolas" panose="020B0609020204030204" pitchFamily="49" charset="0"/>
              </a:rPr>
              <a:t>fahr_to_celsius</a:t>
            </a:r>
            <a:r>
              <a:rPr lang="en-GB" sz="3600">
                <a:latin typeface="Consolas" panose="020B0609020204030204" pitchFamily="49" charset="0"/>
              </a:rPr>
              <a:t>(temp): </a:t>
            </a:r>
          </a:p>
          <a:p>
            <a:pPr lvl="8"/>
            <a:r>
              <a:rPr lang="en-GB" sz="3600" b="1">
                <a:solidFill>
                  <a:srgbClr val="008000"/>
                </a:solidFill>
                <a:latin typeface="Consolas" panose="020B0609020204030204" pitchFamily="49" charset="0"/>
              </a:rPr>
              <a:t>		return</a:t>
            </a:r>
            <a:r>
              <a:rPr lang="en-GB" sz="3600">
                <a:latin typeface="Consolas" panose="020B0609020204030204" pitchFamily="49" charset="0"/>
              </a:rPr>
              <a:t> ((temp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666666"/>
                </a:solidFill>
                <a:latin typeface="Consolas" panose="020B0609020204030204" pitchFamily="49" charset="0"/>
              </a:rPr>
              <a:t>32</a:t>
            </a:r>
            <a:r>
              <a:rPr lang="en-GB" sz="3600">
                <a:latin typeface="Consolas" panose="020B0609020204030204" pitchFamily="49" charset="0"/>
              </a:rPr>
              <a:t>)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666666"/>
                </a:solidFill>
                <a:latin typeface="Consolas" panose="020B0609020204030204" pitchFamily="49" charset="0"/>
              </a:rPr>
              <a:t>5/9</a:t>
            </a:r>
            <a:r>
              <a:rPr lang="en-GB" sz="3600">
                <a:latin typeface="Consolas" panose="020B0609020204030204" pitchFamily="49" charset="0"/>
              </a:rPr>
              <a:t>)) </a:t>
            </a:r>
            <a:endParaRPr lang="en-GB" sz="4000">
              <a:latin typeface="Consolas" panose="020B0609020204030204" pitchFamily="49" charset="0"/>
            </a:endParaRPr>
          </a:p>
          <a:p>
            <a:endParaRPr lang="en-GB" sz="4000"/>
          </a:p>
          <a:p>
            <a:endParaRPr lang="en-GB" sz="2800"/>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Opens with def keyword followed by the name of the function. </a:t>
            </a:r>
          </a:p>
          <a:p>
            <a:pPr marL="571500" indent="-571500">
              <a:buFont typeface="Arial" panose="020B0604020202020204" pitchFamily="34" charset="0"/>
              <a:buChar char="•"/>
            </a:pPr>
            <a:endParaRPr lang="en-GB" sz="2400"/>
          </a:p>
          <a:p>
            <a:pPr marL="571500" indent="-571500">
              <a:buFont typeface="Arial" panose="020B0604020202020204" pitchFamily="34" charset="0"/>
              <a:buChar char="•"/>
            </a:pPr>
            <a:r>
              <a:rPr lang="en-GB" sz="4000"/>
              <a:t>Parenthesized list of parameter names</a:t>
            </a:r>
          </a:p>
          <a:p>
            <a:pPr marL="571500" indent="-571500">
              <a:buFont typeface="Arial" panose="020B0604020202020204" pitchFamily="34" charset="0"/>
              <a:buChar char="•"/>
            </a:pPr>
            <a:endParaRPr lang="en-GB" sz="2400"/>
          </a:p>
          <a:p>
            <a:pPr marL="571500" indent="-571500">
              <a:buFont typeface="Arial" panose="020B0604020202020204" pitchFamily="34" charset="0"/>
              <a:buChar char="•"/>
            </a:pPr>
            <a:r>
              <a:rPr lang="en-GB" sz="4000"/>
              <a:t>Body of the function</a:t>
            </a:r>
          </a:p>
          <a:p>
            <a:pPr marL="571500" indent="-571500">
              <a:buFont typeface="Arial" panose="020B0604020202020204" pitchFamily="34" charset="0"/>
              <a:buChar char="•"/>
            </a:pPr>
            <a:endParaRPr lang="en-GB" sz="2400"/>
          </a:p>
          <a:p>
            <a:pPr marL="571500" indent="-571500">
              <a:buFont typeface="Arial" panose="020B0604020202020204" pitchFamily="34" charset="0"/>
              <a:buChar char="•"/>
            </a:pPr>
            <a:r>
              <a:rPr lang="en-GB" sz="4000"/>
              <a:t>Concludes with the return keyword followed by the return value</a:t>
            </a:r>
            <a:endParaRPr lang="en-GB" sz="4000">
              <a:cs typeface="Calibri"/>
            </a:endParaRPr>
          </a:p>
        </p:txBody>
      </p:sp>
      <p:sp>
        <p:nvSpPr>
          <p:cNvPr id="2" name="Rectangle 1">
            <a:extLst>
              <a:ext uri="{FF2B5EF4-FFF2-40B4-BE49-F238E27FC236}">
                <a16:creationId xmlns:a16="http://schemas.microsoft.com/office/drawing/2014/main" id="{D1175543-B5B3-413D-B516-237217F3C13F}"/>
              </a:ext>
            </a:extLst>
          </p:cNvPr>
          <p:cNvSpPr/>
          <p:nvPr/>
        </p:nvSpPr>
        <p:spPr>
          <a:xfrm>
            <a:off x="5638800" y="6362966"/>
            <a:ext cx="1615440" cy="5730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EB9D8652-7E3A-4747-A54E-8DB525F89FB3}"/>
              </a:ext>
            </a:extLst>
          </p:cNvPr>
          <p:cNvSpPr/>
          <p:nvPr/>
        </p:nvSpPr>
        <p:spPr>
          <a:xfrm>
            <a:off x="5638800" y="5784386"/>
            <a:ext cx="3867150" cy="50542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48CFA99E-44F1-4FCE-B7A3-A01427C861C5}"/>
              </a:ext>
            </a:extLst>
          </p:cNvPr>
          <p:cNvSpPr/>
          <p:nvPr/>
        </p:nvSpPr>
        <p:spPr>
          <a:xfrm>
            <a:off x="9734551" y="5784387"/>
            <a:ext cx="1062990" cy="50542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4D2E278A-FC98-46DA-B737-979EAE7FCC1C}"/>
              </a:ext>
            </a:extLst>
          </p:cNvPr>
          <p:cNvSpPr/>
          <p:nvPr/>
        </p:nvSpPr>
        <p:spPr>
          <a:xfrm>
            <a:off x="4676172" y="5784386"/>
            <a:ext cx="848328" cy="50542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F8222CB9-6234-4BA8-94F0-D344DE36431C}"/>
              </a:ext>
            </a:extLst>
          </p:cNvPr>
          <p:cNvSpPr/>
          <p:nvPr/>
        </p:nvSpPr>
        <p:spPr>
          <a:xfrm>
            <a:off x="7396480" y="6362966"/>
            <a:ext cx="5293360" cy="5730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E7BCBF6F-5D0C-45A2-8545-C74C1397D22B}"/>
              </a:ext>
            </a:extLst>
          </p:cNvPr>
          <p:cNvCxnSpPr>
            <a:cxnSpLocks/>
          </p:cNvCxnSpPr>
          <p:nvPr/>
        </p:nvCxnSpPr>
        <p:spPr>
          <a:xfrm>
            <a:off x="13340080" y="6233934"/>
            <a:ext cx="0" cy="77724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29326A4-2F82-42DF-8391-321A80440BC2}"/>
              </a:ext>
            </a:extLst>
          </p:cNvPr>
          <p:cNvCxnSpPr>
            <a:cxnSpLocks/>
          </p:cNvCxnSpPr>
          <p:nvPr/>
        </p:nvCxnSpPr>
        <p:spPr>
          <a:xfrm flipH="1">
            <a:off x="13083540" y="6261874"/>
            <a:ext cx="2717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75810D8-8CF9-4D1E-948F-5E8E4A02A2EC}"/>
              </a:ext>
            </a:extLst>
          </p:cNvPr>
          <p:cNvCxnSpPr>
            <a:cxnSpLocks/>
          </p:cNvCxnSpPr>
          <p:nvPr/>
        </p:nvCxnSpPr>
        <p:spPr>
          <a:xfrm flipH="1">
            <a:off x="13093700" y="6985774"/>
            <a:ext cx="2717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9D7D9C9-B8B2-4A01-84FF-C1851C08E118}"/>
              </a:ext>
            </a:extLst>
          </p:cNvPr>
          <p:cNvSpPr txBox="1"/>
          <p:nvPr/>
        </p:nvSpPr>
        <p:spPr>
          <a:xfrm>
            <a:off x="1627279" y="5288564"/>
            <a:ext cx="2265648" cy="523220"/>
          </a:xfrm>
          <a:prstGeom prst="rect">
            <a:avLst/>
          </a:prstGeom>
          <a:noFill/>
        </p:spPr>
        <p:txBody>
          <a:bodyPr wrap="square">
            <a:spAutoFit/>
          </a:bodyPr>
          <a:lstStyle/>
          <a:p>
            <a:r>
              <a:rPr lang="en-GB" sz="2800"/>
              <a:t>def statement</a:t>
            </a:r>
          </a:p>
        </p:txBody>
      </p:sp>
      <p:sp>
        <p:nvSpPr>
          <p:cNvPr id="20" name="TextBox 19">
            <a:extLst>
              <a:ext uri="{FF2B5EF4-FFF2-40B4-BE49-F238E27FC236}">
                <a16:creationId xmlns:a16="http://schemas.microsoft.com/office/drawing/2014/main" id="{64EC4E01-683B-4EF5-A3B4-C7516B694A17}"/>
              </a:ext>
            </a:extLst>
          </p:cNvPr>
          <p:cNvSpPr txBox="1"/>
          <p:nvPr/>
        </p:nvSpPr>
        <p:spPr>
          <a:xfrm>
            <a:off x="1981045" y="7011174"/>
            <a:ext cx="2695127" cy="523220"/>
          </a:xfrm>
          <a:prstGeom prst="rect">
            <a:avLst/>
          </a:prstGeom>
          <a:noFill/>
        </p:spPr>
        <p:txBody>
          <a:bodyPr wrap="square">
            <a:spAutoFit/>
          </a:bodyPr>
          <a:lstStyle/>
          <a:p>
            <a:r>
              <a:rPr lang="en-GB" sz="2800"/>
              <a:t>return statement</a:t>
            </a:r>
          </a:p>
        </p:txBody>
      </p:sp>
      <p:sp>
        <p:nvSpPr>
          <p:cNvPr id="21" name="TextBox 20">
            <a:extLst>
              <a:ext uri="{FF2B5EF4-FFF2-40B4-BE49-F238E27FC236}">
                <a16:creationId xmlns:a16="http://schemas.microsoft.com/office/drawing/2014/main" id="{62D7CDF9-8340-4A53-B4A8-3D95F6DE8132}"/>
              </a:ext>
            </a:extLst>
          </p:cNvPr>
          <p:cNvSpPr txBox="1"/>
          <p:nvPr/>
        </p:nvSpPr>
        <p:spPr>
          <a:xfrm>
            <a:off x="6048916" y="4617143"/>
            <a:ext cx="2695127" cy="523220"/>
          </a:xfrm>
          <a:prstGeom prst="rect">
            <a:avLst/>
          </a:prstGeom>
          <a:noFill/>
        </p:spPr>
        <p:txBody>
          <a:bodyPr wrap="square">
            <a:spAutoFit/>
          </a:bodyPr>
          <a:lstStyle/>
          <a:p>
            <a:r>
              <a:rPr lang="en-GB" sz="2800"/>
              <a:t>Function name</a:t>
            </a:r>
          </a:p>
        </p:txBody>
      </p:sp>
      <p:sp>
        <p:nvSpPr>
          <p:cNvPr id="22" name="TextBox 21">
            <a:extLst>
              <a:ext uri="{FF2B5EF4-FFF2-40B4-BE49-F238E27FC236}">
                <a16:creationId xmlns:a16="http://schemas.microsoft.com/office/drawing/2014/main" id="{F763CA36-52B5-460E-983D-D475696ECDFD}"/>
              </a:ext>
            </a:extLst>
          </p:cNvPr>
          <p:cNvSpPr txBox="1"/>
          <p:nvPr/>
        </p:nvSpPr>
        <p:spPr>
          <a:xfrm>
            <a:off x="11266333" y="4753318"/>
            <a:ext cx="3285194" cy="523220"/>
          </a:xfrm>
          <a:prstGeom prst="rect">
            <a:avLst/>
          </a:prstGeom>
          <a:noFill/>
        </p:spPr>
        <p:txBody>
          <a:bodyPr wrap="square">
            <a:spAutoFit/>
          </a:bodyPr>
          <a:lstStyle/>
          <a:p>
            <a:r>
              <a:rPr lang="en-GB" sz="2800"/>
              <a:t>Function parameters</a:t>
            </a:r>
          </a:p>
        </p:txBody>
      </p:sp>
      <p:sp>
        <p:nvSpPr>
          <p:cNvPr id="23" name="TextBox 22">
            <a:extLst>
              <a:ext uri="{FF2B5EF4-FFF2-40B4-BE49-F238E27FC236}">
                <a16:creationId xmlns:a16="http://schemas.microsoft.com/office/drawing/2014/main" id="{57782BE5-E609-4E32-ADA8-5EBDE170BC09}"/>
              </a:ext>
            </a:extLst>
          </p:cNvPr>
          <p:cNvSpPr txBox="1"/>
          <p:nvPr/>
        </p:nvSpPr>
        <p:spPr>
          <a:xfrm>
            <a:off x="8400563" y="7553357"/>
            <a:ext cx="3285194" cy="523220"/>
          </a:xfrm>
          <a:prstGeom prst="rect">
            <a:avLst/>
          </a:prstGeom>
          <a:noFill/>
        </p:spPr>
        <p:txBody>
          <a:bodyPr wrap="square">
            <a:spAutoFit/>
          </a:bodyPr>
          <a:lstStyle/>
          <a:p>
            <a:r>
              <a:rPr lang="en-GB" sz="2800"/>
              <a:t>return value</a:t>
            </a:r>
          </a:p>
        </p:txBody>
      </p:sp>
      <p:sp>
        <p:nvSpPr>
          <p:cNvPr id="24" name="TextBox 23">
            <a:extLst>
              <a:ext uri="{FF2B5EF4-FFF2-40B4-BE49-F238E27FC236}">
                <a16:creationId xmlns:a16="http://schemas.microsoft.com/office/drawing/2014/main" id="{9B704B7E-DAE7-46CE-88AE-99B0482F7764}"/>
              </a:ext>
            </a:extLst>
          </p:cNvPr>
          <p:cNvSpPr txBox="1"/>
          <p:nvPr/>
        </p:nvSpPr>
        <p:spPr>
          <a:xfrm>
            <a:off x="13427223" y="6360944"/>
            <a:ext cx="3285194" cy="523220"/>
          </a:xfrm>
          <a:prstGeom prst="rect">
            <a:avLst/>
          </a:prstGeom>
          <a:noFill/>
        </p:spPr>
        <p:txBody>
          <a:bodyPr wrap="square">
            <a:spAutoFit/>
          </a:bodyPr>
          <a:lstStyle/>
          <a:p>
            <a:r>
              <a:rPr lang="en-GB" sz="2800"/>
              <a:t>Function body</a:t>
            </a:r>
          </a:p>
        </p:txBody>
      </p:sp>
      <p:sp>
        <p:nvSpPr>
          <p:cNvPr id="25" name="Arrow: Up 24">
            <a:extLst>
              <a:ext uri="{FF2B5EF4-FFF2-40B4-BE49-F238E27FC236}">
                <a16:creationId xmlns:a16="http://schemas.microsoft.com/office/drawing/2014/main" id="{E7C6AB3A-630E-4073-9515-4AC0D1E6EA29}"/>
              </a:ext>
            </a:extLst>
          </p:cNvPr>
          <p:cNvSpPr/>
          <p:nvPr/>
        </p:nvSpPr>
        <p:spPr>
          <a:xfrm rot="4028413">
            <a:off x="4869792" y="6482397"/>
            <a:ext cx="386895" cy="931763"/>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Up 25">
            <a:extLst>
              <a:ext uri="{FF2B5EF4-FFF2-40B4-BE49-F238E27FC236}">
                <a16:creationId xmlns:a16="http://schemas.microsoft.com/office/drawing/2014/main" id="{98A2D416-4AF5-4DC0-9B99-004AB1F78970}"/>
              </a:ext>
            </a:extLst>
          </p:cNvPr>
          <p:cNvSpPr/>
          <p:nvPr/>
        </p:nvSpPr>
        <p:spPr>
          <a:xfrm rot="6847342">
            <a:off x="4043549" y="5331996"/>
            <a:ext cx="386895" cy="931763"/>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Up 26">
            <a:extLst>
              <a:ext uri="{FF2B5EF4-FFF2-40B4-BE49-F238E27FC236}">
                <a16:creationId xmlns:a16="http://schemas.microsoft.com/office/drawing/2014/main" id="{7C11DC3A-84EA-4F00-8EB3-BEDE982653B8}"/>
              </a:ext>
            </a:extLst>
          </p:cNvPr>
          <p:cNvSpPr/>
          <p:nvPr/>
        </p:nvSpPr>
        <p:spPr>
          <a:xfrm rot="10800000">
            <a:off x="7009583" y="5084291"/>
            <a:ext cx="386895" cy="598789"/>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Up 27">
            <a:extLst>
              <a:ext uri="{FF2B5EF4-FFF2-40B4-BE49-F238E27FC236}">
                <a16:creationId xmlns:a16="http://schemas.microsoft.com/office/drawing/2014/main" id="{5743AABF-D962-4E2B-8C90-36CC60583C82}"/>
              </a:ext>
            </a:extLst>
          </p:cNvPr>
          <p:cNvSpPr/>
          <p:nvPr/>
        </p:nvSpPr>
        <p:spPr>
          <a:xfrm rot="13535744">
            <a:off x="10901142" y="5164815"/>
            <a:ext cx="386895" cy="68621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Arrow: Up 28">
            <a:extLst>
              <a:ext uri="{FF2B5EF4-FFF2-40B4-BE49-F238E27FC236}">
                <a16:creationId xmlns:a16="http://schemas.microsoft.com/office/drawing/2014/main" id="{7065F7A9-B460-41D1-BA0A-7DF5CB012AC1}"/>
              </a:ext>
            </a:extLst>
          </p:cNvPr>
          <p:cNvSpPr/>
          <p:nvPr/>
        </p:nvSpPr>
        <p:spPr>
          <a:xfrm>
            <a:off x="9260432" y="7076847"/>
            <a:ext cx="386895" cy="598789"/>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itle 2">
            <a:extLst>
              <a:ext uri="{FF2B5EF4-FFF2-40B4-BE49-F238E27FC236}">
                <a16:creationId xmlns:a16="http://schemas.microsoft.com/office/drawing/2014/main" id="{E81E5E48-A5B0-48E2-B55A-630EB96A8B84}"/>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Example: Fahrenheit to Celsius</a:t>
            </a:r>
          </a:p>
        </p:txBody>
      </p:sp>
      <p:pic>
        <p:nvPicPr>
          <p:cNvPr id="31" name="bangor_logo_c1_flush.pdf">
            <a:extLst>
              <a:ext uri="{FF2B5EF4-FFF2-40B4-BE49-F238E27FC236}">
                <a16:creationId xmlns:a16="http://schemas.microsoft.com/office/drawing/2014/main" id="{C7405368-DC7E-4E57-B7AD-29C51D3263D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626159381"/>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4585871"/>
          </a:xfrm>
          <a:prstGeom prst="rect">
            <a:avLst/>
          </a:prstGeom>
          <a:noFill/>
        </p:spPr>
        <p:txBody>
          <a:bodyPr wrap="square" lIns="91440" tIns="45720" rIns="91440" bIns="45720" rtlCol="0" anchor="t">
            <a:spAutoFit/>
          </a:bodyPr>
          <a:lstStyle/>
          <a:p>
            <a:r>
              <a:rPr lang="en-GB" sz="4000"/>
              <a:t>The rest of the code and output of the previous slide:</a:t>
            </a:r>
          </a:p>
          <a:p>
            <a:r>
              <a:rPr lang="en-GB" sz="4000"/>
              <a:t> </a:t>
            </a:r>
            <a:endParaRPr lang="en-GB" sz="3600" b="1">
              <a:solidFill>
                <a:srgbClr val="008000"/>
              </a:solidFill>
              <a:latin typeface="Consolas" panose="020B0609020204030204" pitchFamily="49" charset="0"/>
            </a:endParaRPr>
          </a:p>
          <a:p>
            <a:pPr lvl="4"/>
            <a:r>
              <a:rPr lang="en-GB" sz="3600" b="1">
                <a:solidFill>
                  <a:srgbClr val="008000"/>
                </a:solidFill>
                <a:latin typeface="Consolas"/>
              </a:rPr>
              <a:t>print</a:t>
            </a:r>
            <a:r>
              <a:rPr lang="en-GB" sz="3600">
                <a:latin typeface="Consolas"/>
              </a:rPr>
              <a:t>(</a:t>
            </a:r>
            <a:r>
              <a:rPr lang="en-GB" sz="3600">
                <a:solidFill>
                  <a:srgbClr val="BA2121"/>
                </a:solidFill>
                <a:latin typeface="Consolas"/>
              </a:rPr>
              <a:t>'freezing point of water:'</a:t>
            </a:r>
            <a:r>
              <a:rPr lang="en-GB" sz="3600">
                <a:latin typeface="Consolas"/>
              </a:rPr>
              <a:t>, </a:t>
            </a:r>
            <a:r>
              <a:rPr lang="en-GB" sz="3600" err="1">
                <a:latin typeface="Consolas"/>
              </a:rPr>
              <a:t>fahr_to_celsius</a:t>
            </a:r>
            <a:r>
              <a:rPr lang="en-GB" sz="3600">
                <a:latin typeface="Consolas"/>
              </a:rPr>
              <a:t>(</a:t>
            </a:r>
            <a:r>
              <a:rPr lang="en-GB" sz="3600">
                <a:solidFill>
                  <a:srgbClr val="666666"/>
                </a:solidFill>
                <a:latin typeface="Consolas"/>
              </a:rPr>
              <a:t>32</a:t>
            </a:r>
            <a:r>
              <a:rPr lang="en-GB" sz="3600">
                <a:latin typeface="Consolas"/>
              </a:rPr>
              <a:t>), </a:t>
            </a:r>
            <a:r>
              <a:rPr lang="en-GB" sz="3600">
                <a:solidFill>
                  <a:srgbClr val="BA2121"/>
                </a:solidFill>
                <a:latin typeface="Consolas"/>
              </a:rPr>
              <a:t>'C'</a:t>
            </a:r>
            <a:r>
              <a:rPr lang="en-GB" sz="3600">
                <a:latin typeface="Consolas"/>
              </a:rPr>
              <a:t>)</a:t>
            </a:r>
            <a:r>
              <a:rPr lang="en-GB" sz="3600">
                <a:solidFill>
                  <a:srgbClr val="BA2121"/>
                </a:solidFill>
                <a:latin typeface="Consolas"/>
              </a:rPr>
              <a:t> </a:t>
            </a:r>
            <a:endParaRPr lang="en-GB" sz="3600">
              <a:solidFill>
                <a:srgbClr val="BA2121"/>
              </a:solidFill>
              <a:latin typeface="Consolas" panose="020B0609020204030204" pitchFamily="49" charset="0"/>
            </a:endParaRPr>
          </a:p>
          <a:p>
            <a:pPr lvl="4"/>
            <a:r>
              <a:rPr lang="en-GB" sz="3600" b="1">
                <a:solidFill>
                  <a:srgbClr val="008000"/>
                </a:solidFill>
                <a:latin typeface="Consolas"/>
              </a:rPr>
              <a:t>print</a:t>
            </a:r>
            <a:r>
              <a:rPr lang="en-GB" sz="3600">
                <a:latin typeface="Consolas"/>
              </a:rPr>
              <a:t>(</a:t>
            </a:r>
            <a:r>
              <a:rPr lang="en-GB" sz="3600">
                <a:solidFill>
                  <a:srgbClr val="BA2121"/>
                </a:solidFill>
                <a:latin typeface="Consolas"/>
              </a:rPr>
              <a:t>'boiling point of water:'</a:t>
            </a:r>
            <a:r>
              <a:rPr lang="en-GB" sz="3600">
                <a:latin typeface="Consolas"/>
              </a:rPr>
              <a:t>, </a:t>
            </a:r>
            <a:r>
              <a:rPr lang="en-GB" sz="3600" err="1">
                <a:latin typeface="Consolas"/>
              </a:rPr>
              <a:t>fahr_to_celsius</a:t>
            </a:r>
            <a:r>
              <a:rPr lang="en-GB" sz="3600">
                <a:latin typeface="Consolas"/>
              </a:rPr>
              <a:t>(</a:t>
            </a:r>
            <a:r>
              <a:rPr lang="en-GB" sz="3600">
                <a:solidFill>
                  <a:srgbClr val="666666"/>
                </a:solidFill>
                <a:latin typeface="Consolas"/>
              </a:rPr>
              <a:t>212</a:t>
            </a:r>
            <a:r>
              <a:rPr lang="en-GB" sz="3600">
                <a:latin typeface="Consolas"/>
              </a:rPr>
              <a:t>), </a:t>
            </a:r>
            <a:r>
              <a:rPr lang="en-GB" sz="3600">
                <a:solidFill>
                  <a:srgbClr val="BA2121"/>
                </a:solidFill>
                <a:latin typeface="Consolas"/>
              </a:rPr>
              <a:t>'C'</a:t>
            </a:r>
            <a:r>
              <a:rPr lang="en-GB" sz="3600">
                <a:latin typeface="Consolas"/>
              </a:rPr>
              <a:t>) </a:t>
            </a:r>
            <a:endParaRPr lang="en-GB" sz="3600">
              <a:latin typeface="Consolas" panose="020B0609020204030204" pitchFamily="49" charset="0"/>
            </a:endParaRPr>
          </a:p>
          <a:p>
            <a:pPr lvl="4"/>
            <a:endParaRPr lang="en-GB" sz="3600">
              <a:latin typeface="Consolas" panose="020B0609020204030204" pitchFamily="49" charset="0"/>
            </a:endParaRPr>
          </a:p>
          <a:p>
            <a:pPr lvl="4"/>
            <a:r>
              <a:rPr lang="en-GB" sz="3600">
                <a:latin typeface="Consolas" panose="020B0609020204030204" pitchFamily="49" charset="0"/>
              </a:rPr>
              <a:t>Freezing point of water: </a:t>
            </a:r>
            <a:r>
              <a:rPr lang="en-GB" sz="3600">
                <a:solidFill>
                  <a:srgbClr val="666666"/>
                </a:solidFill>
                <a:latin typeface="Consolas" panose="020B0609020204030204" pitchFamily="49" charset="0"/>
              </a:rPr>
              <a:t>0.0</a:t>
            </a:r>
            <a:r>
              <a:rPr lang="en-GB" sz="3600">
                <a:latin typeface="Consolas" panose="020B0609020204030204" pitchFamily="49" charset="0"/>
              </a:rPr>
              <a:t> C </a:t>
            </a:r>
          </a:p>
          <a:p>
            <a:pPr lvl="4"/>
            <a:r>
              <a:rPr lang="en-GB" sz="3600">
                <a:latin typeface="Consolas" panose="020B0609020204030204" pitchFamily="49" charset="0"/>
              </a:rPr>
              <a:t>Boiling point of water: </a:t>
            </a:r>
            <a:r>
              <a:rPr lang="en-GB" sz="3600">
                <a:solidFill>
                  <a:srgbClr val="666666"/>
                </a:solidFill>
                <a:latin typeface="Consolas" panose="020B0609020204030204" pitchFamily="49" charset="0"/>
              </a:rPr>
              <a:t>100.0</a:t>
            </a:r>
            <a:r>
              <a:rPr lang="en-GB" sz="3600">
                <a:latin typeface="Consolas" panose="020B0609020204030204" pitchFamily="49" charset="0"/>
              </a:rPr>
              <a:t> C </a:t>
            </a:r>
            <a:endParaRPr lang="en-GB" sz="3600">
              <a:latin typeface="Consolas" panose="020B0609020204030204" pitchFamily="49" charset="0"/>
              <a:cs typeface="Courier New" panose="02070309020205020404" pitchFamily="49" charset="0"/>
            </a:endParaRPr>
          </a:p>
          <a:p>
            <a:pPr lvl="4"/>
            <a:endParaRPr lang="en-GB" sz="3200">
              <a:latin typeface="Courier New" panose="020703090202050204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14ADD612-EB3B-4C25-8837-7DD7713F1390}"/>
              </a:ext>
            </a:extLst>
          </p:cNvPr>
          <p:cNvSpPr>
            <a:spLocks noGrp="1"/>
          </p:cNvSpPr>
          <p:nvPr>
            <p:ph type="title"/>
          </p:nvPr>
        </p:nvSpPr>
        <p:spPr>
          <a:xfrm>
            <a:off x="553353" y="72697"/>
            <a:ext cx="21971004" cy="1550180"/>
          </a:xfrm>
        </p:spPr>
        <p:txBody>
          <a:bodyPr>
            <a:normAutofit/>
          </a:bodyPr>
          <a:lstStyle/>
          <a:p>
            <a:r>
              <a:rPr lang="en-GB" sz="8000" dirty="0">
                <a:solidFill>
                  <a:schemeClr val="bg1"/>
                </a:solidFill>
                <a:latin typeface="+mn-lt"/>
              </a:rPr>
              <a:t>Example: Fahrenheit to Celsius (Continued…)</a:t>
            </a:r>
          </a:p>
        </p:txBody>
      </p:sp>
      <p:pic>
        <p:nvPicPr>
          <p:cNvPr id="7" name="bangor_logo_c1_flush.pdf">
            <a:extLst>
              <a:ext uri="{FF2B5EF4-FFF2-40B4-BE49-F238E27FC236}">
                <a16:creationId xmlns:a16="http://schemas.microsoft.com/office/drawing/2014/main" id="{26BD0B43-7619-4DB4-AD94-E3BFE3EC367E}"/>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703814302"/>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8094524"/>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a:t>It is possible to call a function from within another function</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Try to avoid to much inner function calling, can be difficult to debug</a:t>
            </a:r>
          </a:p>
          <a:p>
            <a:pPr marL="571500" indent="-571500">
              <a:buFont typeface="Arial" panose="020B0604020202020204" pitchFamily="34" charset="0"/>
              <a:buChar char="•"/>
            </a:pPr>
            <a:endParaRPr lang="en-GB" sz="1600"/>
          </a:p>
          <a:p>
            <a:pPr lvl="3"/>
            <a:r>
              <a:rPr lang="en-GB" sz="3600" b="1">
                <a:solidFill>
                  <a:srgbClr val="008000"/>
                </a:solidFill>
                <a:latin typeface="Consolas" panose="020B0609020204030204" pitchFamily="49" charset="0"/>
              </a:rPr>
              <a:t>def</a:t>
            </a:r>
            <a:r>
              <a:rPr lang="en-GB" sz="3600">
                <a:latin typeface="Consolas" panose="020B0609020204030204" pitchFamily="49" charset="0"/>
              </a:rPr>
              <a:t> </a:t>
            </a:r>
            <a:r>
              <a:rPr lang="en-GB" sz="3600">
                <a:solidFill>
                  <a:srgbClr val="0000FF"/>
                </a:solidFill>
                <a:latin typeface="Consolas" panose="020B0609020204030204" pitchFamily="49" charset="0"/>
              </a:rPr>
              <a:t>func_1</a:t>
            </a:r>
            <a:r>
              <a:rPr lang="en-GB" sz="3600">
                <a:latin typeface="Consolas" panose="020B0609020204030204" pitchFamily="49" charset="0"/>
              </a:rPr>
              <a:t>(): </a:t>
            </a:r>
          </a:p>
          <a:p>
            <a:pPr lvl="3"/>
            <a:r>
              <a:rPr lang="en-GB" sz="3600">
                <a:solidFill>
                  <a:srgbClr val="008000"/>
                </a:solidFill>
                <a:latin typeface="Consolas"/>
              </a:rPr>
              <a:t>		</a:t>
            </a:r>
            <a:r>
              <a:rPr lang="en-GB" sz="3600" b="1">
                <a:solidFill>
                  <a:srgbClr val="008000"/>
                </a:solidFill>
                <a:latin typeface="Consolas"/>
              </a:rPr>
              <a:t>print</a:t>
            </a:r>
            <a:r>
              <a:rPr lang="en-GB" sz="3600">
                <a:latin typeface="Consolas"/>
              </a:rPr>
              <a:t>(</a:t>
            </a:r>
            <a:r>
              <a:rPr lang="en-GB" sz="3600">
                <a:solidFill>
                  <a:srgbClr val="BA2121"/>
                </a:solidFill>
                <a:latin typeface="Consolas"/>
              </a:rPr>
              <a:t>'func_1 called'</a:t>
            </a:r>
            <a:r>
              <a:rPr lang="en-GB" sz="3600">
                <a:latin typeface="Consolas"/>
              </a:rPr>
              <a:t>)</a:t>
            </a:r>
            <a:r>
              <a:rPr lang="en-GB" sz="3600">
                <a:solidFill>
                  <a:srgbClr val="BA2121"/>
                </a:solidFill>
                <a:latin typeface="Consolas"/>
              </a:rPr>
              <a:t> </a:t>
            </a:r>
            <a:endParaRPr lang="en-GB" sz="3600">
              <a:solidFill>
                <a:srgbClr val="BA2121"/>
              </a:solidFill>
              <a:latin typeface="Consolas" panose="020B0609020204030204" pitchFamily="49" charset="0"/>
            </a:endParaRPr>
          </a:p>
          <a:p>
            <a:pPr lvl="3"/>
            <a:r>
              <a:rPr lang="en-GB" sz="3600">
                <a:solidFill>
                  <a:srgbClr val="BA2121"/>
                </a:solidFill>
                <a:latin typeface="Consolas" panose="020B0609020204030204" pitchFamily="49" charset="0"/>
              </a:rPr>
              <a:t>		</a:t>
            </a:r>
            <a:r>
              <a:rPr lang="en-GB" sz="3600">
                <a:latin typeface="Consolas" panose="020B0609020204030204" pitchFamily="49" charset="0"/>
              </a:rPr>
              <a:t>func_2() </a:t>
            </a:r>
          </a:p>
          <a:p>
            <a:pPr lvl="3"/>
            <a:endParaRPr lang="en-GB" sz="3600" b="1">
              <a:solidFill>
                <a:srgbClr val="008000"/>
              </a:solidFill>
              <a:latin typeface="Consolas" panose="020B0609020204030204" pitchFamily="49" charset="0"/>
            </a:endParaRPr>
          </a:p>
          <a:p>
            <a:pPr lvl="3"/>
            <a:r>
              <a:rPr lang="en-GB" sz="3600" b="1">
                <a:solidFill>
                  <a:srgbClr val="008000"/>
                </a:solidFill>
                <a:latin typeface="Consolas" panose="020B0609020204030204" pitchFamily="49" charset="0"/>
              </a:rPr>
              <a:t>def</a:t>
            </a:r>
            <a:r>
              <a:rPr lang="en-GB" sz="3600">
                <a:latin typeface="Consolas" panose="020B0609020204030204" pitchFamily="49" charset="0"/>
              </a:rPr>
              <a:t> </a:t>
            </a:r>
            <a:r>
              <a:rPr lang="en-GB" sz="3600">
                <a:solidFill>
                  <a:srgbClr val="0000FF"/>
                </a:solidFill>
                <a:latin typeface="Consolas" panose="020B0609020204030204" pitchFamily="49" charset="0"/>
              </a:rPr>
              <a:t>func_2</a:t>
            </a:r>
            <a:r>
              <a:rPr lang="en-GB" sz="3600">
                <a:latin typeface="Consolas" panose="020B0609020204030204" pitchFamily="49" charset="0"/>
              </a:rPr>
              <a:t>(): </a:t>
            </a:r>
          </a:p>
          <a:p>
            <a:pPr lvl="3"/>
            <a:r>
              <a:rPr lang="en-GB" sz="3600">
                <a:solidFill>
                  <a:srgbClr val="008000"/>
                </a:solidFill>
                <a:latin typeface="Consolas"/>
              </a:rPr>
              <a:t>		</a:t>
            </a:r>
            <a:r>
              <a:rPr lang="en-GB" sz="3600" b="1">
                <a:solidFill>
                  <a:srgbClr val="008000"/>
                </a:solidFill>
                <a:latin typeface="Consolas"/>
              </a:rPr>
              <a:t>print</a:t>
            </a:r>
            <a:r>
              <a:rPr lang="en-GB" sz="3600">
                <a:latin typeface="Consolas"/>
              </a:rPr>
              <a:t>(</a:t>
            </a:r>
            <a:r>
              <a:rPr lang="en-GB" sz="3600">
                <a:solidFill>
                  <a:srgbClr val="BA2121"/>
                </a:solidFill>
                <a:latin typeface="Consolas"/>
              </a:rPr>
              <a:t>'func_2 called'</a:t>
            </a:r>
            <a:r>
              <a:rPr lang="en-GB" sz="3600">
                <a:latin typeface="Consolas"/>
              </a:rPr>
              <a:t>)</a:t>
            </a:r>
            <a:r>
              <a:rPr lang="en-GB" sz="3600">
                <a:solidFill>
                  <a:srgbClr val="BA2121"/>
                </a:solidFill>
                <a:latin typeface="Consolas"/>
              </a:rPr>
              <a:t> </a:t>
            </a:r>
            <a:endParaRPr lang="en-GB" sz="3600">
              <a:solidFill>
                <a:srgbClr val="BA2121"/>
              </a:solidFill>
              <a:latin typeface="Consolas" panose="020B0609020204030204" pitchFamily="49" charset="0"/>
            </a:endParaRPr>
          </a:p>
          <a:p>
            <a:pPr lvl="3"/>
            <a:endParaRPr lang="en-GB" sz="3600">
              <a:solidFill>
                <a:srgbClr val="BA2121"/>
              </a:solidFill>
              <a:latin typeface="Consolas" panose="020B0609020204030204" pitchFamily="49" charset="0"/>
            </a:endParaRPr>
          </a:p>
          <a:p>
            <a:pPr lvl="3"/>
            <a:r>
              <a:rPr lang="en-GB" sz="3600">
                <a:latin typeface="Consolas" panose="020B0609020204030204" pitchFamily="49" charset="0"/>
              </a:rPr>
              <a:t>func_1() </a:t>
            </a:r>
          </a:p>
          <a:p>
            <a:pPr lvl="3"/>
            <a:endParaRPr lang="en-GB" sz="3600">
              <a:latin typeface="Consolas" panose="020B0609020204030204" pitchFamily="49" charset="0"/>
            </a:endParaRPr>
          </a:p>
          <a:p>
            <a:pPr lvl="3"/>
            <a:r>
              <a:rPr lang="en-GB" sz="3600">
                <a:latin typeface="Consolas"/>
              </a:rPr>
              <a:t>func_1 called </a:t>
            </a:r>
          </a:p>
          <a:p>
            <a:pPr lvl="3"/>
            <a:r>
              <a:rPr lang="en-GB" sz="3600">
                <a:latin typeface="Consolas"/>
              </a:rPr>
              <a:t>func_2 called</a:t>
            </a:r>
            <a:endParaRPr lang="en-GB">
              <a:latin typeface="Consolas"/>
            </a:endParaRPr>
          </a:p>
        </p:txBody>
      </p:sp>
      <p:sp>
        <p:nvSpPr>
          <p:cNvPr id="6" name="Title 2">
            <a:extLst>
              <a:ext uri="{FF2B5EF4-FFF2-40B4-BE49-F238E27FC236}">
                <a16:creationId xmlns:a16="http://schemas.microsoft.com/office/drawing/2014/main" id="{A5ED48B0-AC6A-4828-9A9D-D57BA18107A7}"/>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Nested Functions</a:t>
            </a:r>
          </a:p>
        </p:txBody>
      </p:sp>
      <p:pic>
        <p:nvPicPr>
          <p:cNvPr id="7" name="bangor_logo_c1_flush.pdf">
            <a:extLst>
              <a:ext uri="{FF2B5EF4-FFF2-40B4-BE49-F238E27FC236}">
                <a16:creationId xmlns:a16="http://schemas.microsoft.com/office/drawing/2014/main" id="{5F55BC4C-CEC0-481F-8E48-5DD83BD92389}"/>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2055040132"/>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3416320"/>
          </a:xfrm>
          <a:prstGeom prst="rect">
            <a:avLst/>
          </a:prstGeom>
          <a:noFill/>
        </p:spPr>
        <p:txBody>
          <a:bodyPr wrap="square" rtlCol="0">
            <a:spAutoFit/>
          </a:bodyPr>
          <a:lstStyle/>
          <a:p>
            <a:pPr marL="571500" indent="-571500">
              <a:buFont typeface="Arial" panose="020B0604020202020204" pitchFamily="34" charset="0"/>
              <a:buChar char="•"/>
            </a:pPr>
            <a:r>
              <a:rPr lang="en-GB" sz="4000"/>
              <a:t>Functions should do one thing and do it well</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As we will see with TDD, a function that does too many operations and mutates too much data can be problematic</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Follow the same naming rules as mentioned for variables</a:t>
            </a:r>
          </a:p>
        </p:txBody>
      </p:sp>
      <p:sp>
        <p:nvSpPr>
          <p:cNvPr id="6" name="Title 2">
            <a:extLst>
              <a:ext uri="{FF2B5EF4-FFF2-40B4-BE49-F238E27FC236}">
                <a16:creationId xmlns:a16="http://schemas.microsoft.com/office/drawing/2014/main" id="{C7234CA2-433D-4700-BC94-3CE8EA0FE7C9}"/>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Functions Advice</a:t>
            </a:r>
          </a:p>
        </p:txBody>
      </p:sp>
      <p:pic>
        <p:nvPicPr>
          <p:cNvPr id="7" name="bangor_logo_c1_flush.pdf">
            <a:extLst>
              <a:ext uri="{FF2B5EF4-FFF2-40B4-BE49-F238E27FC236}">
                <a16:creationId xmlns:a16="http://schemas.microsoft.com/office/drawing/2014/main" id="{315681A0-D866-47B6-9856-380784A6B75F}"/>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97512789"/>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8340745"/>
          </a:xfrm>
          <a:prstGeom prst="rect">
            <a:avLst/>
          </a:prstGeom>
          <a:noFill/>
        </p:spPr>
        <p:txBody>
          <a:bodyPr wrap="square" rtlCol="0">
            <a:spAutoFit/>
          </a:bodyPr>
          <a:lstStyle/>
          <a:p>
            <a:pPr marL="571500" indent="-571500">
              <a:buFont typeface="Arial" panose="020B0604020202020204" pitchFamily="34" charset="0"/>
              <a:buChar char="•"/>
            </a:pPr>
            <a:r>
              <a:rPr lang="en-GB" sz="4000"/>
              <a:t>Documentation is very important</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Often it can be the only form of communication between software developers</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In Python, functions are often given a 'docstring' to assist users of the function</a:t>
            </a:r>
          </a:p>
          <a:p>
            <a:endParaRPr lang="en-GB" sz="3600" b="1">
              <a:solidFill>
                <a:srgbClr val="008000"/>
              </a:solidFill>
              <a:latin typeface="Consolas" panose="020B0609020204030204" pitchFamily="49" charset="0"/>
            </a:endParaRPr>
          </a:p>
          <a:p>
            <a:pPr lvl="3"/>
            <a:r>
              <a:rPr lang="en-GB" sz="3600" b="1">
                <a:solidFill>
                  <a:srgbClr val="008000"/>
                </a:solidFill>
                <a:latin typeface="Consolas" panose="020B0609020204030204" pitchFamily="49" charset="0"/>
              </a:rPr>
              <a:t>def</a:t>
            </a:r>
            <a:r>
              <a:rPr lang="en-GB" sz="3600">
                <a:latin typeface="Consolas" panose="020B0609020204030204" pitchFamily="49" charset="0"/>
              </a:rPr>
              <a:t> </a:t>
            </a:r>
            <a:r>
              <a:rPr lang="en-GB" sz="3600">
                <a:solidFill>
                  <a:srgbClr val="0000FF"/>
                </a:solidFill>
                <a:latin typeface="Consolas" panose="020B0609020204030204" pitchFamily="49" charset="0"/>
              </a:rPr>
              <a:t>func_1</a:t>
            </a:r>
            <a:r>
              <a:rPr lang="en-GB" sz="3600">
                <a:latin typeface="Consolas" panose="020B0609020204030204" pitchFamily="49" charset="0"/>
              </a:rPr>
              <a:t>(</a:t>
            </a:r>
            <a:r>
              <a:rPr lang="en-GB" sz="3600" err="1">
                <a:latin typeface="Consolas" panose="020B0609020204030204" pitchFamily="49" charset="0"/>
              </a:rPr>
              <a:t>some_arg</a:t>
            </a:r>
            <a:r>
              <a:rPr lang="en-GB" sz="3600">
                <a:latin typeface="Consolas" panose="020B0609020204030204" pitchFamily="49" charset="0"/>
              </a:rPr>
              <a:t>): </a:t>
            </a:r>
          </a:p>
          <a:p>
            <a:pPr lvl="5"/>
            <a:r>
              <a:rPr lang="en-GB" sz="3600">
                <a:solidFill>
                  <a:srgbClr val="BA2121"/>
                </a:solidFill>
                <a:latin typeface="Consolas" panose="020B0609020204030204" pitchFamily="49" charset="0"/>
              </a:rPr>
              <a:t>''' </a:t>
            </a:r>
            <a:r>
              <a:rPr lang="en-GB" sz="3600">
                <a:solidFill>
                  <a:schemeClr val="tx1">
                    <a:lumMod val="65000"/>
                    <a:lumOff val="35000"/>
                  </a:schemeClr>
                </a:solidFill>
                <a:latin typeface="Consolas" panose="020B0609020204030204" pitchFamily="49" charset="0"/>
              </a:rPr>
              <a:t>This is the docstring for func_1 </a:t>
            </a:r>
          </a:p>
          <a:p>
            <a:pPr lvl="5"/>
            <a:r>
              <a:rPr lang="en-GB" sz="3600">
                <a:solidFill>
                  <a:schemeClr val="tx1">
                    <a:lumMod val="65000"/>
                    <a:lumOff val="35000"/>
                  </a:schemeClr>
                </a:solidFill>
                <a:latin typeface="Consolas" panose="020B0609020204030204" pitchFamily="49" charset="0"/>
              </a:rPr>
              <a:t>Examples </a:t>
            </a:r>
          </a:p>
          <a:p>
            <a:pPr lvl="5"/>
            <a:r>
              <a:rPr lang="en-GB" sz="3600">
                <a:solidFill>
                  <a:schemeClr val="tx1">
                    <a:lumMod val="65000"/>
                    <a:lumOff val="35000"/>
                  </a:schemeClr>
                </a:solidFill>
                <a:latin typeface="Consolas" panose="020B0609020204030204" pitchFamily="49" charset="0"/>
              </a:rPr>
              <a:t>-------- </a:t>
            </a:r>
          </a:p>
          <a:p>
            <a:pPr lvl="5"/>
            <a:r>
              <a:rPr lang="en-GB" sz="3600">
                <a:solidFill>
                  <a:schemeClr val="tx1">
                    <a:lumMod val="65000"/>
                    <a:lumOff val="35000"/>
                  </a:schemeClr>
                </a:solidFill>
                <a:latin typeface="Consolas" panose="020B0609020204030204" pitchFamily="49" charset="0"/>
              </a:rPr>
              <a:t>&gt;&gt;&gt; func_1(22) 22 </a:t>
            </a:r>
          </a:p>
          <a:p>
            <a:pPr lvl="5"/>
            <a:r>
              <a:rPr lang="en-GB" sz="3600">
                <a:solidFill>
                  <a:srgbClr val="BA2121"/>
                </a:solidFill>
                <a:latin typeface="Consolas" panose="020B0609020204030204" pitchFamily="49" charset="0"/>
              </a:rPr>
              <a:t>''' </a:t>
            </a:r>
          </a:p>
          <a:p>
            <a:pPr lvl="5"/>
            <a:r>
              <a:rPr lang="en-GB" sz="3600" b="1">
                <a:solidFill>
                  <a:srgbClr val="008000"/>
                </a:solidFill>
                <a:latin typeface="Consolas" panose="020B0609020204030204" pitchFamily="49" charset="0"/>
              </a:rPr>
              <a:t>print</a:t>
            </a:r>
            <a:r>
              <a:rPr lang="en-GB" sz="3600">
                <a:latin typeface="Consolas" panose="020B0609020204030204" pitchFamily="49" charset="0"/>
              </a:rPr>
              <a:t>(</a:t>
            </a:r>
            <a:r>
              <a:rPr lang="en-GB" sz="3600" err="1">
                <a:latin typeface="Consolas" panose="020B0609020204030204" pitchFamily="49" charset="0"/>
              </a:rPr>
              <a:t>some_arg</a:t>
            </a:r>
            <a:r>
              <a:rPr lang="en-GB" sz="3600">
                <a:latin typeface="Consolas" panose="020B0609020204030204" pitchFamily="49" charset="0"/>
              </a:rPr>
              <a:t>) </a:t>
            </a:r>
          </a:p>
          <a:p>
            <a:pPr lvl="5"/>
            <a:endParaRPr lang="en-GB" sz="3600">
              <a:latin typeface="Consolas" panose="020B0609020204030204" pitchFamily="49" charset="0"/>
            </a:endParaRPr>
          </a:p>
          <a:p>
            <a:pPr lvl="3"/>
            <a:r>
              <a:rPr lang="en-GB" sz="3600">
                <a:latin typeface="Consolas" panose="020B0609020204030204" pitchFamily="49" charset="0"/>
              </a:rPr>
              <a:t>help(func_1) </a:t>
            </a:r>
          </a:p>
        </p:txBody>
      </p:sp>
      <p:sp>
        <p:nvSpPr>
          <p:cNvPr id="6" name="Title 2">
            <a:extLst>
              <a:ext uri="{FF2B5EF4-FFF2-40B4-BE49-F238E27FC236}">
                <a16:creationId xmlns:a16="http://schemas.microsoft.com/office/drawing/2014/main" id="{91A4A6C0-63BF-4B73-BA40-CB7CE410617C}"/>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Documentation</a:t>
            </a:r>
          </a:p>
        </p:txBody>
      </p:sp>
      <p:pic>
        <p:nvPicPr>
          <p:cNvPr id="7" name="bangor_logo_c1_flush.pdf">
            <a:extLst>
              <a:ext uri="{FF2B5EF4-FFF2-40B4-BE49-F238E27FC236}">
                <a16:creationId xmlns:a16="http://schemas.microsoft.com/office/drawing/2014/main" id="{551B1101-D84A-4848-9366-08229B4B8C56}"/>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61059199"/>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9264075"/>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dirty="0"/>
              <a:t>Create a text file named data.txt and enter your name and age on separate lines</a:t>
            </a:r>
          </a:p>
          <a:p>
            <a:pPr lvl="4"/>
            <a:r>
              <a:rPr lang="en-GB" sz="3600" dirty="0">
                <a:latin typeface="Consolas" panose="020B0609020204030204" pitchFamily="49" charset="0"/>
                <a:cs typeface="Courier New" panose="02070309020205020404" pitchFamily="49" charset="0"/>
              </a:rPr>
              <a:t>Aaron</a:t>
            </a:r>
          </a:p>
          <a:p>
            <a:pPr lvl="4"/>
            <a:r>
              <a:rPr lang="en-GB" sz="3600" dirty="0">
                <a:latin typeface="Consolas"/>
                <a:cs typeface="Courier New"/>
              </a:rPr>
              <a:t>32 </a:t>
            </a:r>
            <a:endParaRPr lang="en-GB" sz="3600" dirty="0">
              <a:latin typeface="Consolas" panose="020B0609020204030204" pitchFamily="49" charset="0"/>
              <a:cs typeface="Courier New" panose="02070309020205020404" pitchFamily="49" charset="0"/>
            </a:endParaRP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Open the data.txt file using the built-in open() function that Python provides</a:t>
            </a:r>
          </a:p>
          <a:p>
            <a:pPr marL="571500" indent="-571500">
              <a:buFont typeface="Arial" panose="020B0604020202020204" pitchFamily="34" charset="0"/>
              <a:buChar char="•"/>
            </a:pPr>
            <a:endParaRPr lang="en-GB" sz="1600" dirty="0"/>
          </a:p>
          <a:p>
            <a:pPr lvl="3"/>
            <a:r>
              <a:rPr lang="en-GB" sz="3600" dirty="0">
                <a:solidFill>
                  <a:srgbClr val="000000"/>
                </a:solidFill>
                <a:latin typeface="Consolas" panose="020B0609020204030204" pitchFamily="49" charset="0"/>
              </a:rPr>
              <a:t>data</a:t>
            </a:r>
            <a:r>
              <a:rPr lang="en-GB" sz="3600" dirty="0">
                <a:solidFill>
                  <a:srgbClr val="666666"/>
                </a:solidFill>
                <a:latin typeface="Consolas" panose="020B0609020204030204" pitchFamily="49" charset="0"/>
              </a:rPr>
              <a:t>=</a:t>
            </a:r>
            <a:r>
              <a:rPr lang="en-GB" sz="3600" dirty="0">
                <a:solidFill>
                  <a:srgbClr val="000000"/>
                </a:solidFill>
                <a:latin typeface="Consolas" panose="020B0609020204030204" pitchFamily="49" charset="0"/>
              </a:rPr>
              <a:t>[] </a:t>
            </a:r>
          </a:p>
          <a:p>
            <a:pPr lvl="3"/>
            <a:endParaRPr lang="en-GB" sz="3600" dirty="0">
              <a:solidFill>
                <a:srgbClr val="000000"/>
              </a:solidFill>
              <a:latin typeface="Consolas" panose="020B0609020204030204" pitchFamily="49" charset="0"/>
            </a:endParaRPr>
          </a:p>
          <a:p>
            <a:pPr lvl="3"/>
            <a:r>
              <a:rPr lang="en-GB" sz="3600" b="1" dirty="0">
                <a:solidFill>
                  <a:srgbClr val="008000"/>
                </a:solidFill>
                <a:latin typeface="Consolas" panose="020B0609020204030204" pitchFamily="49" charset="0"/>
              </a:rPr>
              <a:t>with</a:t>
            </a:r>
            <a:r>
              <a:rPr lang="en-GB" sz="3600" dirty="0">
                <a:solidFill>
                  <a:srgbClr val="000000"/>
                </a:solidFill>
                <a:latin typeface="Consolas" panose="020B0609020204030204" pitchFamily="49" charset="0"/>
              </a:rPr>
              <a:t> </a:t>
            </a:r>
            <a:r>
              <a:rPr lang="en-GB" sz="3600" dirty="0">
                <a:solidFill>
                  <a:srgbClr val="008000"/>
                </a:solidFill>
                <a:latin typeface="Consolas" panose="020B0609020204030204" pitchFamily="49" charset="0"/>
              </a:rPr>
              <a:t>open</a:t>
            </a:r>
            <a:r>
              <a:rPr lang="en-GB" sz="3600" dirty="0">
                <a:solidFill>
                  <a:srgbClr val="000000"/>
                </a:solidFill>
                <a:latin typeface="Consolas" panose="020B0609020204030204" pitchFamily="49" charset="0"/>
              </a:rPr>
              <a:t>(</a:t>
            </a:r>
            <a:r>
              <a:rPr lang="en-GB" sz="3600" dirty="0">
                <a:solidFill>
                  <a:srgbClr val="BA2121"/>
                </a:solidFill>
                <a:latin typeface="Consolas" panose="020B0609020204030204" pitchFamily="49" charset="0"/>
              </a:rPr>
              <a:t>'data.txt'</a:t>
            </a:r>
            <a:r>
              <a:rPr lang="en-GB" sz="3600" dirty="0">
                <a:solidFill>
                  <a:srgbClr val="000000"/>
                </a:solidFill>
                <a:latin typeface="Consolas" panose="020B0609020204030204" pitchFamily="49" charset="0"/>
              </a:rPr>
              <a:t>, </a:t>
            </a:r>
            <a:r>
              <a:rPr lang="en-GB" sz="3600" dirty="0">
                <a:solidFill>
                  <a:srgbClr val="BA2121"/>
                </a:solidFill>
                <a:latin typeface="Consolas" panose="020B0609020204030204" pitchFamily="49" charset="0"/>
              </a:rPr>
              <a:t>'r'</a:t>
            </a:r>
            <a:r>
              <a:rPr lang="en-GB" sz="3600" dirty="0">
                <a:solidFill>
                  <a:srgbClr val="000000"/>
                </a:solidFill>
                <a:latin typeface="Consolas" panose="020B0609020204030204" pitchFamily="49" charset="0"/>
              </a:rPr>
              <a:t>) </a:t>
            </a:r>
            <a:r>
              <a:rPr lang="en-GB" sz="3600" b="1" dirty="0">
                <a:solidFill>
                  <a:srgbClr val="008000"/>
                </a:solidFill>
                <a:latin typeface="Consolas" panose="020B0609020204030204" pitchFamily="49" charset="0"/>
              </a:rPr>
              <a:t>as</a:t>
            </a:r>
            <a:r>
              <a:rPr lang="en-GB" sz="3600" dirty="0">
                <a:solidFill>
                  <a:srgbClr val="000000"/>
                </a:solidFill>
                <a:latin typeface="Consolas" panose="020B0609020204030204" pitchFamily="49" charset="0"/>
              </a:rPr>
              <a:t> </a:t>
            </a:r>
            <a:r>
              <a:rPr lang="en-GB" sz="3600" dirty="0" err="1">
                <a:solidFill>
                  <a:srgbClr val="000000"/>
                </a:solidFill>
                <a:latin typeface="Consolas" panose="020B0609020204030204" pitchFamily="49" charset="0"/>
              </a:rPr>
              <a:t>data_file</a:t>
            </a:r>
            <a:r>
              <a:rPr lang="en-GB" sz="3600" dirty="0">
                <a:solidFill>
                  <a:srgbClr val="000000"/>
                </a:solidFill>
                <a:latin typeface="Consolas" panose="020B0609020204030204" pitchFamily="49" charset="0"/>
              </a:rPr>
              <a:t>: </a:t>
            </a:r>
          </a:p>
          <a:p>
            <a:pPr lvl="5"/>
            <a:r>
              <a:rPr lang="en-GB" sz="3600" b="1" dirty="0">
                <a:solidFill>
                  <a:srgbClr val="008000"/>
                </a:solidFill>
                <a:latin typeface="Consolas" panose="020B0609020204030204" pitchFamily="49" charset="0"/>
              </a:rPr>
              <a:t>for</a:t>
            </a:r>
            <a:r>
              <a:rPr lang="en-GB" sz="3600" dirty="0">
                <a:solidFill>
                  <a:srgbClr val="000000"/>
                </a:solidFill>
                <a:latin typeface="Consolas" panose="020B0609020204030204" pitchFamily="49" charset="0"/>
              </a:rPr>
              <a:t> line </a:t>
            </a:r>
            <a:r>
              <a:rPr lang="en-GB" sz="3600" b="1" dirty="0">
                <a:solidFill>
                  <a:srgbClr val="AA22FF"/>
                </a:solidFill>
                <a:latin typeface="Consolas" panose="020B0609020204030204" pitchFamily="49" charset="0"/>
              </a:rPr>
              <a:t>in</a:t>
            </a:r>
            <a:r>
              <a:rPr lang="en-GB" sz="3600" dirty="0">
                <a:solidFill>
                  <a:srgbClr val="000000"/>
                </a:solidFill>
                <a:latin typeface="Consolas" panose="020B0609020204030204" pitchFamily="49" charset="0"/>
              </a:rPr>
              <a:t> </a:t>
            </a:r>
            <a:r>
              <a:rPr lang="en-GB" sz="3600" dirty="0" err="1">
                <a:solidFill>
                  <a:srgbClr val="000000"/>
                </a:solidFill>
                <a:latin typeface="Consolas" panose="020B0609020204030204" pitchFamily="49" charset="0"/>
              </a:rPr>
              <a:t>data_file</a:t>
            </a:r>
            <a:r>
              <a:rPr lang="en-GB" sz="3600" dirty="0">
                <a:solidFill>
                  <a:srgbClr val="000000"/>
                </a:solidFill>
                <a:latin typeface="Consolas" panose="020B0609020204030204" pitchFamily="49" charset="0"/>
              </a:rPr>
              <a:t>: </a:t>
            </a:r>
          </a:p>
          <a:p>
            <a:pPr lvl="5"/>
            <a:r>
              <a:rPr lang="en-GB" sz="3600" dirty="0">
                <a:solidFill>
                  <a:srgbClr val="000000"/>
                </a:solidFill>
                <a:latin typeface="Consolas" panose="020B0609020204030204" pitchFamily="49" charset="0"/>
              </a:rPr>
              <a:t>		line </a:t>
            </a:r>
            <a:r>
              <a:rPr lang="en-GB" sz="3600" dirty="0">
                <a:solidFill>
                  <a:srgbClr val="666666"/>
                </a:solidFill>
                <a:latin typeface="Consolas" panose="020B0609020204030204" pitchFamily="49" charset="0"/>
              </a:rPr>
              <a:t>=</a:t>
            </a:r>
            <a:r>
              <a:rPr lang="en-GB" sz="3600" dirty="0">
                <a:solidFill>
                  <a:srgbClr val="000000"/>
                </a:solidFill>
                <a:latin typeface="Consolas" panose="020B0609020204030204" pitchFamily="49" charset="0"/>
              </a:rPr>
              <a:t> </a:t>
            </a:r>
            <a:r>
              <a:rPr lang="en-GB" sz="3600" dirty="0" err="1">
                <a:solidFill>
                  <a:srgbClr val="000000"/>
                </a:solidFill>
                <a:latin typeface="Consolas" panose="020B0609020204030204" pitchFamily="49" charset="0"/>
              </a:rPr>
              <a:t>line</a:t>
            </a:r>
            <a:r>
              <a:rPr lang="en-GB" sz="3600" dirty="0" err="1">
                <a:solidFill>
                  <a:srgbClr val="666666"/>
                </a:solidFill>
                <a:latin typeface="Consolas" panose="020B0609020204030204" pitchFamily="49" charset="0"/>
              </a:rPr>
              <a:t>.</a:t>
            </a:r>
            <a:r>
              <a:rPr lang="en-GB" sz="3600" dirty="0" err="1">
                <a:solidFill>
                  <a:srgbClr val="000000"/>
                </a:solidFill>
                <a:latin typeface="Consolas" panose="020B0609020204030204" pitchFamily="49" charset="0"/>
              </a:rPr>
              <a:t>strip</a:t>
            </a:r>
            <a:r>
              <a:rPr lang="en-GB" sz="3600" dirty="0">
                <a:solidFill>
                  <a:srgbClr val="000000"/>
                </a:solidFill>
                <a:latin typeface="Consolas" panose="020B0609020204030204" pitchFamily="49" charset="0"/>
              </a:rPr>
              <a:t>() </a:t>
            </a:r>
            <a:r>
              <a:rPr lang="en-GB" sz="3600" i="1" dirty="0">
                <a:solidFill>
                  <a:srgbClr val="3D7B7B"/>
                </a:solidFill>
                <a:latin typeface="Consolas" panose="020B0609020204030204" pitchFamily="49" charset="0"/>
              </a:rPr>
              <a:t># Remove newline character </a:t>
            </a:r>
          </a:p>
          <a:p>
            <a:pPr lvl="5"/>
            <a:r>
              <a:rPr lang="en-GB" sz="3600" i="1" dirty="0">
                <a:solidFill>
                  <a:srgbClr val="3D7B7B"/>
                </a:solidFill>
                <a:latin typeface="Consolas" panose="020B0609020204030204" pitchFamily="49" charset="0"/>
              </a:rPr>
              <a:t>		</a:t>
            </a:r>
            <a:r>
              <a:rPr lang="en-GB" sz="3600" dirty="0">
                <a:solidFill>
                  <a:srgbClr val="008000"/>
                </a:solidFill>
                <a:latin typeface="Consolas" panose="020B0609020204030204" pitchFamily="49" charset="0"/>
              </a:rPr>
              <a:t>print</a:t>
            </a:r>
            <a:r>
              <a:rPr lang="en-GB" sz="3600" dirty="0">
                <a:solidFill>
                  <a:srgbClr val="000000"/>
                </a:solidFill>
                <a:latin typeface="Consolas" panose="020B0609020204030204" pitchFamily="49" charset="0"/>
              </a:rPr>
              <a:t>(</a:t>
            </a:r>
            <a:r>
              <a:rPr lang="en-GB" sz="3600" dirty="0" err="1">
                <a:solidFill>
                  <a:srgbClr val="BA2121"/>
                </a:solidFill>
                <a:latin typeface="Consolas" panose="020B0609020204030204" pitchFamily="49" charset="0"/>
              </a:rPr>
              <a:t>f"Add</a:t>
            </a:r>
            <a:r>
              <a:rPr lang="en-GB" sz="3600" dirty="0">
                <a:solidFill>
                  <a:srgbClr val="BA2121"/>
                </a:solidFill>
                <a:latin typeface="Consolas" panose="020B0609020204030204" pitchFamily="49" charset="0"/>
              </a:rPr>
              <a:t> '</a:t>
            </a:r>
            <a:r>
              <a:rPr lang="en-GB" sz="3600" b="1" dirty="0">
                <a:solidFill>
                  <a:srgbClr val="A45A77"/>
                </a:solidFill>
                <a:latin typeface="Consolas" panose="020B0609020204030204" pitchFamily="49" charset="0"/>
              </a:rPr>
              <a:t>{</a:t>
            </a:r>
            <a:r>
              <a:rPr lang="en-GB" sz="3600" dirty="0">
                <a:solidFill>
                  <a:srgbClr val="000000"/>
                </a:solidFill>
                <a:latin typeface="Consolas" panose="020B0609020204030204" pitchFamily="49" charset="0"/>
              </a:rPr>
              <a:t>line</a:t>
            </a:r>
            <a:r>
              <a:rPr lang="en-GB" sz="3600" b="1" dirty="0">
                <a:solidFill>
                  <a:srgbClr val="A45A77"/>
                </a:solidFill>
                <a:latin typeface="Consolas" panose="020B0609020204030204" pitchFamily="49" charset="0"/>
              </a:rPr>
              <a:t>}</a:t>
            </a:r>
            <a:r>
              <a:rPr lang="en-GB" sz="3600" dirty="0">
                <a:solidFill>
                  <a:srgbClr val="BA2121"/>
                </a:solidFill>
                <a:latin typeface="Consolas" panose="020B0609020204030204" pitchFamily="49" charset="0"/>
              </a:rPr>
              <a:t>' to the data list"</a:t>
            </a:r>
            <a:r>
              <a:rPr lang="en-GB" sz="3600" dirty="0">
                <a:solidFill>
                  <a:srgbClr val="000000"/>
                </a:solidFill>
                <a:latin typeface="Consolas" panose="020B0609020204030204" pitchFamily="49" charset="0"/>
              </a:rPr>
              <a:t>) </a:t>
            </a:r>
          </a:p>
          <a:p>
            <a:pPr lvl="5"/>
            <a:r>
              <a:rPr lang="en-GB" sz="3600" dirty="0">
                <a:solidFill>
                  <a:srgbClr val="000000"/>
                </a:solidFill>
                <a:latin typeface="Consolas" panose="020B0609020204030204" pitchFamily="49" charset="0"/>
              </a:rPr>
              <a:t>		</a:t>
            </a:r>
            <a:r>
              <a:rPr lang="en-GB" sz="3600" dirty="0" err="1">
                <a:solidFill>
                  <a:srgbClr val="000000"/>
                </a:solidFill>
                <a:latin typeface="Consolas" panose="020B0609020204030204" pitchFamily="49" charset="0"/>
              </a:rPr>
              <a:t>data</a:t>
            </a:r>
            <a:r>
              <a:rPr lang="en-GB" sz="3600" dirty="0" err="1">
                <a:solidFill>
                  <a:srgbClr val="666666"/>
                </a:solidFill>
                <a:latin typeface="Consolas" panose="020B0609020204030204" pitchFamily="49" charset="0"/>
              </a:rPr>
              <a:t>.</a:t>
            </a:r>
            <a:r>
              <a:rPr lang="en-GB" sz="3600" dirty="0" err="1">
                <a:solidFill>
                  <a:srgbClr val="000000"/>
                </a:solidFill>
                <a:latin typeface="Consolas" panose="020B0609020204030204" pitchFamily="49" charset="0"/>
              </a:rPr>
              <a:t>append</a:t>
            </a:r>
            <a:r>
              <a:rPr lang="en-GB" sz="3600" dirty="0">
                <a:solidFill>
                  <a:srgbClr val="000000"/>
                </a:solidFill>
                <a:latin typeface="Consolas" panose="020B0609020204030204" pitchFamily="49" charset="0"/>
              </a:rPr>
              <a:t>(line) </a:t>
            </a:r>
          </a:p>
          <a:p>
            <a:pPr lvl="3"/>
            <a:endParaRPr lang="en-GB" sz="3600" dirty="0">
              <a:solidFill>
                <a:srgbClr val="000000"/>
              </a:solidFill>
              <a:latin typeface="Consolas" panose="020B0609020204030204" pitchFamily="49" charset="0"/>
            </a:endParaRPr>
          </a:p>
          <a:p>
            <a:pPr lvl="3"/>
            <a:r>
              <a:rPr lang="en-GB" sz="3600" b="1" dirty="0">
                <a:solidFill>
                  <a:srgbClr val="008000"/>
                </a:solidFill>
                <a:latin typeface="Consolas" panose="020B0609020204030204" pitchFamily="49" charset="0"/>
              </a:rPr>
              <a:t>print</a:t>
            </a:r>
            <a:r>
              <a:rPr lang="en-GB" sz="3600" dirty="0">
                <a:solidFill>
                  <a:srgbClr val="000000"/>
                </a:solidFill>
                <a:latin typeface="Consolas" panose="020B0609020204030204" pitchFamily="49" charset="0"/>
              </a:rPr>
              <a:t>(data) </a:t>
            </a:r>
          </a:p>
          <a:p>
            <a:endParaRPr lang="en-GB" sz="3600" dirty="0">
              <a:latin typeface="Consolas" panose="020B0609020204030204" pitchFamily="49" charset="0"/>
            </a:endParaRPr>
          </a:p>
          <a:p>
            <a:pPr marL="571500" indent="-571500">
              <a:buFont typeface="Arial" panose="020B0604020202020204" pitchFamily="34" charset="0"/>
              <a:buChar char="•"/>
            </a:pPr>
            <a:r>
              <a:rPr lang="en-GB" sz="4000" dirty="0"/>
              <a:t>More on this in the </a:t>
            </a:r>
            <a:r>
              <a:rPr lang="en-GB" sz="4000" b="1" dirty="0"/>
              <a:t>Advanced Python workshop (on Monday!)</a:t>
            </a:r>
          </a:p>
        </p:txBody>
      </p:sp>
      <p:sp>
        <p:nvSpPr>
          <p:cNvPr id="6" name="Title 2">
            <a:extLst>
              <a:ext uri="{FF2B5EF4-FFF2-40B4-BE49-F238E27FC236}">
                <a16:creationId xmlns:a16="http://schemas.microsoft.com/office/drawing/2014/main" id="{DF5EB910-15AB-4115-B682-752AEF361BF9}"/>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Read Data from Files</a:t>
            </a:r>
          </a:p>
        </p:txBody>
      </p:sp>
      <p:pic>
        <p:nvPicPr>
          <p:cNvPr id="7" name="bangor_logo_c1_flush.pdf">
            <a:extLst>
              <a:ext uri="{FF2B5EF4-FFF2-40B4-BE49-F238E27FC236}">
                <a16:creationId xmlns:a16="http://schemas.microsoft.com/office/drawing/2014/main" id="{E968371A-8A0D-48F3-A637-A3847E3172C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636223070"/>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5940088"/>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dirty="0"/>
              <a:t>Write a list of data items to a file names </a:t>
            </a:r>
            <a:r>
              <a:rPr lang="en-GB" sz="4000" i="1" dirty="0"/>
              <a:t>name-list.txt</a:t>
            </a:r>
            <a:r>
              <a:rPr lang="en-GB" sz="4000" dirty="0"/>
              <a:t>:</a:t>
            </a:r>
            <a:endParaRPr lang="en-GB" sz="4000" i="1" dirty="0"/>
          </a:p>
          <a:p>
            <a:pPr marL="571500" indent="-571500">
              <a:buFont typeface="Arial" panose="020B0604020202020204" pitchFamily="34" charset="0"/>
              <a:buChar char="•"/>
            </a:pPr>
            <a:endParaRPr lang="en-GB" sz="2000" dirty="0"/>
          </a:p>
          <a:p>
            <a:pPr lvl="3"/>
            <a:r>
              <a:rPr lang="en-GB" sz="3600" dirty="0">
                <a:latin typeface="Consolas"/>
              </a:rPr>
              <a:t>data</a:t>
            </a:r>
            <a:r>
              <a:rPr lang="en-GB" sz="3600" dirty="0">
                <a:solidFill>
                  <a:srgbClr val="666666"/>
                </a:solidFill>
                <a:latin typeface="Consolas"/>
              </a:rPr>
              <a:t>=</a:t>
            </a:r>
            <a:r>
              <a:rPr lang="en-GB" sz="3600" dirty="0">
                <a:latin typeface="Consolas"/>
              </a:rPr>
              <a:t>[</a:t>
            </a:r>
            <a:r>
              <a:rPr lang="en-GB" sz="3600" dirty="0">
                <a:solidFill>
                  <a:srgbClr val="BA2121"/>
                </a:solidFill>
                <a:latin typeface="Consolas"/>
              </a:rPr>
              <a:t>'Aaron'</a:t>
            </a:r>
            <a:r>
              <a:rPr lang="en-GB" sz="3600" dirty="0">
                <a:latin typeface="Consolas"/>
              </a:rPr>
              <a:t>, </a:t>
            </a:r>
            <a:r>
              <a:rPr lang="en-GB" sz="3600" dirty="0">
                <a:solidFill>
                  <a:srgbClr val="BA2121"/>
                </a:solidFill>
                <a:latin typeface="Consolas"/>
              </a:rPr>
              <a:t>'Beth'</a:t>
            </a:r>
            <a:r>
              <a:rPr lang="en-GB" sz="3600" dirty="0">
                <a:latin typeface="Consolas"/>
              </a:rPr>
              <a:t>, </a:t>
            </a:r>
            <a:r>
              <a:rPr lang="en-GB" sz="3600" dirty="0">
                <a:solidFill>
                  <a:srgbClr val="BA2121"/>
                </a:solidFill>
                <a:latin typeface="Consolas"/>
              </a:rPr>
              <a:t>'George'</a:t>
            </a:r>
            <a:r>
              <a:rPr lang="en-GB" sz="3600" dirty="0">
                <a:latin typeface="Consolas"/>
              </a:rPr>
              <a:t>]</a:t>
            </a:r>
            <a:r>
              <a:rPr lang="en-GB" sz="3600" dirty="0">
                <a:solidFill>
                  <a:srgbClr val="BA2121"/>
                </a:solidFill>
                <a:latin typeface="Consolas"/>
              </a:rPr>
              <a:t> </a:t>
            </a:r>
            <a:endParaRPr lang="en-GB" sz="3600" dirty="0">
              <a:solidFill>
                <a:srgbClr val="BA2121"/>
              </a:solidFill>
              <a:latin typeface="Consolas" panose="020B0609020204030204" pitchFamily="49" charset="0"/>
            </a:endParaRPr>
          </a:p>
          <a:p>
            <a:pPr lvl="3"/>
            <a:endParaRPr lang="en-GB" sz="3600" b="1" dirty="0">
              <a:solidFill>
                <a:srgbClr val="008000"/>
              </a:solidFill>
              <a:latin typeface="Consolas" panose="020B0609020204030204" pitchFamily="49" charset="0"/>
            </a:endParaRPr>
          </a:p>
          <a:p>
            <a:pPr lvl="3"/>
            <a:r>
              <a:rPr lang="en-GB" sz="3600" b="1" dirty="0">
                <a:solidFill>
                  <a:srgbClr val="008000"/>
                </a:solidFill>
                <a:latin typeface="Consolas" panose="020B0609020204030204" pitchFamily="49" charset="0"/>
              </a:rPr>
              <a:t>with</a:t>
            </a:r>
            <a:r>
              <a:rPr lang="en-GB" sz="3600" dirty="0">
                <a:latin typeface="Consolas" panose="020B0609020204030204" pitchFamily="49" charset="0"/>
              </a:rPr>
              <a:t> </a:t>
            </a:r>
            <a:r>
              <a:rPr lang="en-GB" sz="3600" dirty="0">
                <a:solidFill>
                  <a:srgbClr val="008000"/>
                </a:solidFill>
                <a:latin typeface="Consolas" panose="020B0609020204030204" pitchFamily="49" charset="0"/>
              </a:rPr>
              <a:t>open</a:t>
            </a:r>
            <a:r>
              <a:rPr lang="en-GB" sz="3600" dirty="0">
                <a:latin typeface="Consolas" panose="020B0609020204030204" pitchFamily="49" charset="0"/>
              </a:rPr>
              <a:t>(</a:t>
            </a:r>
            <a:r>
              <a:rPr lang="en-GB" sz="3600" dirty="0">
                <a:solidFill>
                  <a:srgbClr val="BA2121"/>
                </a:solidFill>
                <a:latin typeface="Consolas" panose="020B0609020204030204" pitchFamily="49" charset="0"/>
              </a:rPr>
              <a:t>'name-list.txt'</a:t>
            </a:r>
            <a:r>
              <a:rPr lang="en-GB" sz="3600" dirty="0">
                <a:latin typeface="Consolas" panose="020B0609020204030204" pitchFamily="49" charset="0"/>
              </a:rPr>
              <a:t>, </a:t>
            </a:r>
            <a:r>
              <a:rPr lang="en-GB" sz="3600" dirty="0">
                <a:solidFill>
                  <a:srgbClr val="BA2121"/>
                </a:solidFill>
                <a:latin typeface="Consolas" panose="020B0609020204030204" pitchFamily="49" charset="0"/>
              </a:rPr>
              <a:t>'w+'</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as</a:t>
            </a:r>
            <a:r>
              <a:rPr lang="en-GB" sz="3600" dirty="0">
                <a:latin typeface="Consolas" panose="020B0609020204030204" pitchFamily="49" charset="0"/>
              </a:rPr>
              <a:t> </a:t>
            </a:r>
            <a:r>
              <a:rPr lang="en-GB" sz="3600" dirty="0" err="1">
                <a:latin typeface="Consolas" panose="020B0609020204030204" pitchFamily="49" charset="0"/>
              </a:rPr>
              <a:t>data_file</a:t>
            </a:r>
            <a:r>
              <a:rPr lang="en-GB" sz="3600" dirty="0">
                <a:latin typeface="Consolas" panose="020B0609020204030204" pitchFamily="49" charset="0"/>
              </a:rPr>
              <a:t>: </a:t>
            </a:r>
          </a:p>
          <a:p>
            <a:pPr lvl="3"/>
            <a:r>
              <a:rPr lang="en-GB" sz="3600" b="1" dirty="0">
                <a:solidFill>
                  <a:srgbClr val="008000"/>
                </a:solidFill>
                <a:latin typeface="Consolas" panose="020B0609020204030204" pitchFamily="49" charset="0"/>
              </a:rPr>
              <a:t>		for</a:t>
            </a:r>
            <a:r>
              <a:rPr lang="en-GB" sz="3600" dirty="0">
                <a:latin typeface="Consolas" panose="020B0609020204030204" pitchFamily="49" charset="0"/>
              </a:rPr>
              <a:t> item </a:t>
            </a:r>
            <a:r>
              <a:rPr lang="en-GB" sz="3600" b="1" dirty="0">
                <a:solidFill>
                  <a:srgbClr val="AA22FF"/>
                </a:solidFill>
                <a:latin typeface="Consolas" panose="020B0609020204030204" pitchFamily="49" charset="0"/>
              </a:rPr>
              <a:t>in</a:t>
            </a:r>
            <a:r>
              <a:rPr lang="en-GB" sz="3600" dirty="0">
                <a:latin typeface="Consolas" panose="020B0609020204030204" pitchFamily="49" charset="0"/>
              </a:rPr>
              <a:t> data: </a:t>
            </a:r>
          </a:p>
          <a:p>
            <a:pPr lvl="3"/>
            <a:r>
              <a:rPr lang="en-GB" sz="3600" dirty="0">
                <a:latin typeface="Consolas"/>
              </a:rPr>
              <a:t>				</a:t>
            </a:r>
            <a:r>
              <a:rPr lang="en-GB" sz="3600" dirty="0" err="1">
                <a:latin typeface="Consolas"/>
              </a:rPr>
              <a:t>data_file</a:t>
            </a:r>
            <a:r>
              <a:rPr lang="en-GB" sz="3600" dirty="0" err="1">
                <a:solidFill>
                  <a:srgbClr val="666666"/>
                </a:solidFill>
                <a:latin typeface="Consolas"/>
              </a:rPr>
              <a:t>.</a:t>
            </a:r>
            <a:r>
              <a:rPr lang="en-GB" sz="3600" dirty="0" err="1">
                <a:latin typeface="Consolas"/>
              </a:rPr>
              <a:t>write</a:t>
            </a:r>
            <a:r>
              <a:rPr lang="en-GB" sz="3600" dirty="0">
                <a:latin typeface="Consolas"/>
              </a:rPr>
              <a:t>(item </a:t>
            </a:r>
            <a:r>
              <a:rPr lang="en-GB" sz="3600" dirty="0">
                <a:solidFill>
                  <a:srgbClr val="666666"/>
                </a:solidFill>
                <a:latin typeface="Consolas"/>
              </a:rPr>
              <a:t>+</a:t>
            </a:r>
            <a:r>
              <a:rPr lang="en-GB" sz="3600" dirty="0">
                <a:latin typeface="Consolas"/>
              </a:rPr>
              <a:t> </a:t>
            </a:r>
            <a:r>
              <a:rPr lang="en-GB" sz="3600" dirty="0">
                <a:solidFill>
                  <a:srgbClr val="BA2121"/>
                </a:solidFill>
                <a:latin typeface="Consolas"/>
              </a:rPr>
              <a:t>'</a:t>
            </a:r>
            <a:r>
              <a:rPr lang="en-GB" sz="3600" b="1" dirty="0">
                <a:solidFill>
                  <a:srgbClr val="AA5D1F"/>
                </a:solidFill>
                <a:latin typeface="Consolas"/>
              </a:rPr>
              <a:t>\n'</a:t>
            </a:r>
            <a:r>
              <a:rPr lang="en-GB" sz="3600" dirty="0">
                <a:latin typeface="Consolas"/>
              </a:rPr>
              <a:t>)</a:t>
            </a:r>
            <a:r>
              <a:rPr lang="en-GB" sz="3600" dirty="0">
                <a:solidFill>
                  <a:srgbClr val="BA2121"/>
                </a:solidFill>
                <a:latin typeface="Consolas"/>
              </a:rPr>
              <a:t> </a:t>
            </a:r>
            <a:endParaRPr lang="en-GB" sz="3600" dirty="0">
              <a:solidFill>
                <a:srgbClr val="BA2121"/>
              </a:solidFill>
              <a:latin typeface="Consolas" panose="020B0609020204030204" pitchFamily="49" charset="0"/>
            </a:endParaRPr>
          </a:p>
          <a:p>
            <a:pPr lvl="3"/>
            <a:endParaRPr lang="en-GB" sz="3600" dirty="0">
              <a:solidFill>
                <a:srgbClr val="BA2121"/>
              </a:solidFill>
              <a:latin typeface="Consolas" panose="020B0609020204030204" pitchFamily="49" charset="0"/>
            </a:endParaRPr>
          </a:p>
          <a:p>
            <a:pPr lvl="3"/>
            <a:r>
              <a:rPr lang="en-GB" sz="3600" b="1" dirty="0">
                <a:solidFill>
                  <a:srgbClr val="008000"/>
                </a:solidFill>
                <a:latin typeface="Consolas" panose="020B0609020204030204" pitchFamily="49" charset="0"/>
              </a:rPr>
              <a:t>print</a:t>
            </a:r>
            <a:r>
              <a:rPr lang="en-GB" sz="3600" dirty="0">
                <a:latin typeface="Consolas" panose="020B0609020204030204" pitchFamily="49" charset="0"/>
              </a:rPr>
              <a:t>(data) </a:t>
            </a:r>
          </a:p>
          <a:p>
            <a:endParaRPr lang="en-GB" sz="2800" dirty="0">
              <a:latin typeface="Consolas" panose="020B0609020204030204" pitchFamily="49" charset="0"/>
            </a:endParaRPr>
          </a:p>
          <a:p>
            <a:pPr marL="571500" indent="-571500">
              <a:buFont typeface="Arial" panose="020B0604020202020204" pitchFamily="34" charset="0"/>
              <a:buChar char="•"/>
            </a:pPr>
            <a:r>
              <a:rPr lang="en-GB" sz="4000" dirty="0"/>
              <a:t>More on this in the Advanced Python workshop </a:t>
            </a:r>
          </a:p>
        </p:txBody>
      </p:sp>
      <p:sp>
        <p:nvSpPr>
          <p:cNvPr id="6" name="Title 2">
            <a:extLst>
              <a:ext uri="{FF2B5EF4-FFF2-40B4-BE49-F238E27FC236}">
                <a16:creationId xmlns:a16="http://schemas.microsoft.com/office/drawing/2014/main" id="{57D4387B-3C4D-4BAA-8E20-82D6CB2C339E}"/>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Write Data to Files</a:t>
            </a:r>
          </a:p>
        </p:txBody>
      </p:sp>
      <p:pic>
        <p:nvPicPr>
          <p:cNvPr id="7" name="bangor_logo_c1_flush.pdf">
            <a:extLst>
              <a:ext uri="{FF2B5EF4-FFF2-40B4-BE49-F238E27FC236}">
                <a16:creationId xmlns:a16="http://schemas.microsoft.com/office/drawing/2014/main" id="{6D90D23A-B67D-436A-9218-3769A2BC0A13}"/>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2417372831"/>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8340745"/>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dirty="0"/>
              <a:t>Open a file named </a:t>
            </a:r>
            <a:r>
              <a:rPr lang="en-GB" sz="4000" i="1" dirty="0"/>
              <a:t>planets.txt </a:t>
            </a:r>
          </a:p>
          <a:p>
            <a:endParaRPr lang="en-GB" sz="2800" dirty="0"/>
          </a:p>
          <a:p>
            <a:pPr marL="571500" indent="-571500">
              <a:buFont typeface="Arial" panose="020B0604020202020204" pitchFamily="34" charset="0"/>
              <a:buChar char="•"/>
            </a:pPr>
            <a:r>
              <a:rPr lang="en-GB" sz="4000" dirty="0"/>
              <a:t>For each listed planet, reverse the name. </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Write the reversed planet names to </a:t>
            </a:r>
            <a:r>
              <a:rPr lang="en-GB" sz="4000" i="1" dirty="0"/>
              <a:t>planets-reversed.txt</a:t>
            </a:r>
            <a:r>
              <a:rPr lang="en-GB" sz="4000" dirty="0"/>
              <a:t>  </a:t>
            </a:r>
          </a:p>
          <a:p>
            <a:endParaRPr lang="en-GB" sz="2400" dirty="0">
              <a:latin typeface="Consolas" panose="020B0609020204030204" pitchFamily="49" charset="0"/>
            </a:endParaRPr>
          </a:p>
          <a:p>
            <a:pPr lvl="3"/>
            <a:r>
              <a:rPr lang="en-GB" sz="3600" dirty="0" err="1">
                <a:latin typeface="Consolas"/>
              </a:rPr>
              <a:t>filename_input</a:t>
            </a:r>
            <a:r>
              <a:rPr lang="en-GB" sz="3600" dirty="0">
                <a:latin typeface="Consolas"/>
              </a:rPr>
              <a:t> </a:t>
            </a:r>
            <a:r>
              <a:rPr lang="en-GB" sz="3600" dirty="0">
                <a:solidFill>
                  <a:srgbClr val="666666"/>
                </a:solidFill>
                <a:latin typeface="Consolas"/>
              </a:rPr>
              <a:t>=</a:t>
            </a:r>
            <a:r>
              <a:rPr lang="en-GB" sz="3600" dirty="0">
                <a:latin typeface="Consolas"/>
              </a:rPr>
              <a:t> </a:t>
            </a:r>
            <a:r>
              <a:rPr lang="en-GB" sz="3600" dirty="0">
                <a:solidFill>
                  <a:srgbClr val="BA2121"/>
                </a:solidFill>
                <a:latin typeface="Consolas"/>
              </a:rPr>
              <a:t>'planets.txt' </a:t>
            </a:r>
            <a:endParaRPr lang="en-GB" sz="3600" dirty="0">
              <a:solidFill>
                <a:srgbClr val="BA2121"/>
              </a:solidFill>
              <a:latin typeface="Consolas" panose="020B0609020204030204" pitchFamily="49" charset="0"/>
            </a:endParaRPr>
          </a:p>
          <a:p>
            <a:pPr lvl="3"/>
            <a:r>
              <a:rPr lang="en-GB" sz="3600" dirty="0" err="1">
                <a:latin typeface="Consolas"/>
              </a:rPr>
              <a:t>filename_output</a:t>
            </a:r>
            <a:r>
              <a:rPr lang="en-GB" sz="3600" dirty="0">
                <a:latin typeface="Consolas"/>
              </a:rPr>
              <a:t> </a:t>
            </a:r>
            <a:r>
              <a:rPr lang="en-GB" sz="3600" dirty="0">
                <a:solidFill>
                  <a:srgbClr val="666666"/>
                </a:solidFill>
                <a:latin typeface="Consolas"/>
              </a:rPr>
              <a:t>=</a:t>
            </a:r>
            <a:r>
              <a:rPr lang="en-GB" sz="3600" dirty="0">
                <a:latin typeface="Consolas"/>
              </a:rPr>
              <a:t> </a:t>
            </a:r>
            <a:r>
              <a:rPr lang="en-GB" sz="3600" dirty="0">
                <a:solidFill>
                  <a:srgbClr val="BA2121"/>
                </a:solidFill>
                <a:latin typeface="Consolas"/>
              </a:rPr>
              <a:t>'planets-reversed.txt' </a:t>
            </a:r>
            <a:endParaRPr lang="en-GB" sz="3600" dirty="0">
              <a:solidFill>
                <a:srgbClr val="BA2121"/>
              </a:solidFill>
              <a:latin typeface="Consolas" panose="020B0609020204030204" pitchFamily="49" charset="0"/>
            </a:endParaRPr>
          </a:p>
          <a:p>
            <a:pPr lvl="3"/>
            <a:endParaRPr lang="en-GB" sz="3600" dirty="0">
              <a:solidFill>
                <a:srgbClr val="BA2121"/>
              </a:solidFill>
              <a:latin typeface="Consolas" panose="020B0609020204030204" pitchFamily="49" charset="0"/>
            </a:endParaRPr>
          </a:p>
          <a:p>
            <a:pPr lvl="3"/>
            <a:r>
              <a:rPr lang="en-GB" sz="3600" dirty="0">
                <a:latin typeface="Consolas" panose="020B0609020204030204" pitchFamily="49" charset="0"/>
              </a:rPr>
              <a:t>data</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i="1" dirty="0">
                <a:solidFill>
                  <a:srgbClr val="3D7B7B"/>
                </a:solidFill>
                <a:latin typeface="Consolas" panose="020B0609020204030204" pitchFamily="49" charset="0"/>
              </a:rPr>
              <a:t># Read data from the input file </a:t>
            </a:r>
          </a:p>
          <a:p>
            <a:pPr lvl="3"/>
            <a:endParaRPr lang="en-GB" sz="3600" i="1" dirty="0">
              <a:solidFill>
                <a:srgbClr val="3D7B7B"/>
              </a:solidFill>
              <a:latin typeface="Consolas" panose="020B0609020204030204" pitchFamily="49" charset="0"/>
            </a:endParaRPr>
          </a:p>
          <a:p>
            <a:pPr lvl="3"/>
            <a:r>
              <a:rPr lang="en-GB" sz="3600" b="1" dirty="0">
                <a:solidFill>
                  <a:srgbClr val="008000"/>
                </a:solidFill>
                <a:latin typeface="Consolas" panose="020B0609020204030204" pitchFamily="49" charset="0"/>
              </a:rPr>
              <a:t>with</a:t>
            </a:r>
            <a:r>
              <a:rPr lang="en-GB" sz="3600" dirty="0">
                <a:latin typeface="Consolas" panose="020B0609020204030204" pitchFamily="49" charset="0"/>
              </a:rPr>
              <a:t> </a:t>
            </a:r>
            <a:r>
              <a:rPr lang="en-GB" sz="3600" dirty="0">
                <a:solidFill>
                  <a:srgbClr val="008000"/>
                </a:solidFill>
                <a:latin typeface="Consolas" panose="020B0609020204030204" pitchFamily="49" charset="0"/>
              </a:rPr>
              <a:t>open</a:t>
            </a:r>
            <a:r>
              <a:rPr lang="en-GB" sz="3600" dirty="0">
                <a:latin typeface="Consolas" panose="020B0609020204030204" pitchFamily="49" charset="0"/>
              </a:rPr>
              <a:t>(</a:t>
            </a:r>
            <a:r>
              <a:rPr lang="en-GB" sz="3600" dirty="0" err="1">
                <a:latin typeface="Consolas" panose="020B0609020204030204" pitchFamily="49" charset="0"/>
              </a:rPr>
              <a:t>filename_input</a:t>
            </a:r>
            <a:r>
              <a:rPr lang="en-GB" sz="3600" dirty="0">
                <a:latin typeface="Consolas" panose="020B0609020204030204" pitchFamily="49" charset="0"/>
              </a:rPr>
              <a:t>, </a:t>
            </a:r>
            <a:r>
              <a:rPr lang="en-GB" sz="3600" dirty="0">
                <a:solidFill>
                  <a:srgbClr val="BA2121"/>
                </a:solidFill>
                <a:latin typeface="Consolas" panose="020B0609020204030204" pitchFamily="49" charset="0"/>
              </a:rPr>
              <a:t>'r'</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as</a:t>
            </a:r>
            <a:r>
              <a:rPr lang="en-GB" sz="3600" dirty="0">
                <a:latin typeface="Consolas" panose="020B0609020204030204" pitchFamily="49" charset="0"/>
              </a:rPr>
              <a:t> </a:t>
            </a:r>
            <a:r>
              <a:rPr lang="en-GB" sz="3600" dirty="0" err="1">
                <a:latin typeface="Consolas" panose="020B0609020204030204" pitchFamily="49" charset="0"/>
              </a:rPr>
              <a:t>data_file</a:t>
            </a:r>
            <a:r>
              <a:rPr lang="en-GB" sz="3600" dirty="0">
                <a:latin typeface="Consolas" panose="020B0609020204030204" pitchFamily="49" charset="0"/>
              </a:rPr>
              <a:t>: </a:t>
            </a:r>
          </a:p>
          <a:p>
            <a:pPr lvl="5"/>
            <a:r>
              <a:rPr lang="en-GB" sz="3600" b="1" dirty="0">
                <a:solidFill>
                  <a:srgbClr val="008000"/>
                </a:solidFill>
                <a:latin typeface="Consolas" panose="020B0609020204030204" pitchFamily="49" charset="0"/>
              </a:rPr>
              <a:t>for</a:t>
            </a:r>
            <a:r>
              <a:rPr lang="en-GB" sz="3600" dirty="0">
                <a:latin typeface="Consolas" panose="020B0609020204030204" pitchFamily="49" charset="0"/>
              </a:rPr>
              <a:t> line </a:t>
            </a:r>
            <a:r>
              <a:rPr lang="en-GB" sz="3600" b="1" dirty="0">
                <a:solidFill>
                  <a:srgbClr val="AA22FF"/>
                </a:solidFill>
                <a:latin typeface="Consolas" panose="020B0609020204030204" pitchFamily="49" charset="0"/>
              </a:rPr>
              <a:t>in</a:t>
            </a:r>
            <a:r>
              <a:rPr lang="en-GB" sz="3600" dirty="0">
                <a:latin typeface="Consolas" panose="020B0609020204030204" pitchFamily="49" charset="0"/>
              </a:rPr>
              <a:t> </a:t>
            </a:r>
            <a:r>
              <a:rPr lang="en-GB" sz="3600" dirty="0" err="1">
                <a:latin typeface="Consolas" panose="020B0609020204030204" pitchFamily="49" charset="0"/>
              </a:rPr>
              <a:t>data_file</a:t>
            </a:r>
            <a:r>
              <a:rPr lang="en-GB" sz="3600" dirty="0">
                <a:latin typeface="Consolas" panose="020B0609020204030204" pitchFamily="49" charset="0"/>
              </a:rPr>
              <a:t>: </a:t>
            </a:r>
          </a:p>
          <a:p>
            <a:pPr lvl="7"/>
            <a:r>
              <a:rPr lang="en-GB" sz="3600" dirty="0">
                <a:latin typeface="Consolas" panose="020B0609020204030204" pitchFamily="49" charset="0"/>
              </a:rPr>
              <a:t>line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err="1">
                <a:latin typeface="Consolas" panose="020B0609020204030204" pitchFamily="49" charset="0"/>
              </a:rPr>
              <a:t>line</a:t>
            </a:r>
            <a:r>
              <a:rPr lang="en-GB" sz="3600" dirty="0" err="1">
                <a:solidFill>
                  <a:srgbClr val="666666"/>
                </a:solidFill>
                <a:latin typeface="Consolas" panose="020B0609020204030204" pitchFamily="49" charset="0"/>
              </a:rPr>
              <a:t>.</a:t>
            </a:r>
            <a:r>
              <a:rPr lang="en-GB" sz="3600" dirty="0" err="1">
                <a:latin typeface="Consolas" panose="020B0609020204030204" pitchFamily="49" charset="0"/>
              </a:rPr>
              <a:t>strip</a:t>
            </a:r>
            <a:r>
              <a:rPr lang="en-GB" sz="3600" dirty="0">
                <a:latin typeface="Consolas" panose="020B0609020204030204" pitchFamily="49" charset="0"/>
              </a:rPr>
              <a:t>() </a:t>
            </a:r>
            <a:r>
              <a:rPr lang="en-GB" sz="3600" i="1" dirty="0">
                <a:solidFill>
                  <a:srgbClr val="3D7B7B"/>
                </a:solidFill>
                <a:latin typeface="Consolas" panose="020B0609020204030204" pitchFamily="49" charset="0"/>
              </a:rPr>
              <a:t># Remove newline character </a:t>
            </a:r>
          </a:p>
          <a:p>
            <a:pPr lvl="7"/>
            <a:r>
              <a:rPr lang="en-GB" sz="3600" dirty="0" err="1">
                <a:latin typeface="Consolas" panose="020B0609020204030204" pitchFamily="49" charset="0"/>
              </a:rPr>
              <a:t>data</a:t>
            </a:r>
            <a:r>
              <a:rPr lang="en-GB" sz="3600" dirty="0" err="1">
                <a:solidFill>
                  <a:srgbClr val="666666"/>
                </a:solidFill>
                <a:latin typeface="Consolas" panose="020B0609020204030204" pitchFamily="49" charset="0"/>
              </a:rPr>
              <a:t>.</a:t>
            </a:r>
            <a:r>
              <a:rPr lang="en-GB" sz="3600" dirty="0" err="1">
                <a:latin typeface="Consolas" panose="020B0609020204030204" pitchFamily="49" charset="0"/>
              </a:rPr>
              <a:t>append</a:t>
            </a:r>
            <a:r>
              <a:rPr lang="en-GB" sz="3600" dirty="0">
                <a:latin typeface="Consolas" panose="020B0609020204030204" pitchFamily="49" charset="0"/>
              </a:rPr>
              <a:t>(line) </a:t>
            </a:r>
          </a:p>
        </p:txBody>
      </p:sp>
      <p:sp>
        <p:nvSpPr>
          <p:cNvPr id="6" name="Title 2">
            <a:extLst>
              <a:ext uri="{FF2B5EF4-FFF2-40B4-BE49-F238E27FC236}">
                <a16:creationId xmlns:a16="http://schemas.microsoft.com/office/drawing/2014/main" id="{064B8225-67EB-4C9B-B074-CEE75AF5508B}"/>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Read, Update and Write</a:t>
            </a:r>
          </a:p>
        </p:txBody>
      </p:sp>
      <p:pic>
        <p:nvPicPr>
          <p:cNvPr id="7" name="bangor_logo_c1_flush.pdf">
            <a:extLst>
              <a:ext uri="{FF2B5EF4-FFF2-40B4-BE49-F238E27FC236}">
                <a16:creationId xmlns:a16="http://schemas.microsoft.com/office/drawing/2014/main" id="{6B1275B5-0845-497D-82D6-5B104C43EBCE}"/>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2057749686"/>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843337" y="2649565"/>
            <a:ext cx="20702947" cy="6001643"/>
          </a:xfrm>
          <a:prstGeom prst="rect">
            <a:avLst/>
          </a:prstGeom>
          <a:noFill/>
        </p:spPr>
        <p:txBody>
          <a:bodyPr wrap="square" rtlCol="0">
            <a:spAutoFit/>
          </a:bodyPr>
          <a:lstStyle/>
          <a:p>
            <a:pPr lvl="3"/>
            <a:r>
              <a:rPr lang="en-GB" sz="3600" i="1" dirty="0">
                <a:solidFill>
                  <a:srgbClr val="3D7B7B"/>
                </a:solidFill>
                <a:latin typeface="Consolas" panose="020B0609020204030204" pitchFamily="49" charset="0"/>
              </a:rPr>
              <a:t># For each data item, reverse the string </a:t>
            </a:r>
          </a:p>
          <a:p>
            <a:pPr lvl="3"/>
            <a:r>
              <a:rPr lang="en-GB" sz="3600" b="1" dirty="0">
                <a:solidFill>
                  <a:srgbClr val="008000"/>
                </a:solidFill>
                <a:latin typeface="Consolas" panose="020B0609020204030204" pitchFamily="49" charset="0"/>
              </a:rPr>
              <a:t>for</a:t>
            </a:r>
            <a:r>
              <a:rPr lang="en-GB" sz="3600" dirty="0">
                <a:latin typeface="Consolas" panose="020B0609020204030204" pitchFamily="49" charset="0"/>
              </a:rPr>
              <a:t> </a:t>
            </a:r>
            <a:r>
              <a:rPr lang="en-GB" sz="3600" dirty="0" err="1">
                <a:latin typeface="Consolas" panose="020B0609020204030204" pitchFamily="49" charset="0"/>
              </a:rPr>
              <a:t>i</a:t>
            </a:r>
            <a:r>
              <a:rPr lang="en-GB" sz="3600" dirty="0">
                <a:latin typeface="Consolas" panose="020B0609020204030204" pitchFamily="49" charset="0"/>
              </a:rPr>
              <a:t> </a:t>
            </a:r>
            <a:r>
              <a:rPr lang="en-GB" sz="3600" b="1" dirty="0">
                <a:solidFill>
                  <a:srgbClr val="AA22FF"/>
                </a:solidFill>
                <a:latin typeface="Consolas" panose="020B0609020204030204" pitchFamily="49" charset="0"/>
              </a:rPr>
              <a:t>in</a:t>
            </a:r>
            <a:r>
              <a:rPr lang="en-GB" sz="3600" dirty="0">
                <a:latin typeface="Consolas" panose="020B0609020204030204" pitchFamily="49" charset="0"/>
              </a:rPr>
              <a:t> </a:t>
            </a:r>
            <a:r>
              <a:rPr lang="en-GB" sz="3600" dirty="0">
                <a:solidFill>
                  <a:srgbClr val="008000"/>
                </a:solidFill>
                <a:latin typeface="Consolas" panose="020B0609020204030204" pitchFamily="49" charset="0"/>
              </a:rPr>
              <a:t>range</a:t>
            </a:r>
            <a:r>
              <a:rPr lang="en-GB" sz="3600" dirty="0">
                <a:latin typeface="Consolas" panose="020B0609020204030204" pitchFamily="49" charset="0"/>
              </a:rPr>
              <a:t>(</a:t>
            </a:r>
            <a:r>
              <a:rPr lang="en-GB" sz="3600" dirty="0" err="1">
                <a:solidFill>
                  <a:srgbClr val="008000"/>
                </a:solidFill>
                <a:latin typeface="Consolas" panose="020B0609020204030204" pitchFamily="49" charset="0"/>
              </a:rPr>
              <a:t>len</a:t>
            </a:r>
            <a:r>
              <a:rPr lang="en-GB" sz="3600" dirty="0">
                <a:latin typeface="Consolas" panose="020B0609020204030204" pitchFamily="49" charset="0"/>
              </a:rPr>
              <a:t>(data)): </a:t>
            </a:r>
          </a:p>
          <a:p>
            <a:pPr lvl="3"/>
            <a:r>
              <a:rPr lang="en-GB" sz="3600" dirty="0">
                <a:latin typeface="Consolas" panose="020B0609020204030204" pitchFamily="49" charset="0"/>
              </a:rPr>
              <a:t>		data[</a:t>
            </a:r>
            <a:r>
              <a:rPr lang="en-GB" sz="3600" dirty="0" err="1">
                <a:latin typeface="Consolas" panose="020B0609020204030204" pitchFamily="49" charset="0"/>
              </a:rPr>
              <a:t>i</a:t>
            </a:r>
            <a:r>
              <a:rPr lang="en-GB" sz="3600" dirty="0">
                <a:latin typeface="Consolas" panose="020B0609020204030204" pitchFamily="49" charset="0"/>
              </a:rPr>
              <a:t>]</a:t>
            </a:r>
            <a:r>
              <a:rPr lang="en-GB" sz="3600" dirty="0">
                <a:solidFill>
                  <a:srgbClr val="666666"/>
                </a:solidFill>
                <a:latin typeface="Consolas" panose="020B0609020204030204" pitchFamily="49" charset="0"/>
              </a:rPr>
              <a:t>=</a:t>
            </a:r>
            <a:r>
              <a:rPr lang="en-GB" sz="3600" dirty="0">
                <a:solidFill>
                  <a:srgbClr val="BA2121"/>
                </a:solidFill>
                <a:latin typeface="Consolas" panose="020B0609020204030204" pitchFamily="49" charset="0"/>
              </a:rPr>
              <a:t>''</a:t>
            </a:r>
            <a:r>
              <a:rPr lang="en-GB" sz="3600" dirty="0">
                <a:solidFill>
                  <a:srgbClr val="666666"/>
                </a:solidFill>
                <a:latin typeface="Consolas" panose="020B0609020204030204" pitchFamily="49" charset="0"/>
              </a:rPr>
              <a:t>.</a:t>
            </a:r>
            <a:r>
              <a:rPr lang="en-GB" sz="3600" dirty="0">
                <a:latin typeface="Consolas" panose="020B0609020204030204" pitchFamily="49" charset="0"/>
              </a:rPr>
              <a:t>join(</a:t>
            </a:r>
            <a:r>
              <a:rPr lang="en-GB" sz="3600" dirty="0">
                <a:solidFill>
                  <a:srgbClr val="008000"/>
                </a:solidFill>
                <a:latin typeface="Consolas" panose="020B0609020204030204" pitchFamily="49" charset="0"/>
              </a:rPr>
              <a:t>reversed</a:t>
            </a:r>
            <a:r>
              <a:rPr lang="en-GB" sz="3600" dirty="0">
                <a:latin typeface="Consolas" panose="020B0609020204030204" pitchFamily="49" charset="0"/>
              </a:rPr>
              <a:t>(data[</a:t>
            </a:r>
            <a:r>
              <a:rPr lang="en-GB" sz="3600" dirty="0" err="1">
                <a:latin typeface="Consolas" panose="020B0609020204030204" pitchFamily="49" charset="0"/>
              </a:rPr>
              <a:t>i</a:t>
            </a:r>
            <a:r>
              <a:rPr lang="en-GB" sz="3600" dirty="0">
                <a:latin typeface="Consolas" panose="020B0609020204030204" pitchFamily="49" charset="0"/>
              </a:rPr>
              <a:t>])) </a:t>
            </a:r>
          </a:p>
          <a:p>
            <a:pPr lvl="3"/>
            <a:r>
              <a:rPr lang="en-GB" sz="3600" i="1" dirty="0">
                <a:solidFill>
                  <a:srgbClr val="3D7B7B"/>
                </a:solidFill>
                <a:latin typeface="Consolas" panose="020B0609020204030204" pitchFamily="49" charset="0"/>
              </a:rPr>
              <a:t>		</a:t>
            </a:r>
          </a:p>
          <a:p>
            <a:pPr lvl="3"/>
            <a:r>
              <a:rPr lang="en-GB" sz="3600" i="1" dirty="0">
                <a:solidFill>
                  <a:srgbClr val="3D7B7B"/>
                </a:solidFill>
                <a:latin typeface="Consolas" panose="020B0609020204030204" pitchFamily="49" charset="0"/>
              </a:rPr>
              <a:t># Write data to the output file </a:t>
            </a:r>
          </a:p>
          <a:p>
            <a:pPr lvl="3"/>
            <a:r>
              <a:rPr lang="en-GB" sz="3600" b="1" dirty="0">
                <a:solidFill>
                  <a:srgbClr val="008000"/>
                </a:solidFill>
                <a:latin typeface="Consolas" panose="020B0609020204030204" pitchFamily="49" charset="0"/>
              </a:rPr>
              <a:t>with</a:t>
            </a:r>
            <a:r>
              <a:rPr lang="en-GB" sz="3600" dirty="0">
                <a:latin typeface="Consolas" panose="020B0609020204030204" pitchFamily="49" charset="0"/>
              </a:rPr>
              <a:t> </a:t>
            </a:r>
            <a:r>
              <a:rPr lang="en-GB" sz="3600" dirty="0">
                <a:solidFill>
                  <a:srgbClr val="008000"/>
                </a:solidFill>
                <a:latin typeface="Consolas" panose="020B0609020204030204" pitchFamily="49" charset="0"/>
              </a:rPr>
              <a:t>open</a:t>
            </a:r>
            <a:r>
              <a:rPr lang="en-GB" sz="3600" dirty="0">
                <a:latin typeface="Consolas" panose="020B0609020204030204" pitchFamily="49" charset="0"/>
              </a:rPr>
              <a:t>(</a:t>
            </a:r>
            <a:r>
              <a:rPr lang="en-GB" sz="3600" dirty="0" err="1">
                <a:latin typeface="Consolas" panose="020B0609020204030204" pitchFamily="49" charset="0"/>
              </a:rPr>
              <a:t>filename_output</a:t>
            </a:r>
            <a:r>
              <a:rPr lang="en-GB" sz="3600" dirty="0">
                <a:latin typeface="Consolas" panose="020B0609020204030204" pitchFamily="49" charset="0"/>
              </a:rPr>
              <a:t>, </a:t>
            </a:r>
            <a:r>
              <a:rPr lang="en-GB" sz="3600" dirty="0">
                <a:solidFill>
                  <a:srgbClr val="BA2121"/>
                </a:solidFill>
                <a:latin typeface="Consolas" panose="020B0609020204030204" pitchFamily="49" charset="0"/>
              </a:rPr>
              <a:t>'w+'</a:t>
            </a:r>
            <a:r>
              <a:rPr lang="en-GB" sz="3600" dirty="0">
                <a:latin typeface="Consolas" panose="020B0609020204030204" pitchFamily="49" charset="0"/>
              </a:rPr>
              <a:t>) </a:t>
            </a:r>
            <a:r>
              <a:rPr lang="en-GB" sz="3600" b="1" dirty="0">
                <a:solidFill>
                  <a:srgbClr val="008000"/>
                </a:solidFill>
                <a:latin typeface="Consolas" panose="020B0609020204030204" pitchFamily="49" charset="0"/>
              </a:rPr>
              <a:t>as</a:t>
            </a:r>
            <a:r>
              <a:rPr lang="en-GB" sz="3600" dirty="0">
                <a:latin typeface="Consolas" panose="020B0609020204030204" pitchFamily="49" charset="0"/>
              </a:rPr>
              <a:t> </a:t>
            </a:r>
            <a:r>
              <a:rPr lang="en-GB" sz="3600" dirty="0" err="1">
                <a:latin typeface="Consolas" panose="020B0609020204030204" pitchFamily="49" charset="0"/>
              </a:rPr>
              <a:t>data_file</a:t>
            </a:r>
            <a:r>
              <a:rPr lang="en-GB" sz="3600" dirty="0">
                <a:latin typeface="Consolas" panose="020B0609020204030204" pitchFamily="49" charset="0"/>
              </a:rPr>
              <a:t>: </a:t>
            </a:r>
          </a:p>
          <a:p>
            <a:pPr lvl="5"/>
            <a:r>
              <a:rPr lang="en-GB" sz="3600" b="1" dirty="0">
                <a:solidFill>
                  <a:srgbClr val="008000"/>
                </a:solidFill>
                <a:latin typeface="Consolas" panose="020B0609020204030204" pitchFamily="49" charset="0"/>
              </a:rPr>
              <a:t>for</a:t>
            </a:r>
            <a:r>
              <a:rPr lang="en-GB" sz="3600" dirty="0">
                <a:latin typeface="Consolas" panose="020B0609020204030204" pitchFamily="49" charset="0"/>
              </a:rPr>
              <a:t> item </a:t>
            </a:r>
            <a:r>
              <a:rPr lang="en-GB" sz="3600" b="1" dirty="0">
                <a:solidFill>
                  <a:srgbClr val="AA22FF"/>
                </a:solidFill>
                <a:latin typeface="Consolas" panose="020B0609020204030204" pitchFamily="49" charset="0"/>
              </a:rPr>
              <a:t>in</a:t>
            </a:r>
            <a:r>
              <a:rPr lang="en-GB" sz="3600" dirty="0">
                <a:latin typeface="Consolas" panose="020B0609020204030204" pitchFamily="49" charset="0"/>
              </a:rPr>
              <a:t> data: </a:t>
            </a:r>
          </a:p>
          <a:p>
            <a:pPr lvl="5"/>
            <a:r>
              <a:rPr lang="en-GB" sz="3600" dirty="0">
                <a:latin typeface="Consolas" panose="020B0609020204030204" pitchFamily="49" charset="0"/>
              </a:rPr>
              <a:t>		</a:t>
            </a:r>
            <a:r>
              <a:rPr lang="en-GB" sz="3600" dirty="0" err="1">
                <a:latin typeface="Consolas" panose="020B0609020204030204" pitchFamily="49" charset="0"/>
              </a:rPr>
              <a:t>data_file</a:t>
            </a:r>
            <a:r>
              <a:rPr lang="en-GB" sz="3600" dirty="0" err="1">
                <a:solidFill>
                  <a:srgbClr val="666666"/>
                </a:solidFill>
                <a:latin typeface="Consolas" panose="020B0609020204030204" pitchFamily="49" charset="0"/>
              </a:rPr>
              <a:t>.</a:t>
            </a:r>
            <a:r>
              <a:rPr lang="en-GB" sz="3600" dirty="0" err="1">
                <a:latin typeface="Consolas" panose="020B0609020204030204" pitchFamily="49" charset="0"/>
              </a:rPr>
              <a:t>write</a:t>
            </a:r>
            <a:r>
              <a:rPr lang="en-GB" sz="3600" dirty="0">
                <a:latin typeface="Consolas" panose="020B0609020204030204" pitchFamily="49" charset="0"/>
              </a:rPr>
              <a:t>(item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BA2121"/>
                </a:solidFill>
                <a:latin typeface="Consolas" panose="020B0609020204030204" pitchFamily="49" charset="0"/>
              </a:rPr>
              <a:t>'</a:t>
            </a:r>
            <a:r>
              <a:rPr lang="en-GB" sz="3600" b="1" dirty="0">
                <a:solidFill>
                  <a:srgbClr val="AA5D1F"/>
                </a:solidFill>
                <a:latin typeface="Consolas" panose="020B0609020204030204" pitchFamily="49" charset="0"/>
              </a:rPr>
              <a:t>\n</a:t>
            </a:r>
            <a:r>
              <a:rPr lang="en-GB" sz="3600" dirty="0">
                <a:solidFill>
                  <a:srgbClr val="BA2121"/>
                </a:solidFill>
                <a:latin typeface="Consolas" panose="020B0609020204030204" pitchFamily="49" charset="0"/>
              </a:rPr>
              <a:t>'</a:t>
            </a:r>
            <a:r>
              <a:rPr lang="en-GB" sz="3600" dirty="0">
                <a:latin typeface="Consolas" panose="020B0609020204030204" pitchFamily="49" charset="0"/>
              </a:rPr>
              <a:t>)</a:t>
            </a:r>
            <a:endParaRPr lang="en-GB" sz="3200" dirty="0">
              <a:latin typeface="Courier New" panose="02070309020205020404" pitchFamily="49" charset="0"/>
              <a:cs typeface="Courier New" panose="02070309020205020404" pitchFamily="49" charset="0"/>
            </a:endParaRPr>
          </a:p>
          <a:p>
            <a:endParaRPr lang="en-GB" sz="3200" dirty="0">
              <a:latin typeface="Courier New" panose="02070309020205020404" pitchFamily="49" charset="0"/>
              <a:cs typeface="Courier New" panose="02070309020205020404" pitchFamily="49" charset="0"/>
            </a:endParaRPr>
          </a:p>
          <a:p>
            <a:endParaRPr lang="en-GB" sz="3200" dirty="0">
              <a:latin typeface="Courier New" panose="02070309020205020404" pitchFamily="49" charset="0"/>
              <a:cs typeface="Courier New" panose="02070309020205020404" pitchFamily="49" charset="0"/>
            </a:endParaRPr>
          </a:p>
          <a:p>
            <a:endParaRPr lang="en-GB" sz="3200" dirty="0">
              <a:latin typeface="Courier New" panose="020703090202050204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CEED8879-1B79-46CF-853E-8F5F7C1B8909}"/>
              </a:ext>
            </a:extLst>
          </p:cNvPr>
          <p:cNvSpPr>
            <a:spLocks noGrp="1"/>
          </p:cNvSpPr>
          <p:nvPr>
            <p:ph type="title"/>
          </p:nvPr>
        </p:nvSpPr>
        <p:spPr>
          <a:xfrm>
            <a:off x="553353" y="72697"/>
            <a:ext cx="21971004" cy="1550180"/>
          </a:xfrm>
        </p:spPr>
        <p:txBody>
          <a:bodyPr>
            <a:normAutofit/>
          </a:bodyPr>
          <a:lstStyle/>
          <a:p>
            <a:r>
              <a:rPr lang="en-GB" sz="8000" dirty="0">
                <a:solidFill>
                  <a:schemeClr val="bg1"/>
                </a:solidFill>
                <a:latin typeface="+mn-lt"/>
              </a:rPr>
              <a:t>Read, Update and Write (Continued…)</a:t>
            </a:r>
          </a:p>
        </p:txBody>
      </p:sp>
      <p:pic>
        <p:nvPicPr>
          <p:cNvPr id="7" name="bangor_logo_c1_flush.pdf">
            <a:extLst>
              <a:ext uri="{FF2B5EF4-FFF2-40B4-BE49-F238E27FC236}">
                <a16:creationId xmlns:a16="http://schemas.microsoft.com/office/drawing/2014/main" id="{E28D87DA-F4DF-4DDA-9E54-D7A92E5AF373}"/>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80157499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615024" cy="8586966"/>
          </a:xfrm>
          <a:prstGeom prst="rect">
            <a:avLst/>
          </a:prstGeom>
          <a:noFill/>
        </p:spPr>
        <p:txBody>
          <a:bodyPr wrap="square" rtlCol="0">
            <a:spAutoFit/>
          </a:bodyPr>
          <a:lstStyle/>
          <a:p>
            <a:pPr marL="571500" indent="-571500">
              <a:buFont typeface="Arial" panose="020B0604020202020204" pitchFamily="34" charset="0"/>
              <a:buChar char="•"/>
            </a:pPr>
            <a:r>
              <a:rPr lang="en-GB" sz="4000"/>
              <a:t>Interpreted, interactive and object-oriented programming language </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Highly scalable - Small applications to large-scale enterprise solutions</a:t>
            </a:r>
          </a:p>
          <a:p>
            <a:pPr marL="571500" indent="-571500">
              <a:buFont typeface="Arial" panose="020B0604020202020204" pitchFamily="34" charset="0"/>
              <a:buChar char="•"/>
            </a:pPr>
            <a:endParaRPr lang="en-GB" sz="1200"/>
          </a:p>
          <a:p>
            <a:pPr marL="1485900" lvl="2" indent="-571500">
              <a:buFont typeface="Courier New" panose="02070309020205020404" pitchFamily="49" charset="0"/>
              <a:buChar char="o"/>
            </a:pPr>
            <a:r>
              <a:rPr lang="en-GB" sz="4000"/>
              <a:t>Desktop, Scientific libraries and Web applications (</a:t>
            </a:r>
            <a:r>
              <a:rPr lang="en-GB" sz="4000" err="1"/>
              <a:t>MySCW</a:t>
            </a:r>
            <a:r>
              <a:rPr lang="en-GB" sz="4000"/>
              <a:t>). </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There are two versions of Python: 2.x and 3.x</a:t>
            </a:r>
          </a:p>
          <a:p>
            <a:pPr marL="571500" indent="-571500">
              <a:buFont typeface="Arial" panose="020B0604020202020204" pitchFamily="34" charset="0"/>
              <a:buChar char="•"/>
            </a:pPr>
            <a:endParaRPr lang="en-GB" sz="1050"/>
          </a:p>
          <a:p>
            <a:pPr marL="1485900" lvl="2" indent="-571500">
              <a:buFont typeface="Courier New" panose="02070309020205020404" pitchFamily="49" charset="0"/>
              <a:buChar char="o"/>
            </a:pPr>
            <a:r>
              <a:rPr lang="en-GB" sz="4000"/>
              <a:t>Prefer 3.x for new development. </a:t>
            </a:r>
          </a:p>
          <a:p>
            <a:pPr marL="1485900" lvl="2" indent="-571500">
              <a:buFont typeface="Courier New" panose="02070309020205020404" pitchFamily="49" charset="0"/>
              <a:buChar char="o"/>
            </a:pPr>
            <a:endParaRPr lang="en-GB" sz="1100"/>
          </a:p>
          <a:p>
            <a:pPr marL="1485900" lvl="2" indent="-571500">
              <a:buFont typeface="Courier New" panose="02070309020205020404" pitchFamily="49" charset="0"/>
              <a:buChar char="o"/>
            </a:pPr>
            <a:r>
              <a:rPr lang="en-GB" sz="4000"/>
              <a:t>If the codebase you are working on uses 2.x, then use 2.x. </a:t>
            </a:r>
          </a:p>
          <a:p>
            <a:pPr marL="1485900" lvl="2" indent="-571500">
              <a:buFont typeface="Courier New" panose="02070309020205020404" pitchFamily="49" charset="0"/>
              <a:buChar char="o"/>
            </a:pPr>
            <a:endParaRPr lang="en-GB" sz="1050"/>
          </a:p>
          <a:p>
            <a:pPr marL="1485900" lvl="2" indent="-571500">
              <a:buFont typeface="Courier New" panose="02070309020205020404" pitchFamily="49" charset="0"/>
              <a:buChar char="o"/>
            </a:pPr>
            <a:r>
              <a:rPr lang="en-GB" sz="4000"/>
              <a:t>Python 2.7 will not be maintained past 2020. </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Many developers will test ideas and prototypes in Python and drop down to a lower level language if required. </a:t>
            </a:r>
          </a:p>
          <a:p>
            <a:pPr marL="571500" indent="-571500">
              <a:buFont typeface="Arial" panose="020B0604020202020204" pitchFamily="34" charset="0"/>
              <a:buChar char="•"/>
            </a:pPr>
            <a:endParaRPr lang="en-GB" sz="2400"/>
          </a:p>
          <a:p>
            <a:pPr marL="1028700" lvl="1" indent="-571500">
              <a:buFont typeface="Arial" panose="020B0604020202020204" pitchFamily="34" charset="0"/>
              <a:buChar char="•"/>
            </a:pPr>
            <a:r>
              <a:rPr lang="en-GB" sz="4000">
                <a:hlinkClick r:id="rId3"/>
              </a:rPr>
              <a:t>Python 3.10.8 Documentation</a:t>
            </a:r>
            <a:endParaRPr lang="en-GB" sz="4000"/>
          </a:p>
        </p:txBody>
      </p:sp>
      <p:sp>
        <p:nvSpPr>
          <p:cNvPr id="6" name="Title 2">
            <a:extLst>
              <a:ext uri="{FF2B5EF4-FFF2-40B4-BE49-F238E27FC236}">
                <a16:creationId xmlns:a16="http://schemas.microsoft.com/office/drawing/2014/main" id="{2ECC5E97-7F1E-467F-9FC1-C3AAC6DE0FC4}"/>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What is Python?</a:t>
            </a:r>
          </a:p>
        </p:txBody>
      </p:sp>
      <p:pic>
        <p:nvPicPr>
          <p:cNvPr id="7" name="bangor_logo_c1_flush.pdf">
            <a:extLst>
              <a:ext uri="{FF2B5EF4-FFF2-40B4-BE49-F238E27FC236}">
                <a16:creationId xmlns:a16="http://schemas.microsoft.com/office/drawing/2014/main" id="{1DBF0644-F6ED-46C5-AAFD-7D6CA5583D92}"/>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2077360079"/>
      </p:ext>
    </p:extLst>
  </p:cSld>
  <p:clrMapOvr>
    <a:masterClrMapping/>
  </p:clrMapOvr>
  <p:transition spd="med"/>
  <p:extLst>
    <p:ext uri="{6950BFC3-D8DA-4A85-94F7-54DA5524770B}">
      <p188:commentRel xmlns:p188="http://schemas.microsoft.com/office/powerpoint/2018/8/main" r:id="rId2"/>
    </p:ext>
  </p:extLs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613230" cy="8340745"/>
          </a:xfrm>
          <a:prstGeom prst="rect">
            <a:avLst/>
          </a:prstGeom>
          <a:noFill/>
        </p:spPr>
        <p:txBody>
          <a:bodyPr wrap="square" rtlCol="0">
            <a:spAutoFit/>
          </a:bodyPr>
          <a:lstStyle/>
          <a:p>
            <a:pPr marL="571500" indent="-571500">
              <a:buFont typeface="Arial" panose="020B0604020202020204" pitchFamily="34" charset="0"/>
              <a:buChar char="•"/>
            </a:pPr>
            <a:r>
              <a:rPr lang="en-GB" sz="4000"/>
              <a:t>All programmers encounter errors, from beginner to expert</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Knowing how to deal with errors can drastically reduce the amount of time you debug your code and avoid the feeling that coding is a hopeless endeavour</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In Python, errors have a specific form called a traceback</a:t>
            </a:r>
          </a:p>
          <a:p>
            <a:pPr marL="1943100" lvl="3" indent="-571500">
              <a:buFont typeface="Arial" panose="020B0604020202020204" pitchFamily="34" charset="0"/>
              <a:buChar char="•"/>
            </a:pPr>
            <a:endParaRPr lang="en-GB" sz="2400"/>
          </a:p>
          <a:p>
            <a:pPr lvl="3"/>
            <a:r>
              <a:rPr lang="en-GB" sz="3600" err="1">
                <a:latin typeface="Consolas" panose="020B0609020204030204" pitchFamily="49" charset="0"/>
              </a:rPr>
              <a:t>ice_creams</a:t>
            </a:r>
            <a:r>
              <a:rPr lang="en-GB" sz="3600">
                <a:latin typeface="Consolas" panose="020B0609020204030204" pitchFamily="49" charset="0"/>
              </a:rPr>
              <a:t> </a:t>
            </a:r>
            <a:r>
              <a:rPr lang="en-GB" sz="3600">
                <a:solidFill>
                  <a:srgbClr val="666666"/>
                </a:solidFill>
                <a:latin typeface="Consolas" panose="020B0609020204030204" pitchFamily="49" charset="0"/>
              </a:rPr>
              <a:t>=</a:t>
            </a:r>
            <a:r>
              <a:rPr lang="en-GB" sz="3600">
                <a:latin typeface="Consolas" panose="020B0609020204030204" pitchFamily="49" charset="0"/>
              </a:rPr>
              <a:t> [</a:t>
            </a:r>
            <a:r>
              <a:rPr lang="en-GB" sz="3600">
                <a:solidFill>
                  <a:srgbClr val="BA2121"/>
                </a:solidFill>
                <a:latin typeface="Consolas" panose="020B0609020204030204" pitchFamily="49" charset="0"/>
              </a:rPr>
              <a:t>"chocolate"</a:t>
            </a:r>
            <a:r>
              <a:rPr lang="en-GB" sz="3600">
                <a:latin typeface="Consolas" panose="020B0609020204030204" pitchFamily="49" charset="0"/>
              </a:rPr>
              <a:t>, </a:t>
            </a:r>
            <a:r>
              <a:rPr lang="en-GB" sz="3600">
                <a:solidFill>
                  <a:srgbClr val="BA2121"/>
                </a:solidFill>
                <a:latin typeface="Consolas" panose="020B0609020204030204" pitchFamily="49" charset="0"/>
              </a:rPr>
              <a:t>"vanilla"</a:t>
            </a:r>
            <a:r>
              <a:rPr lang="en-GB" sz="3600">
                <a:latin typeface="Consolas" panose="020B0609020204030204" pitchFamily="49" charset="0"/>
              </a:rPr>
              <a:t>, </a:t>
            </a:r>
            <a:r>
              <a:rPr lang="en-GB" sz="3600">
                <a:solidFill>
                  <a:srgbClr val="BA2121"/>
                </a:solidFill>
                <a:latin typeface="Consolas" panose="020B0609020204030204" pitchFamily="49" charset="0"/>
              </a:rPr>
              <a:t>"strawberry"</a:t>
            </a:r>
            <a:r>
              <a:rPr lang="en-GB" sz="3600">
                <a:latin typeface="Consolas" panose="020B0609020204030204" pitchFamily="49" charset="0"/>
              </a:rPr>
              <a:t>] </a:t>
            </a:r>
          </a:p>
          <a:p>
            <a:pPr lvl="3"/>
            <a:r>
              <a:rPr lang="en-GB" sz="3600" b="1">
                <a:solidFill>
                  <a:srgbClr val="008000"/>
                </a:solidFill>
                <a:latin typeface="Consolas" panose="020B0609020204030204" pitchFamily="49" charset="0"/>
              </a:rPr>
              <a:t>print</a:t>
            </a:r>
            <a:r>
              <a:rPr lang="en-GB" sz="3600">
                <a:latin typeface="Consolas" panose="020B0609020204030204" pitchFamily="49" charset="0"/>
              </a:rPr>
              <a:t>(</a:t>
            </a:r>
            <a:r>
              <a:rPr lang="en-GB" sz="3600" err="1">
                <a:latin typeface="Consolas" panose="020B0609020204030204" pitchFamily="49" charset="0"/>
              </a:rPr>
              <a:t>ice_creams</a:t>
            </a:r>
            <a:r>
              <a:rPr lang="en-GB" sz="3600">
                <a:latin typeface="Consolas" panose="020B0609020204030204" pitchFamily="49" charset="0"/>
              </a:rPr>
              <a:t>[</a:t>
            </a:r>
            <a:r>
              <a:rPr lang="en-GB" sz="3600">
                <a:solidFill>
                  <a:srgbClr val="666666"/>
                </a:solidFill>
                <a:latin typeface="Consolas" panose="020B0609020204030204" pitchFamily="49" charset="0"/>
              </a:rPr>
              <a:t>3</a:t>
            </a:r>
            <a:r>
              <a:rPr lang="en-GB" sz="3600">
                <a:latin typeface="Consolas" panose="020B0609020204030204" pitchFamily="49" charset="0"/>
              </a:rPr>
              <a:t>]) </a:t>
            </a:r>
          </a:p>
          <a:p>
            <a:pPr lvl="3"/>
            <a:endParaRPr lang="en-GB" sz="3600">
              <a:latin typeface="Consolas" panose="020B0609020204030204" pitchFamily="49" charset="0"/>
            </a:endParaRPr>
          </a:p>
          <a:p>
            <a:pPr lvl="3"/>
            <a:r>
              <a:rPr lang="en-GB" sz="3600">
                <a:latin typeface="Consolas" panose="020B0609020204030204" pitchFamily="49" charset="0"/>
              </a:rPr>
              <a:t>Traceback (most recent call last): File "main.py", line 2, </a:t>
            </a:r>
            <a:r>
              <a:rPr lang="en-GB" sz="3600" b="1">
                <a:latin typeface="Consolas" panose="020B0609020204030204" pitchFamily="49" charset="0"/>
              </a:rPr>
              <a:t>in</a:t>
            </a:r>
            <a:r>
              <a:rPr lang="en-GB" sz="3600">
                <a:latin typeface="Consolas" panose="020B0609020204030204" pitchFamily="49" charset="0"/>
              </a:rPr>
              <a:t> &lt;modules&gt;</a:t>
            </a:r>
          </a:p>
          <a:p>
            <a:pPr lvl="3"/>
            <a:r>
              <a:rPr lang="en-GB" sz="3600">
                <a:latin typeface="Consolas" panose="020B0609020204030204" pitchFamily="49" charset="0"/>
              </a:rPr>
              <a:t>		print(</a:t>
            </a:r>
            <a:r>
              <a:rPr lang="en-GB" sz="3600" err="1">
                <a:latin typeface="Consolas" panose="020B0609020204030204" pitchFamily="49" charset="0"/>
              </a:rPr>
              <a:t>ice_creams</a:t>
            </a:r>
            <a:r>
              <a:rPr lang="en-GB" sz="3600">
                <a:latin typeface="Consolas" panose="020B0609020204030204" pitchFamily="49" charset="0"/>
              </a:rPr>
              <a:t>[3]) </a:t>
            </a:r>
            <a:endParaRPr lang="en-GB" sz="3600" b="1">
              <a:latin typeface="Consolas" panose="020B0609020204030204" pitchFamily="49" charset="0"/>
            </a:endParaRPr>
          </a:p>
          <a:p>
            <a:pPr lvl="3"/>
            <a:r>
              <a:rPr lang="en-GB" sz="3600" b="1" err="1">
                <a:solidFill>
                  <a:srgbClr val="CB3F38"/>
                </a:solidFill>
                <a:latin typeface="Consolas" panose="020B0609020204030204" pitchFamily="49" charset="0"/>
              </a:rPr>
              <a:t>IndexError</a:t>
            </a:r>
            <a:r>
              <a:rPr lang="en-GB" sz="3600">
                <a:latin typeface="Consolas" panose="020B0609020204030204" pitchFamily="49" charset="0"/>
              </a:rPr>
              <a:t>: list index out of range</a:t>
            </a:r>
          </a:p>
          <a:p>
            <a:endParaRPr lang="en-GB" sz="4000">
              <a:latin typeface="Consolas" panose="020B0609020204030204" pitchFamily="49" charset="0"/>
            </a:endParaRPr>
          </a:p>
          <a:p>
            <a:pPr marL="571500" indent="-571500">
              <a:buFont typeface="Arial" panose="020B0604020202020204" pitchFamily="34" charset="0"/>
              <a:buChar char="•"/>
            </a:pPr>
            <a:r>
              <a:rPr lang="en-GB" sz="4000">
                <a:hlinkClick r:id="rId2"/>
              </a:rPr>
              <a:t>https://docs.python.org/3/library/exceptions.html </a:t>
            </a:r>
            <a:endParaRPr lang="en-GB" sz="4000"/>
          </a:p>
        </p:txBody>
      </p:sp>
      <p:sp>
        <p:nvSpPr>
          <p:cNvPr id="6" name="Title 2">
            <a:extLst>
              <a:ext uri="{FF2B5EF4-FFF2-40B4-BE49-F238E27FC236}">
                <a16:creationId xmlns:a16="http://schemas.microsoft.com/office/drawing/2014/main" id="{64C304C0-33B8-46EF-9CFB-EC56C3CCA205}"/>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Errors</a:t>
            </a:r>
          </a:p>
        </p:txBody>
      </p:sp>
      <p:pic>
        <p:nvPicPr>
          <p:cNvPr id="7" name="bangor_logo_c1_flush.pdf">
            <a:extLst>
              <a:ext uri="{FF2B5EF4-FFF2-40B4-BE49-F238E27FC236}">
                <a16:creationId xmlns:a16="http://schemas.microsoft.com/office/drawing/2014/main" id="{CCAF09C4-849B-4D9C-95B3-0226A32A4BD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690418919"/>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7355860"/>
          </a:xfrm>
          <a:prstGeom prst="rect">
            <a:avLst/>
          </a:prstGeom>
          <a:noFill/>
        </p:spPr>
        <p:txBody>
          <a:bodyPr wrap="square" rtlCol="0">
            <a:spAutoFit/>
          </a:bodyPr>
          <a:lstStyle/>
          <a:p>
            <a:pPr marL="571500" indent="-571500">
              <a:buFont typeface="Arial" panose="020B0604020202020204" pitchFamily="34" charset="0"/>
              <a:buChar char="•"/>
            </a:pPr>
            <a:r>
              <a:rPr lang="en-GB" sz="4000" dirty="0"/>
              <a:t>Python can not figure out how to read your program</a:t>
            </a:r>
          </a:p>
          <a:p>
            <a:r>
              <a:rPr lang="en-GB" sz="2800" dirty="0"/>
              <a:t> </a:t>
            </a:r>
          </a:p>
          <a:p>
            <a:pPr marL="571500" indent="-571500">
              <a:buFont typeface="Arial" panose="020B0604020202020204" pitchFamily="34" charset="0"/>
              <a:buChar char="•"/>
            </a:pPr>
            <a:r>
              <a:rPr lang="en-GB" sz="4000" dirty="0"/>
              <a:t>Often developers forget a colon at the end of a line, accidentally add one space too many when indenting or forget a parenthesis</a:t>
            </a:r>
          </a:p>
          <a:p>
            <a:endParaRPr lang="en-GB" sz="3600" b="1" dirty="0">
              <a:solidFill>
                <a:srgbClr val="008000"/>
              </a:solidFill>
              <a:latin typeface="Consolas" panose="020B0609020204030204" pitchFamily="49" charset="0"/>
            </a:endParaRPr>
          </a:p>
          <a:p>
            <a:pPr lvl="3"/>
            <a:r>
              <a:rPr lang="en-GB" sz="3600" b="1" dirty="0">
                <a:solidFill>
                  <a:srgbClr val="008000"/>
                </a:solidFill>
                <a:latin typeface="Consolas" panose="020B0609020204030204" pitchFamily="49" charset="0"/>
              </a:rPr>
              <a:t>def</a:t>
            </a:r>
            <a:r>
              <a:rPr lang="en-GB" sz="3600" dirty="0">
                <a:latin typeface="Consolas" panose="020B0609020204030204" pitchFamily="49" charset="0"/>
              </a:rPr>
              <a:t> </a:t>
            </a:r>
            <a:r>
              <a:rPr lang="en-GB" sz="3600" dirty="0" err="1">
                <a:solidFill>
                  <a:srgbClr val="0000FF"/>
                </a:solidFill>
                <a:latin typeface="Consolas" panose="020B0609020204030204" pitchFamily="49" charset="0"/>
              </a:rPr>
              <a:t>some_function</a:t>
            </a:r>
            <a:r>
              <a:rPr lang="en-GB" sz="3600" dirty="0">
                <a:latin typeface="Consolas" panose="020B0609020204030204" pitchFamily="49" charset="0"/>
              </a:rPr>
              <a:t>() </a:t>
            </a:r>
          </a:p>
          <a:p>
            <a:pPr lvl="3"/>
            <a:r>
              <a:rPr lang="en-GB" sz="3600" dirty="0">
                <a:latin typeface="Consolas" panose="020B0609020204030204" pitchFamily="49" charset="0"/>
              </a:rPr>
              <a:t>		</a:t>
            </a:r>
            <a:r>
              <a:rPr lang="en-GB" sz="3600" dirty="0" err="1">
                <a:latin typeface="Consolas" panose="020B0609020204030204" pitchFamily="49" charset="0"/>
              </a:rPr>
              <a:t>msg</a:t>
            </a:r>
            <a:r>
              <a:rPr lang="en-GB" sz="3600" dirty="0">
                <a:latin typeface="Consolas" panose="020B0609020204030204" pitchFamily="49" charset="0"/>
              </a:rPr>
              <a:t> </a:t>
            </a:r>
            <a:r>
              <a:rPr lang="en-GB" sz="3600" dirty="0">
                <a:solidFill>
                  <a:srgbClr val="666666"/>
                </a:solidFill>
                <a:latin typeface="Consolas" panose="020B0609020204030204" pitchFamily="49" charset="0"/>
              </a:rPr>
              <a:t>=</a:t>
            </a:r>
            <a:r>
              <a:rPr lang="en-GB" sz="3600" dirty="0">
                <a:latin typeface="Consolas" panose="020B0609020204030204" pitchFamily="49" charset="0"/>
              </a:rPr>
              <a:t> </a:t>
            </a:r>
            <a:r>
              <a:rPr lang="en-GB" sz="3600" dirty="0">
                <a:solidFill>
                  <a:srgbClr val="BA2121"/>
                </a:solidFill>
                <a:latin typeface="Consolas" panose="020B0609020204030204" pitchFamily="49" charset="0"/>
              </a:rPr>
              <a:t>'Hello Aaron’ </a:t>
            </a:r>
          </a:p>
          <a:p>
            <a:pPr lvl="3"/>
            <a:r>
              <a:rPr lang="en-GB" sz="3600" dirty="0">
                <a:solidFill>
                  <a:srgbClr val="008000"/>
                </a:solidFill>
                <a:latin typeface="Consolas" panose="020B0609020204030204" pitchFamily="49" charset="0"/>
              </a:rPr>
              <a:t>		</a:t>
            </a:r>
            <a:r>
              <a:rPr lang="en-GB" sz="3600" b="1" dirty="0">
                <a:solidFill>
                  <a:srgbClr val="008000"/>
                </a:solidFill>
                <a:latin typeface="Consolas" panose="020B0609020204030204" pitchFamily="49" charset="0"/>
              </a:rPr>
              <a:t>print</a:t>
            </a:r>
            <a:r>
              <a:rPr lang="en-GB" sz="3600" dirty="0">
                <a:latin typeface="Consolas" panose="020B0609020204030204" pitchFamily="49" charset="0"/>
              </a:rPr>
              <a:t>(</a:t>
            </a:r>
            <a:r>
              <a:rPr lang="en-GB" sz="3600" dirty="0" err="1">
                <a:latin typeface="Consolas" panose="020B0609020204030204" pitchFamily="49" charset="0"/>
              </a:rPr>
              <a:t>msg</a:t>
            </a:r>
            <a:r>
              <a:rPr lang="en-GB" sz="3600" dirty="0">
                <a:latin typeface="Consolas" panose="020B0609020204030204" pitchFamily="49" charset="0"/>
              </a:rPr>
              <a:t>) </a:t>
            </a:r>
          </a:p>
          <a:p>
            <a:pPr lvl="3"/>
            <a:r>
              <a:rPr lang="en-GB" sz="3600" b="1" dirty="0">
                <a:solidFill>
                  <a:srgbClr val="008000"/>
                </a:solidFill>
                <a:latin typeface="Consolas" panose="020B0609020204030204" pitchFamily="49" charset="0"/>
              </a:rPr>
              <a:t>		return </a:t>
            </a:r>
            <a:r>
              <a:rPr lang="en-GB" sz="3600" b="1" dirty="0" err="1">
                <a:solidFill>
                  <a:srgbClr val="008000"/>
                </a:solidFill>
                <a:latin typeface="Consolas" panose="020B0609020204030204" pitchFamily="49" charset="0"/>
              </a:rPr>
              <a:t>msg</a:t>
            </a:r>
            <a:endParaRPr lang="en-GB" sz="3600" dirty="0">
              <a:latin typeface="Consolas" panose="020B0609020204030204" pitchFamily="49" charset="0"/>
            </a:endParaRPr>
          </a:p>
          <a:p>
            <a:pPr lvl="3"/>
            <a:endParaRPr lang="en-GB" sz="3600" dirty="0">
              <a:latin typeface="Consolas" panose="020B0609020204030204" pitchFamily="49" charset="0"/>
            </a:endParaRPr>
          </a:p>
          <a:p>
            <a:pPr lvl="3"/>
            <a:r>
              <a:rPr lang="en-GB" sz="3600" dirty="0" err="1">
                <a:latin typeface="Consolas" panose="020B0609020204030204" pitchFamily="49" charset="0"/>
              </a:rPr>
              <a:t>msg</a:t>
            </a:r>
            <a:r>
              <a:rPr lang="en-GB" sz="3600" dirty="0">
                <a:latin typeface="Consolas" panose="020B0609020204030204" pitchFamily="49" charset="0"/>
              </a:rPr>
              <a:t> File "main.py", line 1 </a:t>
            </a:r>
            <a:r>
              <a:rPr lang="en-GB" sz="3600" b="1" dirty="0">
                <a:latin typeface="Consolas" panose="020B0609020204030204" pitchFamily="49" charset="0"/>
              </a:rPr>
              <a:t>def</a:t>
            </a:r>
            <a:r>
              <a:rPr lang="en-GB" sz="3600" dirty="0">
                <a:latin typeface="Consolas" panose="020B0609020204030204" pitchFamily="49" charset="0"/>
              </a:rPr>
              <a:t> </a:t>
            </a:r>
            <a:r>
              <a:rPr lang="en-GB" sz="3600" dirty="0" err="1">
                <a:latin typeface="Consolas" panose="020B0609020204030204" pitchFamily="49" charset="0"/>
              </a:rPr>
              <a:t>some_function</a:t>
            </a:r>
            <a:r>
              <a:rPr lang="en-GB" sz="3600" dirty="0">
                <a:latin typeface="Consolas" panose="020B0609020204030204" pitchFamily="49" charset="0"/>
              </a:rPr>
              <a:t>() </a:t>
            </a:r>
          </a:p>
          <a:p>
            <a:pPr lvl="3"/>
            <a:r>
              <a:rPr lang="en-GB" sz="3600" dirty="0">
                <a:latin typeface="Consolas" panose="020B0609020204030204" pitchFamily="49" charset="0"/>
              </a:rPr>
              <a:t>													^ </a:t>
            </a:r>
          </a:p>
          <a:p>
            <a:pPr lvl="3"/>
            <a:r>
              <a:rPr lang="en-GB" sz="3600" b="1" dirty="0" err="1">
                <a:solidFill>
                  <a:srgbClr val="CB3F38"/>
                </a:solidFill>
                <a:latin typeface="Consolas" panose="020B0609020204030204" pitchFamily="49" charset="0"/>
              </a:rPr>
              <a:t>SyntaxError</a:t>
            </a:r>
            <a:r>
              <a:rPr lang="en-GB" sz="3600" dirty="0">
                <a:latin typeface="Consolas" panose="020B0609020204030204" pitchFamily="49" charset="0"/>
              </a:rPr>
              <a:t>: invalid syntax </a:t>
            </a:r>
          </a:p>
        </p:txBody>
      </p:sp>
      <p:sp>
        <p:nvSpPr>
          <p:cNvPr id="6" name="Title 2">
            <a:extLst>
              <a:ext uri="{FF2B5EF4-FFF2-40B4-BE49-F238E27FC236}">
                <a16:creationId xmlns:a16="http://schemas.microsoft.com/office/drawing/2014/main" id="{9AF57E75-75DE-4C16-8632-4B188A88EFB6}"/>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Syntax Errors</a:t>
            </a:r>
          </a:p>
        </p:txBody>
      </p:sp>
      <p:pic>
        <p:nvPicPr>
          <p:cNvPr id="7" name="bangor_logo_c1_flush.pdf">
            <a:extLst>
              <a:ext uri="{FF2B5EF4-FFF2-40B4-BE49-F238E27FC236}">
                <a16:creationId xmlns:a16="http://schemas.microsoft.com/office/drawing/2014/main" id="{323AFC73-8B81-45C3-825F-FF2A012D94D9}"/>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2080920147"/>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5139869"/>
          </a:xfrm>
          <a:prstGeom prst="rect">
            <a:avLst/>
          </a:prstGeom>
          <a:noFill/>
        </p:spPr>
        <p:txBody>
          <a:bodyPr wrap="square" rtlCol="0">
            <a:spAutoFit/>
          </a:bodyPr>
          <a:lstStyle/>
          <a:p>
            <a:pPr marL="571500" indent="-571500">
              <a:buFont typeface="Arial" panose="020B0604020202020204" pitchFamily="34" charset="0"/>
              <a:buChar char="•"/>
            </a:pPr>
            <a:r>
              <a:rPr lang="en-GB" sz="4000" dirty="0"/>
              <a:t>A common type of error is the </a:t>
            </a:r>
            <a:r>
              <a:rPr lang="en-GB" sz="3600" b="1" dirty="0" err="1">
                <a:solidFill>
                  <a:srgbClr val="CB3F38"/>
                </a:solidFill>
                <a:latin typeface="Consolas" panose="020B0609020204030204" pitchFamily="49" charset="0"/>
              </a:rPr>
              <a:t>NameError</a:t>
            </a:r>
            <a:r>
              <a:rPr lang="en-GB" sz="4000" dirty="0"/>
              <a:t>  </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Occurs when you try to use a variable that does not exist</a:t>
            </a:r>
          </a:p>
          <a:p>
            <a:pPr marL="571500" indent="-571500">
              <a:buFont typeface="Arial" panose="020B0604020202020204" pitchFamily="34" charset="0"/>
              <a:buChar char="•"/>
            </a:pPr>
            <a:endParaRPr lang="en-GB" sz="4000" dirty="0"/>
          </a:p>
          <a:p>
            <a:pPr lvl="3"/>
            <a:r>
              <a:rPr lang="en-GB" sz="3600" b="1" dirty="0">
                <a:solidFill>
                  <a:srgbClr val="008000"/>
                </a:solidFill>
                <a:latin typeface="Consolas" panose="020B0609020204030204" pitchFamily="49" charset="0"/>
              </a:rPr>
              <a:t>print</a:t>
            </a:r>
            <a:r>
              <a:rPr lang="en-GB" sz="3600" dirty="0">
                <a:latin typeface="Consolas" panose="020B0609020204030204" pitchFamily="49" charset="0"/>
              </a:rPr>
              <a:t>(x) </a:t>
            </a:r>
          </a:p>
          <a:p>
            <a:pPr lvl="3"/>
            <a:endParaRPr lang="en-GB" sz="3600" dirty="0">
              <a:latin typeface="Consolas" panose="020B0609020204030204" pitchFamily="49" charset="0"/>
            </a:endParaRPr>
          </a:p>
          <a:p>
            <a:pPr lvl="3"/>
            <a:r>
              <a:rPr lang="en-GB" sz="3600" dirty="0">
                <a:latin typeface="Consolas" panose="020B0609020204030204" pitchFamily="49" charset="0"/>
              </a:rPr>
              <a:t>Traceback (most recent call last): </a:t>
            </a:r>
          </a:p>
          <a:p>
            <a:pPr lvl="3"/>
            <a:r>
              <a:rPr lang="en-GB" sz="3600" dirty="0">
                <a:latin typeface="Consolas" panose="020B0609020204030204" pitchFamily="49" charset="0"/>
              </a:rPr>
              <a:t>		File “&lt;stdin&gt;", line 1, </a:t>
            </a:r>
            <a:r>
              <a:rPr lang="en-GB" sz="3600" b="1" dirty="0">
                <a:latin typeface="Consolas" panose="020B0609020204030204" pitchFamily="49" charset="0"/>
              </a:rPr>
              <a:t>in</a:t>
            </a:r>
            <a:r>
              <a:rPr lang="en-GB" sz="3600" dirty="0">
                <a:latin typeface="Consolas" panose="020B0609020204030204" pitchFamily="49" charset="0"/>
              </a:rPr>
              <a:t> &lt;module&gt; </a:t>
            </a:r>
          </a:p>
          <a:p>
            <a:pPr lvl="3"/>
            <a:r>
              <a:rPr lang="en-GB" sz="3600" b="1" dirty="0" err="1">
                <a:solidFill>
                  <a:srgbClr val="CB3F38"/>
                </a:solidFill>
                <a:latin typeface="Consolas" panose="020B0609020204030204" pitchFamily="49" charset="0"/>
              </a:rPr>
              <a:t>NameError</a:t>
            </a:r>
            <a:r>
              <a:rPr lang="en-GB" sz="3600" dirty="0">
                <a:latin typeface="Consolas" panose="020B0609020204030204" pitchFamily="49" charset="0"/>
              </a:rPr>
              <a:t>: name 'x' </a:t>
            </a:r>
            <a:r>
              <a:rPr lang="en-GB" sz="3600" b="1" dirty="0">
                <a:latin typeface="Consolas" panose="020B0609020204030204" pitchFamily="49" charset="0"/>
              </a:rPr>
              <a:t>is</a:t>
            </a:r>
            <a:r>
              <a:rPr lang="en-GB" sz="3600" dirty="0">
                <a:latin typeface="Consolas" panose="020B0609020204030204" pitchFamily="49" charset="0"/>
              </a:rPr>
              <a:t> </a:t>
            </a:r>
            <a:r>
              <a:rPr lang="en-GB" sz="3600" b="1" dirty="0">
                <a:latin typeface="Consolas" panose="020B0609020204030204" pitchFamily="49" charset="0"/>
              </a:rPr>
              <a:t>not</a:t>
            </a:r>
            <a:r>
              <a:rPr lang="en-GB" sz="3600" dirty="0">
                <a:latin typeface="Consolas" panose="020B0609020204030204" pitchFamily="49" charset="0"/>
              </a:rPr>
              <a:t> defined</a:t>
            </a:r>
          </a:p>
        </p:txBody>
      </p:sp>
      <p:sp>
        <p:nvSpPr>
          <p:cNvPr id="6" name="Title 2">
            <a:extLst>
              <a:ext uri="{FF2B5EF4-FFF2-40B4-BE49-F238E27FC236}">
                <a16:creationId xmlns:a16="http://schemas.microsoft.com/office/drawing/2014/main" id="{9C414FD2-DC5C-435D-A2AF-0E3F9DEED34A}"/>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Variable Name Errors</a:t>
            </a:r>
          </a:p>
        </p:txBody>
      </p:sp>
      <p:pic>
        <p:nvPicPr>
          <p:cNvPr id="7" name="bangor_logo_c1_flush.pdf">
            <a:extLst>
              <a:ext uri="{FF2B5EF4-FFF2-40B4-BE49-F238E27FC236}">
                <a16:creationId xmlns:a16="http://schemas.microsoft.com/office/drawing/2014/main" id="{0D095E44-85BD-4A19-B1F2-B1A495CBE045}"/>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710517458"/>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9017853"/>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dirty="0"/>
              <a:t>If you try to access an item in a list or a string that does not exist, then you will get an error.</a:t>
            </a:r>
          </a:p>
          <a:p>
            <a:endParaRPr lang="en-GB" sz="3600" dirty="0">
              <a:latin typeface="Consolas" panose="020B0609020204030204" pitchFamily="49" charset="0"/>
            </a:endParaRPr>
          </a:p>
          <a:p>
            <a:pPr lvl="3"/>
            <a:r>
              <a:rPr lang="en-GB" sz="3600" dirty="0">
                <a:latin typeface="Consolas"/>
              </a:rPr>
              <a:t>letters </a:t>
            </a:r>
            <a:r>
              <a:rPr lang="en-GB" sz="3600" dirty="0">
                <a:solidFill>
                  <a:srgbClr val="666666"/>
                </a:solidFill>
                <a:latin typeface="Consolas"/>
              </a:rPr>
              <a:t>=</a:t>
            </a:r>
            <a:r>
              <a:rPr lang="en-GB" sz="3600" dirty="0">
                <a:latin typeface="Consolas"/>
              </a:rPr>
              <a:t> [</a:t>
            </a:r>
            <a:r>
              <a:rPr lang="en-GB" sz="3600" dirty="0">
                <a:solidFill>
                  <a:srgbClr val="BA2121"/>
                </a:solidFill>
                <a:latin typeface="Consolas"/>
              </a:rPr>
              <a:t>'a'</a:t>
            </a:r>
            <a:r>
              <a:rPr lang="en-GB" sz="3600" dirty="0">
                <a:latin typeface="Consolas"/>
              </a:rPr>
              <a:t>, </a:t>
            </a:r>
            <a:r>
              <a:rPr lang="en-GB" sz="3600" dirty="0">
                <a:solidFill>
                  <a:srgbClr val="BA2121"/>
                </a:solidFill>
                <a:latin typeface="Consolas"/>
              </a:rPr>
              <a:t>'b'</a:t>
            </a:r>
            <a:r>
              <a:rPr lang="en-GB" sz="3600" dirty="0">
                <a:latin typeface="Consolas"/>
              </a:rPr>
              <a:t>, </a:t>
            </a:r>
            <a:r>
              <a:rPr lang="en-GB" sz="3600" dirty="0">
                <a:solidFill>
                  <a:srgbClr val="BA2121"/>
                </a:solidFill>
                <a:latin typeface="Consolas"/>
              </a:rPr>
              <a:t>'c'</a:t>
            </a:r>
            <a:r>
              <a:rPr lang="en-GB" sz="3600" dirty="0">
                <a:latin typeface="Consolas"/>
              </a:rPr>
              <a:t>]</a:t>
            </a:r>
            <a:r>
              <a:rPr lang="en-GB" sz="3600" dirty="0">
                <a:solidFill>
                  <a:srgbClr val="BA2121"/>
                </a:solidFill>
                <a:latin typeface="Consolas"/>
              </a:rPr>
              <a:t> </a:t>
            </a:r>
            <a:endParaRPr lang="en-GB" sz="3600" dirty="0">
              <a:solidFill>
                <a:srgbClr val="BA2121"/>
              </a:solidFill>
              <a:latin typeface="Consolas" panose="020B0609020204030204" pitchFamily="49" charset="0"/>
            </a:endParaRPr>
          </a:p>
          <a:p>
            <a:pPr lvl="3"/>
            <a:r>
              <a:rPr lang="en-GB" sz="3600" dirty="0">
                <a:solidFill>
                  <a:srgbClr val="008000"/>
                </a:solidFill>
                <a:latin typeface="Consolas"/>
              </a:rPr>
              <a:t>print</a:t>
            </a:r>
            <a:r>
              <a:rPr lang="en-GB" sz="3600" dirty="0">
                <a:latin typeface="Consolas"/>
              </a:rPr>
              <a:t>(</a:t>
            </a:r>
            <a:r>
              <a:rPr lang="en-GB" sz="3600" dirty="0">
                <a:solidFill>
                  <a:srgbClr val="BA2121"/>
                </a:solidFill>
                <a:latin typeface="Consolas"/>
              </a:rPr>
              <a:t>"Letter #1 is"</a:t>
            </a:r>
            <a:r>
              <a:rPr lang="en-GB" sz="3600" dirty="0">
                <a:latin typeface="Consolas"/>
              </a:rPr>
              <a:t>, letters[</a:t>
            </a:r>
            <a:r>
              <a:rPr lang="en-GB" sz="3600" dirty="0">
                <a:solidFill>
                  <a:srgbClr val="666666"/>
                </a:solidFill>
                <a:latin typeface="Consolas"/>
              </a:rPr>
              <a:t>0</a:t>
            </a:r>
            <a:r>
              <a:rPr lang="en-GB" sz="3600" dirty="0">
                <a:latin typeface="Consolas"/>
              </a:rPr>
              <a:t>]) </a:t>
            </a:r>
          </a:p>
          <a:p>
            <a:pPr lvl="3"/>
            <a:r>
              <a:rPr lang="en-GB" sz="3600" dirty="0">
                <a:solidFill>
                  <a:srgbClr val="008000"/>
                </a:solidFill>
                <a:latin typeface="Consolas"/>
              </a:rPr>
              <a:t>print</a:t>
            </a:r>
            <a:r>
              <a:rPr lang="en-GB" sz="3600" dirty="0">
                <a:latin typeface="Consolas"/>
              </a:rPr>
              <a:t>(</a:t>
            </a:r>
            <a:r>
              <a:rPr lang="en-GB" sz="3600" dirty="0">
                <a:solidFill>
                  <a:srgbClr val="BA2121"/>
                </a:solidFill>
                <a:latin typeface="Consolas"/>
              </a:rPr>
              <a:t>"Letter #2 is"</a:t>
            </a:r>
            <a:r>
              <a:rPr lang="en-GB" sz="3600" dirty="0">
                <a:latin typeface="Consolas"/>
              </a:rPr>
              <a:t>, letters[</a:t>
            </a:r>
            <a:r>
              <a:rPr lang="en-GB" sz="3600" dirty="0">
                <a:solidFill>
                  <a:srgbClr val="666666"/>
                </a:solidFill>
                <a:latin typeface="Consolas"/>
              </a:rPr>
              <a:t>1</a:t>
            </a:r>
            <a:r>
              <a:rPr lang="en-GB" sz="3600" dirty="0">
                <a:latin typeface="Consolas"/>
              </a:rPr>
              <a:t>]) </a:t>
            </a:r>
            <a:endParaRPr lang="en-GB" sz="3600" dirty="0">
              <a:latin typeface="Consolas" panose="020B0609020204030204" pitchFamily="49" charset="0"/>
            </a:endParaRPr>
          </a:p>
          <a:p>
            <a:pPr lvl="3"/>
            <a:r>
              <a:rPr lang="en-GB" sz="3600" dirty="0">
                <a:solidFill>
                  <a:srgbClr val="008000"/>
                </a:solidFill>
                <a:latin typeface="Consolas"/>
              </a:rPr>
              <a:t>print</a:t>
            </a:r>
            <a:r>
              <a:rPr lang="en-GB" sz="3600" dirty="0">
                <a:latin typeface="Consolas"/>
              </a:rPr>
              <a:t>(</a:t>
            </a:r>
            <a:r>
              <a:rPr lang="en-GB" sz="3600" dirty="0">
                <a:solidFill>
                  <a:srgbClr val="BA2121"/>
                </a:solidFill>
                <a:latin typeface="Consolas"/>
              </a:rPr>
              <a:t>"Letter #3 is"</a:t>
            </a:r>
            <a:r>
              <a:rPr lang="en-GB" sz="3600" dirty="0">
                <a:latin typeface="Consolas"/>
              </a:rPr>
              <a:t>, letters[</a:t>
            </a:r>
            <a:r>
              <a:rPr lang="en-GB" sz="3600" dirty="0">
                <a:solidFill>
                  <a:srgbClr val="666666"/>
                </a:solidFill>
                <a:latin typeface="Consolas"/>
              </a:rPr>
              <a:t>2</a:t>
            </a:r>
            <a:r>
              <a:rPr lang="en-GB" sz="3600" dirty="0">
                <a:latin typeface="Consolas"/>
              </a:rPr>
              <a:t>]) </a:t>
            </a:r>
            <a:endParaRPr lang="en-GB" sz="3600" dirty="0">
              <a:latin typeface="Consolas" panose="020B0609020204030204" pitchFamily="49" charset="0"/>
            </a:endParaRPr>
          </a:p>
          <a:p>
            <a:pPr lvl="3"/>
            <a:r>
              <a:rPr lang="en-GB" sz="3600" dirty="0">
                <a:solidFill>
                  <a:srgbClr val="008000"/>
                </a:solidFill>
                <a:latin typeface="Consolas"/>
              </a:rPr>
              <a:t>print</a:t>
            </a:r>
            <a:r>
              <a:rPr lang="en-GB" sz="3600" dirty="0">
                <a:latin typeface="Consolas"/>
              </a:rPr>
              <a:t>(</a:t>
            </a:r>
            <a:r>
              <a:rPr lang="en-GB" sz="3600" dirty="0">
                <a:solidFill>
                  <a:srgbClr val="BA2121"/>
                </a:solidFill>
                <a:latin typeface="Consolas"/>
              </a:rPr>
              <a:t>"Letter #4 is"</a:t>
            </a:r>
            <a:r>
              <a:rPr lang="en-GB" sz="3600" dirty="0">
                <a:latin typeface="Consolas"/>
              </a:rPr>
              <a:t>, letters[</a:t>
            </a:r>
            <a:r>
              <a:rPr lang="en-GB" sz="3600" dirty="0">
                <a:solidFill>
                  <a:srgbClr val="666666"/>
                </a:solidFill>
                <a:latin typeface="Consolas"/>
              </a:rPr>
              <a:t>3</a:t>
            </a:r>
            <a:r>
              <a:rPr lang="en-GB" sz="3600" dirty="0">
                <a:latin typeface="Consolas"/>
              </a:rPr>
              <a:t>]) </a:t>
            </a:r>
            <a:r>
              <a:rPr lang="en-GB" sz="3600" dirty="0">
                <a:solidFill>
                  <a:schemeClr val="bg1">
                    <a:lumMod val="50000"/>
                  </a:schemeClr>
                </a:solidFill>
                <a:latin typeface="Consolas"/>
              </a:rPr>
              <a:t>#??</a:t>
            </a:r>
            <a:endParaRPr lang="en-GB" sz="3600" dirty="0">
              <a:solidFill>
                <a:schemeClr val="bg1">
                  <a:lumMod val="50000"/>
                </a:schemeClr>
              </a:solidFill>
              <a:latin typeface="Consolas" panose="020B0609020204030204" pitchFamily="49" charset="0"/>
            </a:endParaRPr>
          </a:p>
          <a:p>
            <a:pPr lvl="3"/>
            <a:endParaRPr lang="en-GB" sz="3600" i="1" dirty="0">
              <a:solidFill>
                <a:srgbClr val="3D7B7B"/>
              </a:solidFill>
              <a:latin typeface="Consolas"/>
            </a:endParaRPr>
          </a:p>
          <a:p>
            <a:pPr lvl="3"/>
            <a:r>
              <a:rPr lang="en-GB" sz="3600" i="1" dirty="0">
                <a:latin typeface="Consolas"/>
              </a:rPr>
              <a:t>Letter</a:t>
            </a:r>
            <a:r>
              <a:rPr lang="en-GB" sz="3600" i="1" dirty="0">
                <a:solidFill>
                  <a:srgbClr val="3D7B7B"/>
                </a:solidFill>
                <a:latin typeface="Consolas"/>
              </a:rPr>
              <a:t> #1 is a </a:t>
            </a:r>
          </a:p>
          <a:p>
            <a:pPr lvl="3"/>
            <a:r>
              <a:rPr lang="en-GB" sz="3600" dirty="0">
                <a:latin typeface="Consolas"/>
              </a:rPr>
              <a:t>Letter </a:t>
            </a:r>
            <a:r>
              <a:rPr lang="en-GB" sz="3600" i="1" dirty="0">
                <a:solidFill>
                  <a:srgbClr val="3D7B7B"/>
                </a:solidFill>
                <a:latin typeface="Consolas"/>
              </a:rPr>
              <a:t>#2 is b </a:t>
            </a:r>
          </a:p>
          <a:p>
            <a:pPr lvl="3"/>
            <a:r>
              <a:rPr lang="en-GB" sz="3600" dirty="0">
                <a:latin typeface="Consolas"/>
              </a:rPr>
              <a:t>Letter </a:t>
            </a:r>
            <a:r>
              <a:rPr lang="en-GB" sz="3600" i="1" dirty="0">
                <a:solidFill>
                  <a:srgbClr val="3D7B7B"/>
                </a:solidFill>
                <a:latin typeface="Consolas"/>
              </a:rPr>
              <a:t>#3 is c </a:t>
            </a:r>
            <a:endParaRPr lang="en-GB" sz="3600" i="1" dirty="0">
              <a:solidFill>
                <a:srgbClr val="3D7B7B"/>
              </a:solidFill>
              <a:latin typeface="Consolas" panose="020B0609020204030204" pitchFamily="49" charset="0"/>
            </a:endParaRPr>
          </a:p>
          <a:p>
            <a:pPr lvl="3"/>
            <a:endParaRPr lang="en-GB" sz="3600" i="1" dirty="0">
              <a:solidFill>
                <a:srgbClr val="3D7B7B"/>
              </a:solidFill>
              <a:latin typeface="Consolas" panose="020B0609020204030204" pitchFamily="49" charset="0"/>
            </a:endParaRPr>
          </a:p>
          <a:p>
            <a:pPr lvl="3"/>
            <a:r>
              <a:rPr lang="en-GB" sz="3600" dirty="0">
                <a:latin typeface="Consolas"/>
              </a:rPr>
              <a:t>Traceback (most recent call last): </a:t>
            </a:r>
          </a:p>
          <a:p>
            <a:pPr lvl="3"/>
            <a:r>
              <a:rPr lang="en-GB" sz="3600" dirty="0">
                <a:latin typeface="Consolas"/>
              </a:rPr>
              <a:t>		File </a:t>
            </a:r>
            <a:r>
              <a:rPr lang="en-GB" sz="3600" dirty="0">
                <a:solidFill>
                  <a:srgbClr val="BA2121"/>
                </a:solidFill>
                <a:latin typeface="Consolas"/>
              </a:rPr>
              <a:t>"main.py"</a:t>
            </a:r>
            <a:r>
              <a:rPr lang="en-GB" sz="3600" dirty="0">
                <a:latin typeface="Consolas"/>
              </a:rPr>
              <a:t>, line </a:t>
            </a:r>
            <a:r>
              <a:rPr lang="en-GB" sz="3600" dirty="0">
                <a:solidFill>
                  <a:srgbClr val="666666"/>
                </a:solidFill>
                <a:latin typeface="Consolas"/>
              </a:rPr>
              <a:t>5</a:t>
            </a:r>
            <a:r>
              <a:rPr lang="en-GB" sz="3600" dirty="0">
                <a:latin typeface="Consolas"/>
              </a:rPr>
              <a:t>, </a:t>
            </a:r>
            <a:r>
              <a:rPr lang="en-GB" sz="3600" b="1" dirty="0">
                <a:solidFill>
                  <a:srgbClr val="AA22FF"/>
                </a:solidFill>
                <a:latin typeface="Consolas"/>
              </a:rPr>
              <a:t>in</a:t>
            </a:r>
            <a:r>
              <a:rPr lang="en-GB" sz="3600" dirty="0">
                <a:latin typeface="Consolas"/>
              </a:rPr>
              <a:t> </a:t>
            </a:r>
            <a:r>
              <a:rPr lang="en-GB" sz="3600" dirty="0">
                <a:solidFill>
                  <a:srgbClr val="666666"/>
                </a:solidFill>
                <a:latin typeface="Consolas"/>
              </a:rPr>
              <a:t>&lt;</a:t>
            </a:r>
            <a:r>
              <a:rPr lang="en-GB" sz="3600" dirty="0">
                <a:latin typeface="Consolas"/>
              </a:rPr>
              <a:t>module</a:t>
            </a:r>
            <a:r>
              <a:rPr lang="en-GB" sz="3600" dirty="0">
                <a:solidFill>
                  <a:srgbClr val="666666"/>
                </a:solidFill>
                <a:latin typeface="Consolas"/>
              </a:rPr>
              <a:t>&gt;</a:t>
            </a:r>
            <a:r>
              <a:rPr lang="en-GB" sz="3600" dirty="0">
                <a:latin typeface="Consolas"/>
              </a:rPr>
              <a:t> </a:t>
            </a:r>
            <a:endParaRPr lang="en-GB" sz="3600" dirty="0">
              <a:latin typeface="Consolas" panose="020B0609020204030204" pitchFamily="49" charset="0"/>
            </a:endParaRPr>
          </a:p>
          <a:p>
            <a:pPr lvl="3"/>
            <a:r>
              <a:rPr lang="en-GB" sz="3600" b="1" dirty="0">
                <a:solidFill>
                  <a:srgbClr val="008000"/>
                </a:solidFill>
                <a:latin typeface="Consolas"/>
              </a:rPr>
              <a:t>				print</a:t>
            </a:r>
            <a:r>
              <a:rPr lang="en-GB" sz="3600" dirty="0">
                <a:latin typeface="Consolas"/>
              </a:rPr>
              <a:t>(</a:t>
            </a:r>
            <a:r>
              <a:rPr lang="en-GB" sz="3600" dirty="0">
                <a:solidFill>
                  <a:srgbClr val="BA2121"/>
                </a:solidFill>
                <a:latin typeface="Consolas"/>
              </a:rPr>
              <a:t>"Letter #4 is"</a:t>
            </a:r>
            <a:r>
              <a:rPr lang="en-GB" sz="3600" dirty="0">
                <a:latin typeface="Consolas"/>
              </a:rPr>
              <a:t>, letters[</a:t>
            </a:r>
            <a:r>
              <a:rPr lang="en-GB" sz="3600" dirty="0">
                <a:solidFill>
                  <a:srgbClr val="666666"/>
                </a:solidFill>
                <a:latin typeface="Consolas"/>
              </a:rPr>
              <a:t>3</a:t>
            </a:r>
            <a:r>
              <a:rPr lang="en-GB" sz="3600" dirty="0">
                <a:latin typeface="Consolas"/>
              </a:rPr>
              <a:t>]) </a:t>
            </a:r>
            <a:endParaRPr lang="en-GB" sz="3600" dirty="0">
              <a:latin typeface="Consolas" panose="020B0609020204030204" pitchFamily="49" charset="0"/>
            </a:endParaRPr>
          </a:p>
          <a:p>
            <a:pPr lvl="3"/>
            <a:r>
              <a:rPr lang="en-GB" sz="3600" b="1" dirty="0" err="1">
                <a:solidFill>
                  <a:srgbClr val="CB3F38"/>
                </a:solidFill>
                <a:latin typeface="Consolas"/>
              </a:rPr>
              <a:t>IndexError</a:t>
            </a:r>
            <a:r>
              <a:rPr lang="en-GB" sz="3600" dirty="0">
                <a:latin typeface="Consolas"/>
              </a:rPr>
              <a:t>: list index out of range</a:t>
            </a:r>
          </a:p>
        </p:txBody>
      </p:sp>
      <p:sp>
        <p:nvSpPr>
          <p:cNvPr id="13" name="Title 2">
            <a:extLst>
              <a:ext uri="{FF2B5EF4-FFF2-40B4-BE49-F238E27FC236}">
                <a16:creationId xmlns:a16="http://schemas.microsoft.com/office/drawing/2014/main" id="{9301F144-9D66-48E9-8F39-B0B3DB3FF2FF}"/>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Index Errors</a:t>
            </a:r>
          </a:p>
        </p:txBody>
      </p:sp>
      <p:pic>
        <p:nvPicPr>
          <p:cNvPr id="14" name="bangor_logo_c1_flush.pdf">
            <a:extLst>
              <a:ext uri="{FF2B5EF4-FFF2-40B4-BE49-F238E27FC236}">
                <a16:creationId xmlns:a16="http://schemas.microsoft.com/office/drawing/2014/main" id="{02400E7E-FE34-4025-9F17-624F5E2FDD1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170637361"/>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0702947" cy="6740307"/>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dirty="0"/>
              <a:t>If you try to read a file that does not exist, you will receive a </a:t>
            </a:r>
            <a:r>
              <a:rPr lang="en-GB" sz="3600" dirty="0" err="1">
                <a:latin typeface="Consolas"/>
                <a:cs typeface="Courier New"/>
              </a:rPr>
              <a:t>FileNotFoundError</a:t>
            </a:r>
            <a:r>
              <a:rPr lang="en-GB" sz="4000" dirty="0"/>
              <a:t>  </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If you attempt to write to a file that was opened read-only, Python 3 returns an </a:t>
            </a:r>
            <a:r>
              <a:rPr lang="en-GB" sz="3600" dirty="0" err="1">
                <a:latin typeface="Consolas"/>
                <a:cs typeface="Courier New"/>
              </a:rPr>
              <a:t>UnsupportedOperationError</a:t>
            </a:r>
            <a:r>
              <a:rPr lang="en-GB" sz="4000" dirty="0"/>
              <a:t> </a:t>
            </a:r>
            <a:endParaRPr lang="en-GB" sz="4000" dirty="0">
              <a:cs typeface="Calibri"/>
            </a:endParaRP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Examples on File IO after TDD</a:t>
            </a:r>
            <a:endParaRPr lang="en-GB" sz="4000" dirty="0">
              <a:cs typeface="Calibri"/>
            </a:endParaRPr>
          </a:p>
          <a:p>
            <a:endParaRPr lang="en-GB" sz="3600" dirty="0">
              <a:latin typeface="Consolas" panose="020B0609020204030204" pitchFamily="49" charset="0"/>
            </a:endParaRPr>
          </a:p>
          <a:p>
            <a:pPr lvl="3"/>
            <a:r>
              <a:rPr lang="en-GB" sz="3600" dirty="0" err="1">
                <a:latin typeface="Consolas"/>
              </a:rPr>
              <a:t>file_handle</a:t>
            </a:r>
            <a:r>
              <a:rPr lang="en-GB" sz="3600" dirty="0">
                <a:latin typeface="Consolas"/>
              </a:rPr>
              <a:t> </a:t>
            </a:r>
            <a:r>
              <a:rPr lang="en-GB" sz="3600" dirty="0">
                <a:solidFill>
                  <a:srgbClr val="666666"/>
                </a:solidFill>
                <a:latin typeface="Consolas"/>
              </a:rPr>
              <a:t>=</a:t>
            </a:r>
            <a:r>
              <a:rPr lang="en-GB" sz="3600" dirty="0">
                <a:latin typeface="Consolas"/>
              </a:rPr>
              <a:t> </a:t>
            </a:r>
            <a:r>
              <a:rPr lang="en-GB" sz="3600" dirty="0">
                <a:solidFill>
                  <a:srgbClr val="008000"/>
                </a:solidFill>
                <a:latin typeface="Consolas"/>
              </a:rPr>
              <a:t>open</a:t>
            </a:r>
            <a:r>
              <a:rPr lang="en-GB" sz="3600" dirty="0">
                <a:latin typeface="Consolas"/>
              </a:rPr>
              <a:t>(</a:t>
            </a:r>
            <a:r>
              <a:rPr lang="en-GB" sz="3600" dirty="0">
                <a:solidFill>
                  <a:srgbClr val="BA2121"/>
                </a:solidFill>
                <a:latin typeface="Consolas"/>
              </a:rPr>
              <a:t>'myfile.txt'</a:t>
            </a:r>
            <a:r>
              <a:rPr lang="en-GB" sz="3600" dirty="0">
                <a:latin typeface="Consolas"/>
              </a:rPr>
              <a:t>, </a:t>
            </a:r>
            <a:r>
              <a:rPr lang="en-GB" sz="3600" dirty="0">
                <a:solidFill>
                  <a:srgbClr val="BA2121"/>
                </a:solidFill>
                <a:latin typeface="Consolas"/>
              </a:rPr>
              <a:t>'r'</a:t>
            </a:r>
            <a:r>
              <a:rPr lang="en-GB" sz="3600" dirty="0">
                <a:latin typeface="Consolas"/>
              </a:rPr>
              <a:t>)</a:t>
            </a:r>
            <a:r>
              <a:rPr lang="en-GB" sz="3600" dirty="0">
                <a:solidFill>
                  <a:srgbClr val="BA2121"/>
                </a:solidFill>
                <a:latin typeface="Consolas"/>
              </a:rPr>
              <a:t> </a:t>
            </a:r>
            <a:endParaRPr lang="en-GB" sz="3600" dirty="0">
              <a:solidFill>
                <a:srgbClr val="BA2121"/>
              </a:solidFill>
              <a:latin typeface="Consolas" panose="020B0609020204030204" pitchFamily="49" charset="0"/>
            </a:endParaRPr>
          </a:p>
          <a:p>
            <a:pPr lvl="3"/>
            <a:endParaRPr lang="en-GB" sz="3600" dirty="0">
              <a:solidFill>
                <a:srgbClr val="BA2121"/>
              </a:solidFill>
              <a:latin typeface="Consolas" panose="020B0609020204030204" pitchFamily="49" charset="0"/>
            </a:endParaRPr>
          </a:p>
          <a:p>
            <a:pPr lvl="3"/>
            <a:r>
              <a:rPr lang="en-GB" sz="3600" dirty="0">
                <a:latin typeface="Consolas"/>
              </a:rPr>
              <a:t>Traceback (most recent call last): File </a:t>
            </a:r>
            <a:r>
              <a:rPr lang="en-GB" sz="3600" dirty="0">
                <a:solidFill>
                  <a:srgbClr val="BA2121"/>
                </a:solidFill>
                <a:latin typeface="Consolas"/>
              </a:rPr>
              <a:t>"main.py"</a:t>
            </a:r>
            <a:r>
              <a:rPr lang="en-GB" sz="3600" dirty="0">
                <a:latin typeface="Consolas"/>
              </a:rPr>
              <a:t>, line </a:t>
            </a:r>
            <a:r>
              <a:rPr lang="en-GB" sz="3600" dirty="0">
                <a:solidFill>
                  <a:srgbClr val="666666"/>
                </a:solidFill>
                <a:latin typeface="Consolas"/>
              </a:rPr>
              <a:t>1</a:t>
            </a:r>
            <a:r>
              <a:rPr lang="en-GB" sz="3600" dirty="0">
                <a:latin typeface="Consolas"/>
              </a:rPr>
              <a:t>, </a:t>
            </a:r>
            <a:r>
              <a:rPr lang="en-GB" sz="3600" b="1" dirty="0">
                <a:solidFill>
                  <a:srgbClr val="AA22FF"/>
                </a:solidFill>
                <a:latin typeface="Consolas"/>
              </a:rPr>
              <a:t>in</a:t>
            </a:r>
            <a:r>
              <a:rPr lang="en-GB" sz="3600" dirty="0">
                <a:latin typeface="Consolas"/>
              </a:rPr>
              <a:t> </a:t>
            </a:r>
            <a:r>
              <a:rPr lang="en-GB" sz="3600" dirty="0">
                <a:solidFill>
                  <a:srgbClr val="666666"/>
                </a:solidFill>
                <a:latin typeface="Consolas"/>
              </a:rPr>
              <a:t>&lt;</a:t>
            </a:r>
            <a:r>
              <a:rPr lang="en-GB" sz="3600" dirty="0">
                <a:latin typeface="Consolas"/>
              </a:rPr>
              <a:t>module</a:t>
            </a:r>
            <a:r>
              <a:rPr lang="en-GB" sz="3600" dirty="0">
                <a:solidFill>
                  <a:srgbClr val="666666"/>
                </a:solidFill>
                <a:latin typeface="Consolas"/>
              </a:rPr>
              <a:t>&gt;</a:t>
            </a:r>
            <a:r>
              <a:rPr lang="en-GB" sz="3600" dirty="0">
                <a:latin typeface="Consolas"/>
              </a:rPr>
              <a:t> 					</a:t>
            </a:r>
            <a:r>
              <a:rPr lang="en-GB" sz="3600" dirty="0" err="1">
                <a:latin typeface="Consolas"/>
              </a:rPr>
              <a:t>file_handle</a:t>
            </a:r>
            <a:r>
              <a:rPr lang="en-GB" sz="3600" dirty="0">
                <a:latin typeface="Consolas"/>
              </a:rPr>
              <a:t> </a:t>
            </a:r>
            <a:r>
              <a:rPr lang="en-GB" sz="3600" dirty="0">
                <a:solidFill>
                  <a:srgbClr val="666666"/>
                </a:solidFill>
                <a:latin typeface="Consolas"/>
              </a:rPr>
              <a:t>=</a:t>
            </a:r>
            <a:r>
              <a:rPr lang="en-GB" sz="3600" dirty="0">
                <a:latin typeface="Consolas"/>
              </a:rPr>
              <a:t> </a:t>
            </a:r>
            <a:r>
              <a:rPr lang="en-GB" sz="3600" dirty="0">
                <a:solidFill>
                  <a:srgbClr val="008000"/>
                </a:solidFill>
                <a:latin typeface="Consolas"/>
              </a:rPr>
              <a:t>open</a:t>
            </a:r>
            <a:r>
              <a:rPr lang="en-GB" sz="3600" dirty="0">
                <a:latin typeface="Consolas"/>
              </a:rPr>
              <a:t>(</a:t>
            </a:r>
            <a:r>
              <a:rPr lang="en-GB" sz="3600" dirty="0">
                <a:solidFill>
                  <a:srgbClr val="BA2121"/>
                </a:solidFill>
                <a:latin typeface="Consolas"/>
              </a:rPr>
              <a:t>'myfile.txt'</a:t>
            </a:r>
            <a:r>
              <a:rPr lang="en-GB" sz="3600" dirty="0">
                <a:latin typeface="Consolas"/>
              </a:rPr>
              <a:t>, </a:t>
            </a:r>
            <a:r>
              <a:rPr lang="en-GB" sz="3600" dirty="0">
                <a:solidFill>
                  <a:srgbClr val="BA2121"/>
                </a:solidFill>
                <a:latin typeface="Consolas"/>
              </a:rPr>
              <a:t>‘r’</a:t>
            </a:r>
            <a:r>
              <a:rPr lang="en-GB" sz="3600" dirty="0">
                <a:latin typeface="Consolas"/>
              </a:rPr>
              <a:t>)</a:t>
            </a:r>
            <a:r>
              <a:rPr lang="en-GB" sz="3600" dirty="0">
                <a:solidFill>
                  <a:srgbClr val="BA2121"/>
                </a:solidFill>
                <a:latin typeface="Consolas"/>
              </a:rPr>
              <a:t> </a:t>
            </a:r>
          </a:p>
          <a:p>
            <a:pPr lvl="3"/>
            <a:r>
              <a:rPr lang="en-GB" sz="3600" b="1" dirty="0" err="1">
                <a:solidFill>
                  <a:srgbClr val="CB3F38"/>
                </a:solidFill>
                <a:latin typeface="Consolas"/>
              </a:rPr>
              <a:t>FileNotFoundError</a:t>
            </a:r>
            <a:r>
              <a:rPr lang="en-GB" sz="3600" dirty="0">
                <a:latin typeface="Consolas"/>
              </a:rPr>
              <a:t>: [</a:t>
            </a:r>
            <a:r>
              <a:rPr lang="en-GB" sz="3600" dirty="0" err="1">
                <a:latin typeface="Consolas"/>
              </a:rPr>
              <a:t>Errno</a:t>
            </a:r>
            <a:r>
              <a:rPr lang="en-GB" sz="3600" dirty="0">
                <a:latin typeface="Consolas"/>
              </a:rPr>
              <a:t> </a:t>
            </a:r>
            <a:r>
              <a:rPr lang="en-GB" sz="3600" dirty="0">
                <a:solidFill>
                  <a:srgbClr val="666666"/>
                </a:solidFill>
                <a:latin typeface="Consolas"/>
              </a:rPr>
              <a:t>2</a:t>
            </a:r>
            <a:r>
              <a:rPr lang="en-GB" sz="3600" dirty="0">
                <a:latin typeface="Consolas"/>
              </a:rPr>
              <a:t>] No such file </a:t>
            </a:r>
            <a:r>
              <a:rPr lang="en-GB" sz="3600" b="1" dirty="0">
                <a:solidFill>
                  <a:srgbClr val="AA22FF"/>
                </a:solidFill>
                <a:latin typeface="Consolas"/>
              </a:rPr>
              <a:t>or</a:t>
            </a:r>
            <a:r>
              <a:rPr lang="en-GB" sz="3600" dirty="0">
                <a:latin typeface="Consolas"/>
              </a:rPr>
              <a:t> directory: </a:t>
            </a:r>
            <a:r>
              <a:rPr lang="en-GB" sz="3600" dirty="0">
                <a:solidFill>
                  <a:srgbClr val="BA2121"/>
                </a:solidFill>
                <a:latin typeface="Consolas"/>
              </a:rPr>
              <a:t>'myfile.txt'</a:t>
            </a:r>
            <a:endParaRPr lang="en-GB" sz="3600" dirty="0">
              <a:latin typeface="Consolas"/>
            </a:endParaRPr>
          </a:p>
        </p:txBody>
      </p:sp>
      <p:sp>
        <p:nvSpPr>
          <p:cNvPr id="6" name="Title 2">
            <a:extLst>
              <a:ext uri="{FF2B5EF4-FFF2-40B4-BE49-F238E27FC236}">
                <a16:creationId xmlns:a16="http://schemas.microsoft.com/office/drawing/2014/main" id="{57D525CC-8E67-4FC2-B675-8F127E233F44}"/>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File Errors</a:t>
            </a:r>
          </a:p>
        </p:txBody>
      </p:sp>
      <p:pic>
        <p:nvPicPr>
          <p:cNvPr id="7" name="bangor_logo_c1_flush.pdf">
            <a:extLst>
              <a:ext uri="{FF2B5EF4-FFF2-40B4-BE49-F238E27FC236}">
                <a16:creationId xmlns:a16="http://schemas.microsoft.com/office/drawing/2014/main" id="{C664E272-B6A9-4E65-8719-F10589445A61}"/>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2972546186"/>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2180055" cy="9818072"/>
          </a:xfrm>
          <a:prstGeom prst="rect">
            <a:avLst/>
          </a:prstGeom>
          <a:noFill/>
        </p:spPr>
        <p:txBody>
          <a:bodyPr wrap="square" rtlCol="0">
            <a:spAutoFit/>
          </a:bodyPr>
          <a:lstStyle/>
          <a:p>
            <a:pPr marL="571500" indent="-571500">
              <a:buFont typeface="Arial" panose="020B0604020202020204" pitchFamily="34" charset="0"/>
              <a:buChar char="•"/>
            </a:pPr>
            <a:r>
              <a:rPr lang="en-GB" sz="4000"/>
              <a:t>Tracebacks can look intimidating, but they give us a lot of useful information about what went wrong in our program, including where the error occurred and what type of error it was. </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An error having to do with the ‘grammar’ or syntax of the program is called a </a:t>
            </a:r>
            <a:r>
              <a:rPr lang="en-GB" sz="3600" err="1">
                <a:latin typeface="Consolas" panose="020B0609020204030204" pitchFamily="49" charset="0"/>
                <a:cs typeface="Courier New" panose="02070309020205020404" pitchFamily="49" charset="0"/>
              </a:rPr>
              <a:t>SyntaxError</a:t>
            </a:r>
            <a:r>
              <a:rPr lang="en-GB" sz="4000"/>
              <a:t> . If the issue has to do with how the code is indented, then it will be called an </a:t>
            </a:r>
            <a:r>
              <a:rPr lang="en-GB" sz="3600" err="1">
                <a:latin typeface="Consolas" panose="020B0609020204030204" pitchFamily="49" charset="0"/>
                <a:cs typeface="Courier New" panose="02070309020205020404" pitchFamily="49" charset="0"/>
              </a:rPr>
              <a:t>IndentationError</a:t>
            </a:r>
            <a:r>
              <a:rPr lang="en-GB" sz="4000"/>
              <a:t> . </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A </a:t>
            </a:r>
            <a:r>
              <a:rPr lang="en-GB" sz="3600" err="1">
                <a:latin typeface="Consolas" panose="020B0609020204030204" pitchFamily="49" charset="0"/>
                <a:cs typeface="Courier New" panose="02070309020205020404" pitchFamily="49" charset="0"/>
              </a:rPr>
              <a:t>NameError</a:t>
            </a:r>
            <a:r>
              <a:rPr lang="en-GB" sz="4000"/>
              <a:t> will occur when trying to use a variable that does not exist. Possible causes are that a variable definition is missing, a variable reference differs from its definition in spelling or capitalisation, or the code contains a string that is missing quotes around it. </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Containers like lists and strings will generate errors if you try to access items in them that do not exist. This type of error is called an </a:t>
            </a:r>
            <a:r>
              <a:rPr lang="en-GB" sz="3600" err="1">
                <a:latin typeface="Consolas" panose="020B0609020204030204" pitchFamily="49" charset="0"/>
                <a:cs typeface="Courier New" panose="02070309020205020404" pitchFamily="49" charset="0"/>
              </a:rPr>
              <a:t>IndexError</a:t>
            </a:r>
            <a:r>
              <a:rPr lang="en-GB" sz="4000"/>
              <a:t> . </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Trying to read a file that does not exist will give you an </a:t>
            </a:r>
            <a:r>
              <a:rPr lang="en-GB" sz="3600" err="1">
                <a:latin typeface="Consolas" panose="020B0609020204030204" pitchFamily="49" charset="0"/>
                <a:cs typeface="Courier New" panose="02070309020205020404" pitchFamily="49" charset="0"/>
              </a:rPr>
              <a:t>FileNotFoundError</a:t>
            </a:r>
            <a:r>
              <a:rPr lang="en-GB" sz="4000"/>
              <a:t> . </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Trying to read a file that is open for writing, or writing to a file that is open for reading, will give you an </a:t>
            </a:r>
            <a:r>
              <a:rPr lang="en-GB" sz="3600" err="1">
                <a:latin typeface="Consolas" panose="020B0609020204030204" pitchFamily="49" charset="0"/>
                <a:cs typeface="Courier New" panose="02070309020205020404" pitchFamily="49" charset="0"/>
              </a:rPr>
              <a:t>IOError</a:t>
            </a:r>
            <a:endParaRPr lang="en-GB" sz="4000">
              <a:latin typeface="Consolas" panose="020B06090202040302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C0A23570-1508-4832-BF33-726E7898F595}"/>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Key Points</a:t>
            </a:r>
          </a:p>
        </p:txBody>
      </p:sp>
      <p:pic>
        <p:nvPicPr>
          <p:cNvPr id="7" name="bangor_logo_c1_flush.pdf">
            <a:extLst>
              <a:ext uri="{FF2B5EF4-FFF2-40B4-BE49-F238E27FC236}">
                <a16:creationId xmlns:a16="http://schemas.microsoft.com/office/drawing/2014/main" id="{80B5366A-91B3-4256-9E62-CA33C73D3235}"/>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950928577"/>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2180055" cy="6994222"/>
          </a:xfrm>
          <a:prstGeom prst="rect">
            <a:avLst/>
          </a:prstGeom>
          <a:noFill/>
        </p:spPr>
        <p:txBody>
          <a:bodyPr wrap="square" rtlCol="0">
            <a:spAutoFit/>
          </a:bodyPr>
          <a:lstStyle/>
          <a:p>
            <a:pPr marL="571500" indent="-571500">
              <a:buFont typeface="Arial" panose="020B0604020202020204" pitchFamily="34" charset="0"/>
              <a:buChar char="•"/>
            </a:pPr>
            <a:r>
              <a:rPr lang="en-GB" sz="4000"/>
              <a:t>How can I make my programs more reliable? </a:t>
            </a:r>
          </a:p>
          <a:p>
            <a:pPr marL="571500" indent="-571500">
              <a:buFont typeface="Arial" panose="020B0604020202020204" pitchFamily="34" charset="0"/>
              <a:buChar char="•"/>
            </a:pPr>
            <a:endParaRPr lang="en-GB" sz="1050"/>
          </a:p>
          <a:p>
            <a:pPr marL="1485900" lvl="2" indent="-571500">
              <a:buFont typeface="Courier New" panose="02070309020205020404" pitchFamily="49" charset="0"/>
              <a:buChar char="o"/>
            </a:pPr>
            <a:r>
              <a:rPr lang="en-GB" sz="4000"/>
              <a:t>Assertions </a:t>
            </a:r>
          </a:p>
          <a:p>
            <a:pPr marL="1485900" lvl="2" indent="-571500">
              <a:buFont typeface="Courier New" panose="02070309020205020404" pitchFamily="49" charset="0"/>
              <a:buChar char="o"/>
            </a:pPr>
            <a:r>
              <a:rPr lang="en-GB" sz="4000"/>
              <a:t>Test-Driven Development </a:t>
            </a:r>
          </a:p>
          <a:p>
            <a:pPr marL="571500" indent="-571500">
              <a:buFont typeface="Arial" panose="020B0604020202020204" pitchFamily="34" charset="0"/>
              <a:buChar char="•"/>
            </a:pPr>
            <a:endParaRPr lang="en-GB" sz="4000"/>
          </a:p>
          <a:p>
            <a:r>
              <a:rPr lang="en-GB" sz="4000"/>
              <a:t>Goals: </a:t>
            </a:r>
          </a:p>
          <a:p>
            <a:endParaRPr lang="en-GB" sz="1400"/>
          </a:p>
          <a:p>
            <a:pPr marL="1028700" lvl="1" indent="-571500">
              <a:buFont typeface="Arial" panose="020B0604020202020204" pitchFamily="34" charset="0"/>
              <a:buChar char="•"/>
            </a:pPr>
            <a:r>
              <a:rPr lang="en-GB" sz="4000"/>
              <a:t>Write programs that check their operation</a:t>
            </a:r>
          </a:p>
          <a:p>
            <a:pPr marL="1028700" lvl="1" indent="-571500">
              <a:buFont typeface="Arial" panose="020B0604020202020204" pitchFamily="34" charset="0"/>
              <a:buChar char="•"/>
            </a:pPr>
            <a:endParaRPr lang="en-GB" sz="1600"/>
          </a:p>
          <a:p>
            <a:pPr marL="1028700" lvl="1" indent="-571500">
              <a:buFont typeface="Arial" panose="020B0604020202020204" pitchFamily="34" charset="0"/>
              <a:buChar char="•"/>
            </a:pPr>
            <a:r>
              <a:rPr lang="en-GB" sz="4000"/>
              <a:t>Write and run tests for widely-used functions</a:t>
            </a:r>
          </a:p>
          <a:p>
            <a:pPr marL="1028700" lvl="1" indent="-571500">
              <a:buFont typeface="Arial" panose="020B0604020202020204" pitchFamily="34" charset="0"/>
              <a:buChar char="•"/>
            </a:pPr>
            <a:endParaRPr lang="en-GB" sz="1600"/>
          </a:p>
          <a:p>
            <a:pPr marL="1028700" lvl="1" indent="-571500">
              <a:buFont typeface="Arial" panose="020B0604020202020204" pitchFamily="34" charset="0"/>
              <a:buChar char="•"/>
            </a:pPr>
            <a:r>
              <a:rPr lang="en-GB" sz="4000"/>
              <a:t>Make sure we know what "correct" actually means</a:t>
            </a:r>
          </a:p>
          <a:p>
            <a:pPr marL="1028700" lvl="1" indent="-571500">
              <a:buFont typeface="Arial" panose="020B0604020202020204" pitchFamily="34" charset="0"/>
              <a:buChar char="•"/>
            </a:pPr>
            <a:endParaRPr lang="en-GB" sz="1600"/>
          </a:p>
          <a:p>
            <a:pPr marL="1028700" lvl="1" indent="-571500">
              <a:buFont typeface="Arial" panose="020B0604020202020204" pitchFamily="34" charset="0"/>
              <a:buChar char="•"/>
            </a:pPr>
            <a:r>
              <a:rPr lang="en-GB" sz="4000"/>
              <a:t>Reduce the amount of time we spend in debug mode</a:t>
            </a:r>
          </a:p>
        </p:txBody>
      </p:sp>
      <p:sp>
        <p:nvSpPr>
          <p:cNvPr id="6" name="Title 2">
            <a:extLst>
              <a:ext uri="{FF2B5EF4-FFF2-40B4-BE49-F238E27FC236}">
                <a16:creationId xmlns:a16="http://schemas.microsoft.com/office/drawing/2014/main" id="{F1406244-70B7-492C-A76B-D5E7FCB4CA98}"/>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Defensive Programming</a:t>
            </a:r>
          </a:p>
        </p:txBody>
      </p:sp>
      <p:pic>
        <p:nvPicPr>
          <p:cNvPr id="7" name="bangor_logo_c1_flush.pdf">
            <a:extLst>
              <a:ext uri="{FF2B5EF4-FFF2-40B4-BE49-F238E27FC236}">
                <a16:creationId xmlns:a16="http://schemas.microsoft.com/office/drawing/2014/main" id="{77E3D84A-6C44-42C6-90C4-319EA194F881}"/>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289933331"/>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2180055" cy="6532558"/>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dirty="0"/>
              <a:t>As developers, we need to assume that mistakes will happen and we need to put measures in place to guard against them</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This is known as defensive programming</a:t>
            </a:r>
            <a:endParaRPr lang="en-GB" sz="4000" dirty="0">
              <a:cs typeface="Calibri"/>
            </a:endParaRP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The most common way to be defensive is to add </a:t>
            </a:r>
            <a:r>
              <a:rPr lang="en-GB" sz="4000" b="1" dirty="0"/>
              <a:t>assertions</a:t>
            </a:r>
            <a:r>
              <a:rPr lang="en-GB" sz="4000" dirty="0"/>
              <a:t> to our code</a:t>
            </a:r>
            <a:endParaRPr lang="en-GB" sz="4000" dirty="0">
              <a:cs typeface="Calibri"/>
            </a:endParaRP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When Python reads an assertion </a:t>
            </a:r>
            <a:endParaRPr lang="en-GB" sz="4000" dirty="0">
              <a:cs typeface="Calibri"/>
            </a:endParaRPr>
          </a:p>
          <a:p>
            <a:pPr marL="571500" indent="-571500">
              <a:buFont typeface="Arial" panose="020B0604020202020204" pitchFamily="34" charset="0"/>
              <a:buChar char="•"/>
            </a:pPr>
            <a:endParaRPr lang="en-GB" sz="1050" dirty="0"/>
          </a:p>
          <a:p>
            <a:pPr marL="1485900" lvl="2" indent="-571500">
              <a:buFont typeface="Courier New" panose="02070309020205020404" pitchFamily="49" charset="0"/>
              <a:buChar char="o"/>
            </a:pPr>
            <a:r>
              <a:rPr lang="en-GB" sz="4000" dirty="0"/>
              <a:t>It evaluates the assertion's condition </a:t>
            </a:r>
            <a:endParaRPr lang="en-GB" sz="4000" dirty="0">
              <a:cs typeface="Calibri"/>
            </a:endParaRPr>
          </a:p>
          <a:p>
            <a:pPr marL="1485900" lvl="2" indent="-571500">
              <a:buFont typeface="Courier New" panose="02070309020205020404" pitchFamily="49" charset="0"/>
              <a:buChar char="o"/>
            </a:pPr>
            <a:r>
              <a:rPr lang="en-GB" sz="4000" dirty="0"/>
              <a:t>If True, nothing happens </a:t>
            </a:r>
            <a:endParaRPr lang="en-GB" sz="4000" dirty="0">
              <a:cs typeface="Calibri"/>
            </a:endParaRPr>
          </a:p>
          <a:p>
            <a:pPr marL="1485900" lvl="2" indent="-571500">
              <a:buFont typeface="Courier New" panose="02070309020205020404" pitchFamily="49" charset="0"/>
              <a:buChar char="o"/>
            </a:pPr>
            <a:r>
              <a:rPr lang="en-GB" sz="4000" dirty="0"/>
              <a:t>If False, program halts and prints an error </a:t>
            </a:r>
            <a:endParaRPr lang="en-GB" sz="4000" dirty="0">
              <a:cs typeface="Calibri"/>
            </a:endParaRPr>
          </a:p>
        </p:txBody>
      </p:sp>
      <p:sp>
        <p:nvSpPr>
          <p:cNvPr id="6" name="Title 2">
            <a:extLst>
              <a:ext uri="{FF2B5EF4-FFF2-40B4-BE49-F238E27FC236}">
                <a16:creationId xmlns:a16="http://schemas.microsoft.com/office/drawing/2014/main" id="{0254BD2E-E129-496E-900D-DD3FAFFF0C0D}"/>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Assertions</a:t>
            </a:r>
          </a:p>
        </p:txBody>
      </p:sp>
      <p:pic>
        <p:nvPicPr>
          <p:cNvPr id="7" name="bangor_logo_c1_flush.pdf">
            <a:extLst>
              <a:ext uri="{FF2B5EF4-FFF2-40B4-BE49-F238E27FC236}">
                <a16:creationId xmlns:a16="http://schemas.microsoft.com/office/drawing/2014/main" id="{F098A54A-A9B9-4475-A9A7-1799BFBF1E62}"/>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590130872"/>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2180055" cy="9448740"/>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dirty="0"/>
              <a:t>Ensure only positive numbers are processed</a:t>
            </a:r>
          </a:p>
          <a:p>
            <a:pPr marL="571500" indent="-571500">
              <a:buFont typeface="Arial" panose="020B0604020202020204" pitchFamily="34" charset="0"/>
              <a:buChar char="•"/>
            </a:pPr>
            <a:endParaRPr lang="en-GB" sz="1600" dirty="0"/>
          </a:p>
          <a:p>
            <a:r>
              <a:rPr lang="en-GB" sz="4000" i="1" dirty="0"/>
              <a:t>Code</a:t>
            </a:r>
            <a:r>
              <a:rPr lang="en-GB" sz="3600" i="1" dirty="0">
                <a:solidFill>
                  <a:srgbClr val="3D7B7B"/>
                </a:solidFill>
                <a:latin typeface="Consolas"/>
              </a:rPr>
              <a:t> </a:t>
            </a:r>
          </a:p>
          <a:p>
            <a:endParaRPr lang="en-GB" sz="3600" i="1" dirty="0">
              <a:solidFill>
                <a:srgbClr val="3D7B7B"/>
              </a:solidFill>
              <a:latin typeface="Consolas" panose="020B0609020204030204" pitchFamily="49" charset="0"/>
            </a:endParaRPr>
          </a:p>
          <a:p>
            <a:pPr lvl="1"/>
            <a:r>
              <a:rPr lang="en-GB" sz="3600" i="1" dirty="0">
                <a:solidFill>
                  <a:srgbClr val="3D7B7B"/>
                </a:solidFill>
                <a:latin typeface="Consolas"/>
              </a:rPr>
              <a:t>		</a:t>
            </a:r>
            <a:r>
              <a:rPr lang="en-GB" sz="3600" dirty="0">
                <a:latin typeface="Consolas"/>
              </a:rPr>
              <a:t>numbers </a:t>
            </a:r>
            <a:r>
              <a:rPr lang="en-GB" sz="3600" dirty="0">
                <a:solidFill>
                  <a:srgbClr val="666666"/>
                </a:solidFill>
                <a:latin typeface="Consolas"/>
              </a:rPr>
              <a:t>=</a:t>
            </a:r>
            <a:r>
              <a:rPr lang="en-GB" sz="3600" dirty="0">
                <a:latin typeface="Consolas"/>
              </a:rPr>
              <a:t> [</a:t>
            </a:r>
            <a:r>
              <a:rPr lang="en-GB" sz="3600" dirty="0">
                <a:solidFill>
                  <a:srgbClr val="666666"/>
                </a:solidFill>
                <a:latin typeface="Consolas"/>
              </a:rPr>
              <a:t>0.1</a:t>
            </a:r>
            <a:r>
              <a:rPr lang="en-GB" sz="3600" dirty="0">
                <a:latin typeface="Consolas"/>
              </a:rPr>
              <a:t>, </a:t>
            </a:r>
            <a:r>
              <a:rPr lang="en-GB" sz="3600" dirty="0">
                <a:solidFill>
                  <a:srgbClr val="666666"/>
                </a:solidFill>
                <a:latin typeface="Consolas"/>
              </a:rPr>
              <a:t>1.5</a:t>
            </a:r>
            <a:r>
              <a:rPr lang="en-GB" sz="3600" dirty="0">
                <a:latin typeface="Consolas"/>
              </a:rPr>
              <a:t>, </a:t>
            </a:r>
            <a:r>
              <a:rPr lang="en-GB" sz="3600" dirty="0">
                <a:solidFill>
                  <a:srgbClr val="666666"/>
                </a:solidFill>
                <a:latin typeface="Consolas"/>
              </a:rPr>
              <a:t>-2.4</a:t>
            </a:r>
            <a:r>
              <a:rPr lang="en-GB" sz="3600" dirty="0">
                <a:latin typeface="Consolas"/>
              </a:rPr>
              <a:t>, </a:t>
            </a:r>
            <a:r>
              <a:rPr lang="en-GB" sz="3600" dirty="0">
                <a:solidFill>
                  <a:srgbClr val="666666"/>
                </a:solidFill>
                <a:latin typeface="Consolas"/>
              </a:rPr>
              <a:t>4.8</a:t>
            </a:r>
            <a:r>
              <a:rPr lang="en-GB" sz="3600" dirty="0">
                <a:latin typeface="Consolas"/>
              </a:rPr>
              <a:t>] </a:t>
            </a:r>
            <a:endParaRPr lang="en-GB" sz="3600" dirty="0">
              <a:latin typeface="Consolas" panose="020B0609020204030204" pitchFamily="49" charset="0"/>
            </a:endParaRPr>
          </a:p>
          <a:p>
            <a:pPr lvl="1"/>
            <a:r>
              <a:rPr lang="en-GB" sz="3600" dirty="0">
                <a:latin typeface="Consolas"/>
              </a:rPr>
              <a:t>		total </a:t>
            </a:r>
            <a:r>
              <a:rPr lang="en-GB" sz="3600" dirty="0">
                <a:solidFill>
                  <a:srgbClr val="666666"/>
                </a:solidFill>
                <a:latin typeface="Consolas"/>
              </a:rPr>
              <a:t>=</a:t>
            </a:r>
            <a:r>
              <a:rPr lang="en-GB" sz="3600" dirty="0">
                <a:latin typeface="Consolas"/>
              </a:rPr>
              <a:t> </a:t>
            </a:r>
            <a:r>
              <a:rPr lang="en-GB" sz="3600" dirty="0">
                <a:solidFill>
                  <a:srgbClr val="666666"/>
                </a:solidFill>
                <a:latin typeface="Consolas"/>
              </a:rPr>
              <a:t>0</a:t>
            </a:r>
            <a:r>
              <a:rPr lang="en-GB" sz="3600" dirty="0">
                <a:latin typeface="Consolas"/>
              </a:rPr>
              <a:t> </a:t>
            </a:r>
            <a:endParaRPr lang="en-GB" sz="3600" dirty="0">
              <a:latin typeface="Consolas" panose="020B0609020204030204" pitchFamily="49" charset="0"/>
            </a:endParaRPr>
          </a:p>
          <a:p>
            <a:pPr lvl="1"/>
            <a:r>
              <a:rPr lang="en-GB" sz="3600" b="1" dirty="0">
                <a:solidFill>
                  <a:srgbClr val="008000"/>
                </a:solidFill>
                <a:latin typeface="Consolas"/>
              </a:rPr>
              <a:t>		for</a:t>
            </a:r>
            <a:r>
              <a:rPr lang="en-GB" sz="3600" dirty="0">
                <a:latin typeface="Consolas"/>
              </a:rPr>
              <a:t> </a:t>
            </a:r>
            <a:r>
              <a:rPr lang="en-GB" sz="3600" dirty="0" err="1">
                <a:latin typeface="Consolas"/>
              </a:rPr>
              <a:t>i</a:t>
            </a:r>
            <a:r>
              <a:rPr lang="en-GB" sz="3600" dirty="0">
                <a:latin typeface="Consolas"/>
              </a:rPr>
              <a:t> </a:t>
            </a:r>
            <a:r>
              <a:rPr lang="en-GB" sz="3600" b="1" dirty="0">
                <a:solidFill>
                  <a:srgbClr val="AA22FF"/>
                </a:solidFill>
                <a:latin typeface="Consolas"/>
              </a:rPr>
              <a:t>in</a:t>
            </a:r>
            <a:r>
              <a:rPr lang="en-GB" sz="3600" dirty="0">
                <a:latin typeface="Consolas"/>
              </a:rPr>
              <a:t> numbers: </a:t>
            </a:r>
            <a:endParaRPr lang="en-GB" sz="3600" dirty="0">
              <a:latin typeface="Consolas" panose="020B0609020204030204" pitchFamily="49" charset="0"/>
            </a:endParaRPr>
          </a:p>
          <a:p>
            <a:pPr lvl="5"/>
            <a:r>
              <a:rPr lang="en-GB" sz="3600" b="1" dirty="0">
                <a:solidFill>
                  <a:srgbClr val="008000"/>
                </a:solidFill>
                <a:latin typeface="Consolas"/>
              </a:rPr>
              <a:t>assert</a:t>
            </a:r>
            <a:r>
              <a:rPr lang="en-GB" sz="3600" dirty="0">
                <a:latin typeface="Consolas"/>
              </a:rPr>
              <a:t> </a:t>
            </a:r>
            <a:r>
              <a:rPr lang="en-GB" sz="3600" dirty="0" err="1">
                <a:latin typeface="Consolas"/>
              </a:rPr>
              <a:t>i</a:t>
            </a:r>
            <a:r>
              <a:rPr lang="en-GB" sz="3600" dirty="0">
                <a:latin typeface="Consolas"/>
              </a:rPr>
              <a:t> </a:t>
            </a:r>
            <a:r>
              <a:rPr lang="en-GB" sz="3600" dirty="0">
                <a:solidFill>
                  <a:srgbClr val="666666"/>
                </a:solidFill>
                <a:latin typeface="Consolas"/>
              </a:rPr>
              <a:t>&gt;</a:t>
            </a:r>
            <a:r>
              <a:rPr lang="en-GB" sz="3600" dirty="0">
                <a:latin typeface="Consolas"/>
              </a:rPr>
              <a:t> </a:t>
            </a:r>
            <a:r>
              <a:rPr lang="en-GB" sz="3600" dirty="0">
                <a:solidFill>
                  <a:srgbClr val="666666"/>
                </a:solidFill>
                <a:latin typeface="Consolas"/>
              </a:rPr>
              <a:t>0</a:t>
            </a:r>
            <a:r>
              <a:rPr lang="en-GB" sz="3600" dirty="0">
                <a:latin typeface="Consolas"/>
              </a:rPr>
              <a:t>, </a:t>
            </a:r>
            <a:r>
              <a:rPr lang="en-GB" sz="3600" dirty="0">
                <a:solidFill>
                  <a:srgbClr val="BA2121"/>
                </a:solidFill>
                <a:latin typeface="Consolas"/>
              </a:rPr>
              <a:t>'Data should only contain positive values' </a:t>
            </a:r>
            <a:endParaRPr lang="en-GB" sz="3600" dirty="0">
              <a:solidFill>
                <a:srgbClr val="BA2121"/>
              </a:solidFill>
              <a:latin typeface="Consolas" panose="020B0609020204030204" pitchFamily="49" charset="0"/>
            </a:endParaRPr>
          </a:p>
          <a:p>
            <a:pPr lvl="5"/>
            <a:r>
              <a:rPr lang="en-GB" sz="3600" dirty="0">
                <a:latin typeface="Consolas"/>
              </a:rPr>
              <a:t>total </a:t>
            </a:r>
            <a:r>
              <a:rPr lang="en-GB" sz="3600" dirty="0">
                <a:solidFill>
                  <a:srgbClr val="666666"/>
                </a:solidFill>
                <a:latin typeface="Consolas"/>
              </a:rPr>
              <a:t>+=</a:t>
            </a:r>
            <a:r>
              <a:rPr lang="en-GB" sz="3600" dirty="0">
                <a:latin typeface="Consolas"/>
              </a:rPr>
              <a:t> </a:t>
            </a:r>
            <a:r>
              <a:rPr lang="en-GB" sz="3600" dirty="0" err="1">
                <a:latin typeface="Consolas"/>
              </a:rPr>
              <a:t>i</a:t>
            </a:r>
            <a:r>
              <a:rPr lang="en-GB" sz="3600" dirty="0">
                <a:latin typeface="Consolas"/>
              </a:rPr>
              <a:t> </a:t>
            </a:r>
          </a:p>
          <a:p>
            <a:pPr lvl="3"/>
            <a:endParaRPr lang="en-GB" sz="3600" b="1" dirty="0">
              <a:solidFill>
                <a:srgbClr val="008000"/>
              </a:solidFill>
              <a:latin typeface="Consolas"/>
            </a:endParaRPr>
          </a:p>
          <a:p>
            <a:pPr lvl="3"/>
            <a:r>
              <a:rPr lang="en-GB" sz="3600" b="1" dirty="0">
                <a:solidFill>
                  <a:srgbClr val="008000"/>
                </a:solidFill>
                <a:latin typeface="Consolas"/>
              </a:rPr>
              <a:t>print</a:t>
            </a:r>
            <a:r>
              <a:rPr lang="en-GB" sz="3600" dirty="0">
                <a:latin typeface="Consolas"/>
              </a:rPr>
              <a:t>(</a:t>
            </a:r>
            <a:r>
              <a:rPr lang="en-GB" sz="3600" dirty="0" err="1">
                <a:solidFill>
                  <a:srgbClr val="BA2121"/>
                </a:solidFill>
                <a:latin typeface="Consolas"/>
              </a:rPr>
              <a:t>f'total</a:t>
            </a:r>
            <a:r>
              <a:rPr lang="en-GB" sz="3600" dirty="0">
                <a:solidFill>
                  <a:srgbClr val="BA2121"/>
                </a:solidFill>
                <a:latin typeface="Consolas"/>
              </a:rPr>
              <a:t> is </a:t>
            </a:r>
            <a:r>
              <a:rPr lang="en-GB" sz="3600" b="1" dirty="0">
                <a:solidFill>
                  <a:srgbClr val="A45A77"/>
                </a:solidFill>
                <a:latin typeface="Consolas"/>
              </a:rPr>
              <a:t>{</a:t>
            </a:r>
            <a:r>
              <a:rPr lang="en-GB" sz="3600" dirty="0">
                <a:latin typeface="Consolas"/>
              </a:rPr>
              <a:t>total</a:t>
            </a:r>
            <a:r>
              <a:rPr lang="en-GB" sz="3600" b="1" dirty="0">
                <a:solidFill>
                  <a:srgbClr val="A45A77"/>
                </a:solidFill>
                <a:latin typeface="Consolas"/>
              </a:rPr>
              <a:t>}'</a:t>
            </a:r>
            <a:r>
              <a:rPr lang="en-GB" sz="3600" dirty="0">
                <a:latin typeface="Consolas"/>
              </a:rPr>
              <a:t>)</a:t>
            </a:r>
            <a:endParaRPr lang="en-GB" sz="3600" dirty="0">
              <a:latin typeface="Consolas" panose="020B0609020204030204" pitchFamily="49" charset="0"/>
            </a:endParaRPr>
          </a:p>
          <a:p>
            <a:endParaRPr lang="en-GB" sz="2800" dirty="0">
              <a:latin typeface="Consolas" panose="020B0609020204030204" pitchFamily="49" charset="0"/>
            </a:endParaRPr>
          </a:p>
          <a:p>
            <a:r>
              <a:rPr lang="en-GB" sz="4000" dirty="0"/>
              <a:t>Result </a:t>
            </a:r>
            <a:endParaRPr lang="en-GB" sz="4000" dirty="0">
              <a:cs typeface="Calibri"/>
            </a:endParaRPr>
          </a:p>
          <a:p>
            <a:endParaRPr lang="en-GB" sz="4000" dirty="0"/>
          </a:p>
          <a:p>
            <a:pPr lvl="3"/>
            <a:r>
              <a:rPr lang="en-GB" sz="3600" dirty="0">
                <a:latin typeface="Consolas"/>
              </a:rPr>
              <a:t>Traceback (most recent call last): File "main.py", line 4, </a:t>
            </a:r>
            <a:r>
              <a:rPr lang="en-GB" sz="3600" b="1" dirty="0">
                <a:latin typeface="Consolas"/>
              </a:rPr>
              <a:t>in</a:t>
            </a:r>
            <a:r>
              <a:rPr lang="en-GB" sz="3600" dirty="0">
                <a:latin typeface="Consolas"/>
              </a:rPr>
              <a:t> &lt;module&gt; </a:t>
            </a:r>
            <a:endParaRPr lang="en-GB" sz="3600" dirty="0">
              <a:latin typeface="Consolas" panose="020B0609020204030204" pitchFamily="49" charset="0"/>
            </a:endParaRPr>
          </a:p>
          <a:p>
            <a:pPr lvl="3"/>
            <a:r>
              <a:rPr lang="en-GB" sz="3600" b="1" dirty="0">
                <a:solidFill>
                  <a:srgbClr val="008000"/>
                </a:solidFill>
                <a:latin typeface="Consolas"/>
              </a:rPr>
              <a:t>		assert</a:t>
            </a:r>
            <a:r>
              <a:rPr lang="en-GB" sz="3600" dirty="0">
                <a:latin typeface="Consolas"/>
              </a:rPr>
              <a:t> </a:t>
            </a:r>
            <a:r>
              <a:rPr lang="en-GB" sz="3600" dirty="0" err="1">
                <a:latin typeface="Consolas"/>
              </a:rPr>
              <a:t>i</a:t>
            </a:r>
            <a:r>
              <a:rPr lang="en-GB" sz="3600" dirty="0">
                <a:latin typeface="Consolas"/>
              </a:rPr>
              <a:t> </a:t>
            </a:r>
            <a:r>
              <a:rPr lang="en-GB" sz="3600" dirty="0">
                <a:solidFill>
                  <a:srgbClr val="666666"/>
                </a:solidFill>
                <a:latin typeface="Consolas"/>
              </a:rPr>
              <a:t>&gt;</a:t>
            </a:r>
            <a:r>
              <a:rPr lang="en-GB" sz="3600" dirty="0">
                <a:latin typeface="Consolas"/>
              </a:rPr>
              <a:t> </a:t>
            </a:r>
            <a:r>
              <a:rPr lang="en-GB" sz="3600" dirty="0">
                <a:solidFill>
                  <a:srgbClr val="666666"/>
                </a:solidFill>
                <a:latin typeface="Consolas"/>
              </a:rPr>
              <a:t>0</a:t>
            </a:r>
            <a:r>
              <a:rPr lang="en-GB" sz="3600" dirty="0">
                <a:latin typeface="Consolas"/>
              </a:rPr>
              <a:t>, </a:t>
            </a:r>
            <a:r>
              <a:rPr lang="en-GB" sz="3600" dirty="0">
                <a:solidFill>
                  <a:srgbClr val="BA2121"/>
                </a:solidFill>
                <a:latin typeface="Consolas"/>
              </a:rPr>
              <a:t>'Data should only contain positive values' </a:t>
            </a:r>
            <a:endParaRPr lang="en-GB" sz="3600" dirty="0">
              <a:solidFill>
                <a:srgbClr val="BA2121"/>
              </a:solidFill>
              <a:latin typeface="Consolas" panose="020B0609020204030204" pitchFamily="49" charset="0"/>
            </a:endParaRPr>
          </a:p>
          <a:p>
            <a:pPr lvl="3"/>
            <a:r>
              <a:rPr lang="en-GB" sz="3600" b="1" dirty="0" err="1">
                <a:solidFill>
                  <a:srgbClr val="CB3F38"/>
                </a:solidFill>
                <a:latin typeface="Consolas"/>
              </a:rPr>
              <a:t>AssertionError</a:t>
            </a:r>
            <a:r>
              <a:rPr lang="en-GB" sz="3600" dirty="0">
                <a:latin typeface="Consolas"/>
              </a:rPr>
              <a:t>: Data should only contain positive values</a:t>
            </a:r>
          </a:p>
        </p:txBody>
      </p:sp>
      <p:sp>
        <p:nvSpPr>
          <p:cNvPr id="6" name="Title 2">
            <a:extLst>
              <a:ext uri="{FF2B5EF4-FFF2-40B4-BE49-F238E27FC236}">
                <a16:creationId xmlns:a16="http://schemas.microsoft.com/office/drawing/2014/main" id="{3591BED1-5B5B-4CFC-A32D-909C62BCA1FB}"/>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Assertion Demo</a:t>
            </a:r>
          </a:p>
        </p:txBody>
      </p:sp>
      <p:pic>
        <p:nvPicPr>
          <p:cNvPr id="7" name="bangor_logo_c1_flush.pdf">
            <a:extLst>
              <a:ext uri="{FF2B5EF4-FFF2-40B4-BE49-F238E27FC236}">
                <a16:creationId xmlns:a16="http://schemas.microsoft.com/office/drawing/2014/main" id="{65F1A301-7BA8-4DE1-BC43-EE83CCC1A597}"/>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2803897851"/>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9" y="2321318"/>
            <a:ext cx="20799842" cy="5816977"/>
          </a:xfrm>
          <a:prstGeom prst="rect">
            <a:avLst/>
          </a:prstGeom>
          <a:noFill/>
        </p:spPr>
        <p:txBody>
          <a:bodyPr wrap="square" lIns="91440" tIns="45720" rIns="91440" bIns="45720" rtlCol="0" anchor="t">
            <a:spAutoFit/>
          </a:bodyPr>
          <a:lstStyle/>
          <a:p>
            <a:r>
              <a:rPr lang="en-GB" sz="4000"/>
              <a:t>Fall into three categories:</a:t>
            </a:r>
          </a:p>
          <a:p>
            <a:pPr marL="571500" indent="-571500">
              <a:buFont typeface="Arial" panose="020B0604020202020204" pitchFamily="34" charset="0"/>
              <a:buChar char="•"/>
            </a:pPr>
            <a:endParaRPr lang="en-GB" sz="2800"/>
          </a:p>
          <a:p>
            <a:pPr marL="1028700" lvl="1" indent="-571500">
              <a:buFont typeface="Arial" panose="020B0604020202020204" pitchFamily="34" charset="0"/>
              <a:buChar char="•"/>
            </a:pPr>
            <a:r>
              <a:rPr lang="en-GB" sz="4000" b="1"/>
              <a:t>Precondition</a:t>
            </a:r>
            <a:r>
              <a:rPr lang="en-GB" sz="4000"/>
              <a:t> - A condition must be true at the start of a function for it to work correctly. Example, checking input parameters. </a:t>
            </a:r>
            <a:endParaRPr lang="en-GB" sz="4000">
              <a:cs typeface="Calibri"/>
            </a:endParaRPr>
          </a:p>
          <a:p>
            <a:pPr marL="1028700" lvl="1" indent="-571500">
              <a:buFont typeface="Arial" panose="020B0604020202020204" pitchFamily="34" charset="0"/>
              <a:buChar char="•"/>
            </a:pPr>
            <a:endParaRPr lang="en-GB" sz="2800"/>
          </a:p>
          <a:p>
            <a:pPr marL="1028700" lvl="1" indent="-571500">
              <a:buFont typeface="Arial" panose="020B0604020202020204" pitchFamily="34" charset="0"/>
              <a:buChar char="•"/>
            </a:pPr>
            <a:r>
              <a:rPr lang="en-GB" sz="4000" b="1"/>
              <a:t>Postcondition</a:t>
            </a:r>
            <a:r>
              <a:rPr lang="en-GB" sz="4000"/>
              <a:t> - A condition that the function guarantees is true when it finishes. Example, checking result is valid. </a:t>
            </a:r>
          </a:p>
          <a:p>
            <a:pPr marL="1028700" lvl="1" indent="-571500">
              <a:buFont typeface="Arial" panose="020B0604020202020204" pitchFamily="34" charset="0"/>
              <a:buChar char="•"/>
            </a:pPr>
            <a:endParaRPr lang="en-GB" sz="2800">
              <a:cs typeface="Calibri" panose="020F0502020204030204"/>
            </a:endParaRPr>
          </a:p>
          <a:p>
            <a:pPr marL="1028700" lvl="1" indent="-571500">
              <a:buFont typeface="Arial" panose="020B0604020202020204" pitchFamily="34" charset="0"/>
              <a:buChar char="•"/>
            </a:pPr>
            <a:r>
              <a:rPr lang="en-GB" sz="4000" b="1"/>
              <a:t>Invariant</a:t>
            </a:r>
            <a:r>
              <a:rPr lang="en-GB" sz="4000"/>
              <a:t> - A condition that is always true at a particular point inside a piece of code. Example, age can't be negative. </a:t>
            </a:r>
            <a:endParaRPr lang="en-GB" sz="4000">
              <a:cs typeface="Calibri"/>
            </a:endParaRPr>
          </a:p>
        </p:txBody>
      </p:sp>
      <p:sp>
        <p:nvSpPr>
          <p:cNvPr id="6" name="Title 2">
            <a:extLst>
              <a:ext uri="{FF2B5EF4-FFF2-40B4-BE49-F238E27FC236}">
                <a16:creationId xmlns:a16="http://schemas.microsoft.com/office/drawing/2014/main" id="{2A00A9ED-2E20-43CA-819B-F46F327D8A4B}"/>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Assertions</a:t>
            </a:r>
          </a:p>
        </p:txBody>
      </p:sp>
      <p:pic>
        <p:nvPicPr>
          <p:cNvPr id="7" name="bangor_logo_c1_flush.pdf">
            <a:extLst>
              <a:ext uri="{FF2B5EF4-FFF2-40B4-BE49-F238E27FC236}">
                <a16:creationId xmlns:a16="http://schemas.microsoft.com/office/drawing/2014/main" id="{FEC1E28A-6391-402F-B953-60D2B680BC7C}"/>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47841357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18213355" cy="4647426"/>
          </a:xfrm>
          <a:prstGeom prst="rect">
            <a:avLst/>
          </a:prstGeom>
          <a:noFill/>
        </p:spPr>
        <p:txBody>
          <a:bodyPr wrap="square" rtlCol="0">
            <a:spAutoFit/>
          </a:bodyPr>
          <a:lstStyle/>
          <a:p>
            <a:pPr marL="571500" indent="-571500">
              <a:buFont typeface="Arial" panose="020B0604020202020204" pitchFamily="34" charset="0"/>
              <a:buChar char="•"/>
            </a:pPr>
            <a:r>
              <a:rPr lang="en-GB" sz="4000"/>
              <a:t>Using Python as a vehicle to learn good programming practises</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Reflect on the concepts</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Feel free to ask questions!</a:t>
            </a:r>
          </a:p>
          <a:p>
            <a:pPr marL="571500" indent="-571500">
              <a:buFont typeface="Arial" panose="020B0604020202020204" pitchFamily="34" charset="0"/>
              <a:buChar char="•"/>
            </a:pPr>
            <a:endParaRPr lang="en-GB" sz="4000"/>
          </a:p>
          <a:p>
            <a:pPr marL="571500" indent="-571500">
              <a:buFont typeface="Arial" panose="020B0604020202020204" pitchFamily="34" charset="0"/>
              <a:buChar char="•"/>
            </a:pPr>
            <a:endParaRPr lang="en-GB" sz="4000"/>
          </a:p>
          <a:p>
            <a:pPr marL="571500" indent="-571500">
              <a:buFont typeface="Arial" panose="020B0604020202020204" pitchFamily="34" charset="0"/>
              <a:buChar char="•"/>
            </a:pPr>
            <a:endParaRPr lang="en-GB" sz="4000"/>
          </a:p>
        </p:txBody>
      </p:sp>
      <p:sp>
        <p:nvSpPr>
          <p:cNvPr id="6" name="Title 2">
            <a:extLst>
              <a:ext uri="{FF2B5EF4-FFF2-40B4-BE49-F238E27FC236}">
                <a16:creationId xmlns:a16="http://schemas.microsoft.com/office/drawing/2014/main" id="{EA893FE0-EF79-4DE2-BA5D-368D8EFE46AE}"/>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Workshop</a:t>
            </a:r>
          </a:p>
        </p:txBody>
      </p:sp>
      <p:pic>
        <p:nvPicPr>
          <p:cNvPr id="7" name="bangor_logo_c1_flush.pdf">
            <a:extLst>
              <a:ext uri="{FF2B5EF4-FFF2-40B4-BE49-F238E27FC236}">
                <a16:creationId xmlns:a16="http://schemas.microsoft.com/office/drawing/2014/main" id="{3043782C-38A8-4612-A4C8-13DB4E25143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435539239"/>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2180055" cy="5539978"/>
          </a:xfrm>
          <a:prstGeom prst="rect">
            <a:avLst/>
          </a:prstGeom>
          <a:noFill/>
        </p:spPr>
        <p:txBody>
          <a:bodyPr wrap="square" lIns="91440" tIns="45720" rIns="91440" bIns="45720" rtlCol="0" anchor="t">
            <a:spAutoFit/>
          </a:bodyPr>
          <a:lstStyle/>
          <a:p>
            <a:r>
              <a:rPr lang="en-GB" sz="4000" dirty="0"/>
              <a:t>Suppose you are writing a function called average that calculates the average numbers in a list. What pre and post conditions would you check for? </a:t>
            </a:r>
          </a:p>
          <a:p>
            <a:endParaRPr lang="en-GB" sz="4000" i="1" dirty="0">
              <a:solidFill>
                <a:srgbClr val="3D7B7B"/>
              </a:solidFill>
            </a:endParaRPr>
          </a:p>
          <a:p>
            <a:r>
              <a:rPr lang="en-GB" sz="3600" i="1" dirty="0">
                <a:solidFill>
                  <a:srgbClr val="3D7B7B"/>
                </a:solidFill>
                <a:latin typeface="Consolas"/>
              </a:rPr>
              <a:t># A possible pre-condition: </a:t>
            </a:r>
          </a:p>
          <a:p>
            <a:r>
              <a:rPr lang="en-GB" sz="3600" b="1" dirty="0">
                <a:solidFill>
                  <a:srgbClr val="008000"/>
                </a:solidFill>
                <a:latin typeface="Consolas"/>
              </a:rPr>
              <a:t>assert</a:t>
            </a:r>
            <a:r>
              <a:rPr lang="en-GB" sz="3600" dirty="0">
                <a:latin typeface="Consolas"/>
              </a:rPr>
              <a:t> </a:t>
            </a:r>
            <a:r>
              <a:rPr lang="en-GB" sz="3600" dirty="0" err="1">
                <a:solidFill>
                  <a:srgbClr val="008000"/>
                </a:solidFill>
                <a:latin typeface="Consolas"/>
              </a:rPr>
              <a:t>len</a:t>
            </a:r>
            <a:r>
              <a:rPr lang="en-GB" sz="3600" dirty="0">
                <a:latin typeface="Consolas"/>
              </a:rPr>
              <a:t>(</a:t>
            </a:r>
            <a:r>
              <a:rPr lang="en-GB" sz="3600" dirty="0" err="1">
                <a:latin typeface="Consolas"/>
              </a:rPr>
              <a:t>input_list</a:t>
            </a:r>
            <a:r>
              <a:rPr lang="en-GB" sz="3600" dirty="0">
                <a:latin typeface="Consolas"/>
              </a:rPr>
              <a:t>) </a:t>
            </a:r>
            <a:r>
              <a:rPr lang="en-GB" sz="3600" dirty="0">
                <a:solidFill>
                  <a:srgbClr val="666666"/>
                </a:solidFill>
                <a:latin typeface="Consolas"/>
              </a:rPr>
              <a:t>&gt;</a:t>
            </a:r>
            <a:r>
              <a:rPr lang="en-GB" sz="3600" dirty="0">
                <a:latin typeface="Consolas"/>
              </a:rPr>
              <a:t> </a:t>
            </a:r>
            <a:r>
              <a:rPr lang="en-GB" sz="3600" dirty="0">
                <a:solidFill>
                  <a:srgbClr val="666666"/>
                </a:solidFill>
                <a:latin typeface="Consolas"/>
              </a:rPr>
              <a:t>0</a:t>
            </a:r>
            <a:r>
              <a:rPr lang="en-GB" sz="3600" dirty="0">
                <a:latin typeface="Consolas"/>
              </a:rPr>
              <a:t>, </a:t>
            </a:r>
            <a:r>
              <a:rPr lang="en-GB" sz="3600" dirty="0">
                <a:solidFill>
                  <a:srgbClr val="BA2121"/>
                </a:solidFill>
                <a:latin typeface="Consolas"/>
              </a:rPr>
              <a:t>'List length must be non-zero' </a:t>
            </a:r>
            <a:endParaRPr lang="en-GB" sz="3600" dirty="0">
              <a:solidFill>
                <a:srgbClr val="000000"/>
              </a:solidFill>
              <a:latin typeface="Consolas"/>
            </a:endParaRPr>
          </a:p>
          <a:p>
            <a:endParaRPr lang="en-GB" sz="3600" i="1" dirty="0">
              <a:solidFill>
                <a:srgbClr val="3D7B7B"/>
              </a:solidFill>
              <a:latin typeface="Consolas"/>
            </a:endParaRPr>
          </a:p>
          <a:p>
            <a:r>
              <a:rPr lang="en-GB" sz="3600" i="1" dirty="0">
                <a:solidFill>
                  <a:srgbClr val="3D7B7B"/>
                </a:solidFill>
                <a:latin typeface="Consolas"/>
              </a:rPr>
              <a:t># A possible post-condition: </a:t>
            </a:r>
          </a:p>
          <a:p>
            <a:r>
              <a:rPr lang="en-GB" sz="3600" b="1" dirty="0">
                <a:solidFill>
                  <a:srgbClr val="008000"/>
                </a:solidFill>
                <a:latin typeface="Consolas"/>
              </a:rPr>
              <a:t>assert</a:t>
            </a:r>
            <a:r>
              <a:rPr lang="en-GB" sz="3600" dirty="0">
                <a:latin typeface="Consolas"/>
              </a:rPr>
              <a:t> </a:t>
            </a:r>
            <a:r>
              <a:rPr lang="en-GB" sz="3600" dirty="0">
                <a:solidFill>
                  <a:srgbClr val="008000"/>
                </a:solidFill>
                <a:latin typeface="Consolas"/>
              </a:rPr>
              <a:t>min</a:t>
            </a:r>
            <a:r>
              <a:rPr lang="en-GB" sz="3600" dirty="0">
                <a:latin typeface="Consolas"/>
              </a:rPr>
              <a:t>(</a:t>
            </a:r>
            <a:r>
              <a:rPr lang="en-GB" sz="3600" dirty="0" err="1">
                <a:latin typeface="Consolas"/>
              </a:rPr>
              <a:t>input_list</a:t>
            </a:r>
            <a:r>
              <a:rPr lang="en-GB" sz="3600" dirty="0">
                <a:latin typeface="Consolas"/>
              </a:rPr>
              <a:t>) &lt;= average &lt;= </a:t>
            </a:r>
            <a:r>
              <a:rPr lang="en-GB" sz="3600" dirty="0">
                <a:solidFill>
                  <a:srgbClr val="008000"/>
                </a:solidFill>
                <a:latin typeface="Consolas"/>
              </a:rPr>
              <a:t>max</a:t>
            </a:r>
            <a:r>
              <a:rPr lang="en-GB" sz="3600" dirty="0">
                <a:latin typeface="Consolas"/>
              </a:rPr>
              <a:t>(</a:t>
            </a:r>
            <a:r>
              <a:rPr lang="en-GB" sz="3600" dirty="0" err="1">
                <a:latin typeface="Consolas"/>
              </a:rPr>
              <a:t>input_list</a:t>
            </a:r>
            <a:r>
              <a:rPr lang="en-GB" sz="3600" dirty="0">
                <a:latin typeface="Consolas"/>
              </a:rPr>
              <a:t>), </a:t>
            </a:r>
          </a:p>
          <a:p>
            <a:r>
              <a:rPr lang="en-GB" sz="3600" dirty="0">
                <a:solidFill>
                  <a:srgbClr val="BA2121"/>
                </a:solidFill>
                <a:latin typeface="Consolas"/>
              </a:rPr>
              <a:t>'Average should be between min and max of input values (inclusive)'</a:t>
            </a:r>
            <a:endParaRPr lang="en-GB" sz="3600" dirty="0">
              <a:latin typeface="Consolas"/>
            </a:endParaRPr>
          </a:p>
          <a:p>
            <a:endParaRPr lang="en-GB" dirty="0"/>
          </a:p>
        </p:txBody>
      </p:sp>
      <p:sp>
        <p:nvSpPr>
          <p:cNvPr id="6" name="Title 2">
            <a:extLst>
              <a:ext uri="{FF2B5EF4-FFF2-40B4-BE49-F238E27FC236}">
                <a16:creationId xmlns:a16="http://schemas.microsoft.com/office/drawing/2014/main" id="{2C03965C-0108-4A9C-911D-614FDCEC82C3}"/>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Pre and Post Conditions Demo</a:t>
            </a:r>
          </a:p>
        </p:txBody>
      </p:sp>
      <p:pic>
        <p:nvPicPr>
          <p:cNvPr id="7" name="bangor_logo_c1_flush.pdf">
            <a:extLst>
              <a:ext uri="{FF2B5EF4-FFF2-40B4-BE49-F238E27FC236}">
                <a16:creationId xmlns:a16="http://schemas.microsoft.com/office/drawing/2014/main" id="{6DFFCB87-16DA-4A89-82D2-F9A34A87EEE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789556459"/>
      </p:ext>
    </p:extLst>
  </p:cSld>
  <p:clrMapOvr>
    <a:masterClrMapping/>
  </p:clrMapOvr>
  <p:transition spd="med"/>
  <p:extLst>
    <p:ext uri="{6950BFC3-D8DA-4A85-94F7-54DA5524770B}">
      <p188:commentRel xmlns:p188="http://schemas.microsoft.com/office/powerpoint/2018/8/main" r:id="rId2"/>
    </p:ext>
  </p:extLs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2180055" cy="2800767"/>
          </a:xfrm>
          <a:prstGeom prst="rect">
            <a:avLst/>
          </a:prstGeom>
          <a:noFill/>
        </p:spPr>
        <p:txBody>
          <a:bodyPr wrap="square" rtlCol="0">
            <a:spAutoFit/>
          </a:bodyPr>
          <a:lstStyle/>
          <a:p>
            <a:pPr marL="571500" indent="-571500">
              <a:buFont typeface="Arial" panose="020B0604020202020204" pitchFamily="34" charset="0"/>
              <a:buChar char="•"/>
            </a:pPr>
            <a:r>
              <a:rPr lang="en-GB" sz="4000"/>
              <a:t>They are not just about catching errors</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They help people to understand your code – documentation</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Whenever you fix a bug or error in your code, write an assertion that catches the mistake</a:t>
            </a:r>
          </a:p>
        </p:txBody>
      </p:sp>
      <p:sp>
        <p:nvSpPr>
          <p:cNvPr id="6" name="Title 2">
            <a:extLst>
              <a:ext uri="{FF2B5EF4-FFF2-40B4-BE49-F238E27FC236}">
                <a16:creationId xmlns:a16="http://schemas.microsoft.com/office/drawing/2014/main" id="{263506F2-2AF6-45B8-AF0B-775F0E7B2387}"/>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Assertions</a:t>
            </a:r>
          </a:p>
        </p:txBody>
      </p:sp>
      <p:pic>
        <p:nvPicPr>
          <p:cNvPr id="7" name="bangor_logo_c1_flush.pdf">
            <a:extLst>
              <a:ext uri="{FF2B5EF4-FFF2-40B4-BE49-F238E27FC236}">
                <a16:creationId xmlns:a16="http://schemas.microsoft.com/office/drawing/2014/main" id="{1524FD01-AC1E-43A0-8927-CE4E17A7482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540129352"/>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2180055" cy="5832366"/>
          </a:xfrm>
          <a:prstGeom prst="rect">
            <a:avLst/>
          </a:prstGeom>
          <a:noFill/>
        </p:spPr>
        <p:txBody>
          <a:bodyPr wrap="square" rtlCol="0">
            <a:spAutoFit/>
          </a:bodyPr>
          <a:lstStyle/>
          <a:p>
            <a:pPr marL="571500" indent="-571500">
              <a:buFont typeface="Arial" panose="020B0604020202020204" pitchFamily="34" charset="0"/>
              <a:buChar char="•"/>
            </a:pPr>
            <a:r>
              <a:rPr lang="en-GB" sz="4000"/>
              <a:t>An assertion checks that something is true at a particular point in the program</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We need a method to check the overall behaviour of a piece of code</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Test-Driven Development (TDD)</a:t>
            </a:r>
          </a:p>
          <a:p>
            <a:pPr marL="571500" indent="-571500">
              <a:buFont typeface="Arial" panose="020B0604020202020204" pitchFamily="34" charset="0"/>
              <a:buChar char="•"/>
            </a:pPr>
            <a:endParaRPr lang="en-GB" sz="1050"/>
          </a:p>
          <a:p>
            <a:pPr marL="1485900" lvl="2" indent="-571500">
              <a:buFont typeface="Courier New" panose="02070309020205020404" pitchFamily="49" charset="0"/>
              <a:buChar char="o"/>
            </a:pPr>
            <a:r>
              <a:rPr lang="en-GB" sz="4000"/>
              <a:t>Write the tests before writing the function </a:t>
            </a:r>
          </a:p>
          <a:p>
            <a:pPr marL="1485900" lvl="2" indent="-571500">
              <a:buFont typeface="Courier New" panose="02070309020205020404" pitchFamily="49" charset="0"/>
              <a:buChar char="o"/>
            </a:pPr>
            <a:endParaRPr lang="en-GB" sz="1050"/>
          </a:p>
          <a:p>
            <a:pPr marL="1485900" lvl="2" indent="-571500">
              <a:buFont typeface="Courier New" panose="02070309020205020404" pitchFamily="49" charset="0"/>
              <a:buChar char="o"/>
            </a:pPr>
            <a:r>
              <a:rPr lang="en-GB" sz="4000"/>
              <a:t>If people write tests after writing the code to be tested, they are subject to confirmation bias. They subconsciously write tests to show that their code is correct, rather than find errors. </a:t>
            </a:r>
          </a:p>
          <a:p>
            <a:pPr marL="1485900" lvl="2" indent="-571500">
              <a:buFont typeface="Courier New" panose="02070309020205020404" pitchFamily="49" charset="0"/>
              <a:buChar char="o"/>
            </a:pPr>
            <a:endParaRPr lang="en-GB" sz="1050"/>
          </a:p>
          <a:p>
            <a:pPr marL="1485900" lvl="2" indent="-571500">
              <a:buFont typeface="Courier New" panose="02070309020205020404" pitchFamily="49" charset="0"/>
              <a:buChar char="o"/>
            </a:pPr>
            <a:r>
              <a:rPr lang="en-GB" sz="4000"/>
              <a:t>Helps to write modular code and view dependencies. </a:t>
            </a:r>
          </a:p>
        </p:txBody>
      </p:sp>
      <p:sp>
        <p:nvSpPr>
          <p:cNvPr id="6" name="Title 2">
            <a:extLst>
              <a:ext uri="{FF2B5EF4-FFF2-40B4-BE49-F238E27FC236}">
                <a16:creationId xmlns:a16="http://schemas.microsoft.com/office/drawing/2014/main" id="{B9DE0A17-1828-4800-B308-5F60132BED93}"/>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Test Driven Development</a:t>
            </a:r>
          </a:p>
        </p:txBody>
      </p:sp>
      <p:pic>
        <p:nvPicPr>
          <p:cNvPr id="7" name="bangor_logo_c1_flush.pdf">
            <a:extLst>
              <a:ext uri="{FF2B5EF4-FFF2-40B4-BE49-F238E27FC236}">
                <a16:creationId xmlns:a16="http://schemas.microsoft.com/office/drawing/2014/main" id="{BA3CA22F-FF2E-48E3-B694-B788CC6B3270}"/>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708926341"/>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2180055" cy="6247864"/>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a:t>Program defensively</a:t>
            </a:r>
          </a:p>
          <a:p>
            <a:pPr marL="1028700" lvl="1" indent="-571500">
              <a:buFont typeface="Arial" panose="020B0604020202020204" pitchFamily="34" charset="0"/>
              <a:buChar char="•"/>
            </a:pPr>
            <a:r>
              <a:rPr lang="en-GB" sz="4000"/>
              <a:t>i.e. assume that errors are going to arise and write code to detect them when they do. </a:t>
            </a:r>
            <a:endParaRPr lang="en-GB" sz="4000">
              <a:cs typeface="Calibri"/>
            </a:endParaRP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Put assertions in programs to check their state as they run, and to help the reader understand how those programs are supposed to work. </a:t>
            </a:r>
            <a:endParaRPr lang="en-GB" sz="4000">
              <a:cs typeface="Calibri"/>
            </a:endParaRP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Use pre-conditions to check that the inputs to a function are safe to use. </a:t>
            </a:r>
            <a:endParaRPr lang="en-GB" sz="4000">
              <a:cs typeface="Calibri"/>
            </a:endParaRPr>
          </a:p>
          <a:p>
            <a:pPr marL="571500" indent="-571500">
              <a:buFont typeface="Arial" panose="020B0604020202020204" pitchFamily="34" charset="0"/>
              <a:buChar char="•"/>
            </a:pPr>
            <a:endParaRPr lang="en-GB" sz="2800">
              <a:cs typeface="Calibri" panose="020F0502020204030204"/>
            </a:endParaRPr>
          </a:p>
          <a:p>
            <a:pPr marL="571500" indent="-571500">
              <a:buFont typeface="Arial" panose="020B0604020202020204" pitchFamily="34" charset="0"/>
              <a:buChar char="•"/>
            </a:pPr>
            <a:r>
              <a:rPr lang="en-GB" sz="4000"/>
              <a:t>Use post-conditions to check that the output from a function is safe to use. </a:t>
            </a:r>
            <a:endParaRPr lang="en-GB" sz="4000">
              <a:cs typeface="Calibri"/>
            </a:endParaRP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Write tests before writing code to help determine exactly what that code is supposed to do. </a:t>
            </a:r>
            <a:endParaRPr lang="en-GB" sz="4000">
              <a:cs typeface="Calibri"/>
            </a:endParaRPr>
          </a:p>
        </p:txBody>
      </p:sp>
      <p:sp>
        <p:nvSpPr>
          <p:cNvPr id="6" name="Title 2">
            <a:extLst>
              <a:ext uri="{FF2B5EF4-FFF2-40B4-BE49-F238E27FC236}">
                <a16:creationId xmlns:a16="http://schemas.microsoft.com/office/drawing/2014/main" id="{A36C2436-3BBA-4D78-BB99-F6028F6C309E}"/>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Key Points</a:t>
            </a:r>
          </a:p>
        </p:txBody>
      </p:sp>
      <p:pic>
        <p:nvPicPr>
          <p:cNvPr id="7" name="bangor_logo_c1_flush.pdf">
            <a:extLst>
              <a:ext uri="{FF2B5EF4-FFF2-40B4-BE49-F238E27FC236}">
                <a16:creationId xmlns:a16="http://schemas.microsoft.com/office/drawing/2014/main" id="{45142FE7-FB54-44C4-B563-86B960196BAC}"/>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996286948"/>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D11D0C-AD70-49C5-B213-03208FC39037}"/>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274F-2538-4F6E-8BD7-A601D344392E}"/>
              </a:ext>
            </a:extLst>
          </p:cNvPr>
          <p:cNvSpPr txBox="1"/>
          <p:nvPr/>
        </p:nvSpPr>
        <p:spPr>
          <a:xfrm>
            <a:off x="996468" y="2321318"/>
            <a:ext cx="22180055" cy="9787295"/>
          </a:xfrm>
          <a:prstGeom prst="rect">
            <a:avLst/>
          </a:prstGeom>
          <a:noFill/>
        </p:spPr>
        <p:txBody>
          <a:bodyPr wrap="square" lIns="91440" tIns="45720" rIns="91440" bIns="45720" rtlCol="0" anchor="t">
            <a:spAutoFit/>
          </a:bodyPr>
          <a:lstStyle/>
          <a:p>
            <a:pPr lvl="3"/>
            <a:r>
              <a:rPr lang="en-GB" sz="3600" dirty="0">
                <a:latin typeface="Consolas"/>
              </a:rPr>
              <a:t>hello_world</a:t>
            </a:r>
            <a:r>
              <a:rPr lang="en-GB" sz="3600" dirty="0">
                <a:solidFill>
                  <a:srgbClr val="666666"/>
                </a:solidFill>
                <a:latin typeface="Consolas"/>
              </a:rPr>
              <a:t>.</a:t>
            </a:r>
            <a:r>
              <a:rPr lang="en-GB" sz="3600" dirty="0">
                <a:latin typeface="Consolas"/>
              </a:rPr>
              <a:t>py </a:t>
            </a:r>
            <a:endParaRPr lang="en-GB" sz="3600" dirty="0">
              <a:latin typeface="Consolas" panose="020B0609020204030204" pitchFamily="49" charset="0"/>
            </a:endParaRPr>
          </a:p>
          <a:p>
            <a:pPr lvl="3"/>
            <a:endParaRPr lang="en-GB" b="1" dirty="0">
              <a:solidFill>
                <a:srgbClr val="008000"/>
              </a:solidFill>
              <a:latin typeface="Consolas" panose="020B0609020204030204" pitchFamily="49" charset="0"/>
            </a:endParaRPr>
          </a:p>
          <a:p>
            <a:pPr lvl="3"/>
            <a:r>
              <a:rPr lang="en-GB" sz="3600" b="1" dirty="0">
                <a:solidFill>
                  <a:srgbClr val="008000"/>
                </a:solidFill>
                <a:latin typeface="Consolas"/>
              </a:rPr>
              <a:t>def</a:t>
            </a:r>
            <a:r>
              <a:rPr lang="en-GB" sz="3600" dirty="0">
                <a:latin typeface="Consolas"/>
              </a:rPr>
              <a:t> </a:t>
            </a:r>
            <a:r>
              <a:rPr lang="en-GB" sz="3600" dirty="0" err="1">
                <a:solidFill>
                  <a:srgbClr val="0000FF"/>
                </a:solidFill>
                <a:latin typeface="Consolas"/>
              </a:rPr>
              <a:t>get_greetings</a:t>
            </a:r>
            <a:r>
              <a:rPr lang="en-GB" sz="3600" dirty="0">
                <a:latin typeface="Consolas"/>
              </a:rPr>
              <a:t>(): </a:t>
            </a:r>
            <a:endParaRPr lang="en-GB" sz="3600" dirty="0">
              <a:latin typeface="Consolas" panose="020B0609020204030204" pitchFamily="49" charset="0"/>
            </a:endParaRPr>
          </a:p>
          <a:p>
            <a:pPr lvl="3"/>
            <a:r>
              <a:rPr lang="en-GB" sz="3600" b="1" dirty="0">
                <a:solidFill>
                  <a:srgbClr val="008000"/>
                </a:solidFill>
                <a:latin typeface="Consolas"/>
              </a:rPr>
              <a:t>		return</a:t>
            </a:r>
            <a:r>
              <a:rPr lang="en-GB" sz="3600" dirty="0">
                <a:latin typeface="Consolas"/>
              </a:rPr>
              <a:t> </a:t>
            </a:r>
            <a:r>
              <a:rPr lang="en-GB" sz="3600" dirty="0">
                <a:solidFill>
                  <a:srgbClr val="BA2121"/>
                </a:solidFill>
                <a:latin typeface="Consolas"/>
              </a:rPr>
              <a:t>'Hello World!' </a:t>
            </a:r>
            <a:endParaRPr lang="en-GB" sz="3200" dirty="0">
              <a:latin typeface="Consolas" panose="020B0609020204030204" pitchFamily="49" charset="0"/>
              <a:cs typeface="Courier New" panose="02070309020205020404" pitchFamily="49" charset="0"/>
            </a:endParaRPr>
          </a:p>
          <a:p>
            <a:pPr lvl="3"/>
            <a:endParaRPr lang="en-GB" sz="2800" i="1" dirty="0">
              <a:cs typeface="Courier New" panose="02070309020205020404" pitchFamily="49" charset="0"/>
            </a:endParaRPr>
          </a:p>
          <a:p>
            <a:pPr lvl="3"/>
            <a:r>
              <a:rPr lang="en-GB" sz="4000" i="1" dirty="0">
                <a:cs typeface="Courier New"/>
              </a:rPr>
              <a:t>simple_unit_tests.py </a:t>
            </a:r>
            <a:endParaRPr lang="en-GB" sz="4000" i="1" dirty="0">
              <a:cs typeface="Courier New" panose="02070309020205020404" pitchFamily="49" charset="0"/>
            </a:endParaRPr>
          </a:p>
          <a:p>
            <a:pPr lvl="3"/>
            <a:endParaRPr lang="en-GB" sz="4000" i="1" dirty="0">
              <a:cs typeface="Courier New" panose="02070309020205020404" pitchFamily="49" charset="0"/>
            </a:endParaRPr>
          </a:p>
          <a:p>
            <a:pPr lvl="3"/>
            <a:r>
              <a:rPr lang="en-GB" sz="3600" b="1" dirty="0">
                <a:solidFill>
                  <a:srgbClr val="008000"/>
                </a:solidFill>
                <a:latin typeface="Consolas"/>
              </a:rPr>
              <a:t>import</a:t>
            </a:r>
            <a:r>
              <a:rPr lang="en-GB" sz="3600" dirty="0">
                <a:latin typeface="Consolas"/>
              </a:rPr>
              <a:t> </a:t>
            </a:r>
            <a:r>
              <a:rPr lang="en-GB" sz="3600" b="1" dirty="0" err="1">
                <a:solidFill>
                  <a:srgbClr val="0000FF"/>
                </a:solidFill>
                <a:latin typeface="Consolas"/>
              </a:rPr>
              <a:t>unittest</a:t>
            </a:r>
            <a:r>
              <a:rPr lang="en-GB" sz="3600" dirty="0">
                <a:latin typeface="Consolas"/>
              </a:rPr>
              <a:t> </a:t>
            </a:r>
          </a:p>
          <a:p>
            <a:pPr lvl="3"/>
            <a:r>
              <a:rPr lang="en-GB" sz="3600" b="1" dirty="0">
                <a:solidFill>
                  <a:srgbClr val="008000"/>
                </a:solidFill>
                <a:latin typeface="Consolas"/>
              </a:rPr>
              <a:t>from</a:t>
            </a:r>
            <a:r>
              <a:rPr lang="en-GB" sz="3600" dirty="0">
                <a:latin typeface="Consolas"/>
              </a:rPr>
              <a:t> </a:t>
            </a:r>
            <a:r>
              <a:rPr lang="en-GB" sz="3600" b="1" dirty="0" err="1">
                <a:solidFill>
                  <a:srgbClr val="0000FF"/>
                </a:solidFill>
                <a:latin typeface="Consolas"/>
              </a:rPr>
              <a:t>helloworld</a:t>
            </a:r>
            <a:r>
              <a:rPr lang="en-GB" sz="3600" dirty="0">
                <a:latin typeface="Consolas"/>
              </a:rPr>
              <a:t> </a:t>
            </a:r>
            <a:r>
              <a:rPr lang="en-GB" sz="3600" b="1" dirty="0">
                <a:solidFill>
                  <a:srgbClr val="008000"/>
                </a:solidFill>
                <a:latin typeface="Consolas"/>
              </a:rPr>
              <a:t>import</a:t>
            </a:r>
            <a:r>
              <a:rPr lang="en-GB" sz="3600" dirty="0">
                <a:latin typeface="Consolas"/>
              </a:rPr>
              <a:t> </a:t>
            </a:r>
            <a:r>
              <a:rPr lang="en-GB" sz="3600" dirty="0" err="1">
                <a:latin typeface="Consolas"/>
              </a:rPr>
              <a:t>get_greetings</a:t>
            </a:r>
            <a:r>
              <a:rPr lang="en-GB" sz="3600" dirty="0">
                <a:latin typeface="Consolas"/>
              </a:rPr>
              <a:t> </a:t>
            </a:r>
            <a:endParaRPr lang="en-GB" sz="3600" dirty="0">
              <a:latin typeface="Consolas" panose="020B0609020204030204" pitchFamily="49" charset="0"/>
            </a:endParaRPr>
          </a:p>
          <a:p>
            <a:pPr lvl="3"/>
            <a:endParaRPr lang="en-GB" sz="3600" b="1" dirty="0">
              <a:solidFill>
                <a:srgbClr val="008000"/>
              </a:solidFill>
              <a:latin typeface="Consolas" panose="020B0609020204030204" pitchFamily="49" charset="0"/>
            </a:endParaRPr>
          </a:p>
          <a:p>
            <a:pPr lvl="3"/>
            <a:r>
              <a:rPr lang="en-GB" sz="3600" b="1" dirty="0">
                <a:solidFill>
                  <a:srgbClr val="008000"/>
                </a:solidFill>
                <a:latin typeface="Consolas"/>
              </a:rPr>
              <a:t>class</a:t>
            </a:r>
            <a:r>
              <a:rPr lang="en-GB" sz="3600" dirty="0">
                <a:latin typeface="Consolas"/>
              </a:rPr>
              <a:t> </a:t>
            </a:r>
            <a:r>
              <a:rPr lang="en-GB" sz="3600" b="1" dirty="0" err="1">
                <a:solidFill>
                  <a:srgbClr val="0000FF"/>
                </a:solidFill>
                <a:latin typeface="Consolas"/>
              </a:rPr>
              <a:t>HelloworldTests</a:t>
            </a:r>
            <a:r>
              <a:rPr lang="en-GB" sz="3600" dirty="0">
                <a:latin typeface="Consolas"/>
              </a:rPr>
              <a:t>(</a:t>
            </a:r>
            <a:r>
              <a:rPr lang="en-GB" sz="3600" dirty="0" err="1">
                <a:latin typeface="Consolas"/>
              </a:rPr>
              <a:t>unittest</a:t>
            </a:r>
            <a:r>
              <a:rPr lang="en-GB" sz="3600" dirty="0" err="1">
                <a:solidFill>
                  <a:srgbClr val="666666"/>
                </a:solidFill>
                <a:latin typeface="Consolas"/>
              </a:rPr>
              <a:t>.</a:t>
            </a:r>
            <a:r>
              <a:rPr lang="en-GB" sz="3600" dirty="0" err="1">
                <a:latin typeface="Consolas"/>
              </a:rPr>
              <a:t>TestCase</a:t>
            </a:r>
            <a:r>
              <a:rPr lang="en-GB" sz="3600" dirty="0">
                <a:latin typeface="Consolas"/>
              </a:rPr>
              <a:t>): </a:t>
            </a:r>
            <a:endParaRPr lang="en-GB" sz="3600" dirty="0">
              <a:latin typeface="Consolas" panose="020B0609020204030204" pitchFamily="49" charset="0"/>
            </a:endParaRPr>
          </a:p>
          <a:p>
            <a:pPr lvl="3"/>
            <a:r>
              <a:rPr lang="en-GB" sz="3600" b="1" dirty="0">
                <a:solidFill>
                  <a:srgbClr val="008000"/>
                </a:solidFill>
                <a:latin typeface="Consolas"/>
              </a:rPr>
              <a:t>		def</a:t>
            </a:r>
            <a:r>
              <a:rPr lang="en-GB" sz="3600" dirty="0">
                <a:latin typeface="Consolas"/>
              </a:rPr>
              <a:t> </a:t>
            </a:r>
            <a:r>
              <a:rPr lang="en-GB" sz="3600" dirty="0" err="1">
                <a:solidFill>
                  <a:srgbClr val="0000FF"/>
                </a:solidFill>
                <a:latin typeface="Consolas"/>
              </a:rPr>
              <a:t>test_get_helloworld</a:t>
            </a:r>
            <a:r>
              <a:rPr lang="en-GB" sz="3600" dirty="0">
                <a:latin typeface="Consolas"/>
              </a:rPr>
              <a:t>(</a:t>
            </a:r>
            <a:r>
              <a:rPr lang="en-GB" sz="3600" dirty="0">
                <a:solidFill>
                  <a:srgbClr val="008000"/>
                </a:solidFill>
                <a:latin typeface="Consolas"/>
              </a:rPr>
              <a:t>self</a:t>
            </a:r>
            <a:r>
              <a:rPr lang="en-GB" sz="3600" dirty="0">
                <a:latin typeface="Consolas"/>
              </a:rPr>
              <a:t>): </a:t>
            </a:r>
            <a:endParaRPr lang="en-GB" sz="3600" dirty="0">
              <a:latin typeface="Consolas" panose="020B0609020204030204" pitchFamily="49" charset="0"/>
            </a:endParaRPr>
          </a:p>
          <a:p>
            <a:pPr lvl="3"/>
            <a:r>
              <a:rPr lang="en-GB" sz="3600" dirty="0">
                <a:solidFill>
                  <a:srgbClr val="008000"/>
                </a:solidFill>
                <a:latin typeface="Consolas"/>
              </a:rPr>
              <a:t>				</a:t>
            </a:r>
            <a:r>
              <a:rPr lang="en-GB" sz="3600" dirty="0" err="1">
                <a:solidFill>
                  <a:srgbClr val="008000"/>
                </a:solidFill>
                <a:latin typeface="Consolas"/>
              </a:rPr>
              <a:t>self</a:t>
            </a:r>
            <a:r>
              <a:rPr lang="en-GB" sz="3600" dirty="0" err="1">
                <a:solidFill>
                  <a:srgbClr val="666666"/>
                </a:solidFill>
                <a:latin typeface="Consolas"/>
              </a:rPr>
              <a:t>.</a:t>
            </a:r>
            <a:r>
              <a:rPr lang="en-GB" sz="3600" dirty="0" err="1">
                <a:latin typeface="Consolas"/>
              </a:rPr>
              <a:t>assertEqual</a:t>
            </a:r>
            <a:r>
              <a:rPr lang="en-GB" sz="3600" dirty="0">
                <a:latin typeface="Consolas"/>
              </a:rPr>
              <a:t>(</a:t>
            </a:r>
            <a:r>
              <a:rPr lang="en-GB" sz="3600" dirty="0" err="1">
                <a:latin typeface="Consolas"/>
              </a:rPr>
              <a:t>get_greetings</a:t>
            </a:r>
            <a:r>
              <a:rPr lang="en-GB" sz="3600" dirty="0">
                <a:latin typeface="Consolas"/>
              </a:rPr>
              <a:t>(), </a:t>
            </a:r>
            <a:r>
              <a:rPr lang="en-GB" sz="3600" dirty="0">
                <a:solidFill>
                  <a:srgbClr val="BA2121"/>
                </a:solidFill>
                <a:latin typeface="Consolas"/>
              </a:rPr>
              <a:t>'Hello World!'</a:t>
            </a:r>
            <a:r>
              <a:rPr lang="en-GB" sz="3600" dirty="0">
                <a:latin typeface="Consolas"/>
              </a:rPr>
              <a:t>)</a:t>
            </a:r>
            <a:r>
              <a:rPr lang="en-GB" sz="3600" dirty="0">
                <a:solidFill>
                  <a:srgbClr val="BA2121"/>
                </a:solidFill>
                <a:latin typeface="Consolas"/>
              </a:rPr>
              <a:t> </a:t>
            </a:r>
            <a:endParaRPr lang="en-GB" sz="3600" dirty="0">
              <a:solidFill>
                <a:srgbClr val="BA2121"/>
              </a:solidFill>
              <a:latin typeface="Consolas" panose="020B0609020204030204" pitchFamily="49" charset="0"/>
            </a:endParaRPr>
          </a:p>
          <a:p>
            <a:pPr lvl="3"/>
            <a:endParaRPr lang="en-GB" sz="3600" b="1" dirty="0">
              <a:solidFill>
                <a:srgbClr val="BA2121"/>
              </a:solidFill>
              <a:latin typeface="Consolas" panose="020B0609020204030204" pitchFamily="49" charset="0"/>
            </a:endParaRPr>
          </a:p>
          <a:p>
            <a:pPr lvl="3"/>
            <a:r>
              <a:rPr lang="en-GB" sz="3600" b="1" dirty="0">
                <a:solidFill>
                  <a:srgbClr val="008000"/>
                </a:solidFill>
                <a:latin typeface="Consolas"/>
              </a:rPr>
              <a:t>if</a:t>
            </a:r>
            <a:r>
              <a:rPr lang="en-GB" sz="3600" dirty="0">
                <a:latin typeface="Consolas"/>
              </a:rPr>
              <a:t> __name__ </a:t>
            </a:r>
            <a:r>
              <a:rPr lang="en-GB" sz="3600" dirty="0">
                <a:solidFill>
                  <a:srgbClr val="BA2121"/>
                </a:solidFill>
                <a:latin typeface="Consolas"/>
              </a:rPr>
              <a:t>'__main__': </a:t>
            </a:r>
            <a:endParaRPr lang="en-GB" sz="3600" dirty="0">
              <a:solidFill>
                <a:srgbClr val="BA2121"/>
              </a:solidFill>
              <a:latin typeface="Consolas" panose="020B0609020204030204" pitchFamily="49" charset="0"/>
            </a:endParaRPr>
          </a:p>
          <a:p>
            <a:pPr lvl="3"/>
            <a:r>
              <a:rPr lang="en-GB" sz="3600" dirty="0">
                <a:solidFill>
                  <a:srgbClr val="BA2121"/>
                </a:solidFill>
                <a:latin typeface="Consolas"/>
              </a:rPr>
              <a:t>		</a:t>
            </a:r>
            <a:r>
              <a:rPr lang="en-GB" sz="3600" dirty="0" err="1">
                <a:latin typeface="Consolas"/>
              </a:rPr>
              <a:t>unittest</a:t>
            </a:r>
            <a:r>
              <a:rPr lang="en-GB" sz="3600" dirty="0" err="1">
                <a:solidFill>
                  <a:srgbClr val="666666"/>
                </a:solidFill>
                <a:latin typeface="Consolas"/>
              </a:rPr>
              <a:t>.</a:t>
            </a:r>
            <a:r>
              <a:rPr lang="en-GB" sz="3600" dirty="0" err="1">
                <a:latin typeface="Consolas"/>
              </a:rPr>
              <a:t>main</a:t>
            </a:r>
            <a:r>
              <a:rPr lang="en-GB" sz="3600" dirty="0">
                <a:latin typeface="Consolas"/>
              </a:rPr>
              <a:t>() </a:t>
            </a:r>
          </a:p>
          <a:p>
            <a:pPr lvl="3"/>
            <a:endParaRPr lang="en-GB" sz="2800" dirty="0">
              <a:latin typeface="Consolas"/>
            </a:endParaRPr>
          </a:p>
          <a:p>
            <a:pPr lvl="3"/>
            <a:r>
              <a:rPr lang="en-GB" sz="3600" dirty="0">
                <a:latin typeface="Consolas"/>
              </a:rPr>
              <a:t>python3 simple_unit_tests</a:t>
            </a:r>
            <a:r>
              <a:rPr lang="en-GB" sz="3600" dirty="0">
                <a:solidFill>
                  <a:srgbClr val="666666"/>
                </a:solidFill>
                <a:latin typeface="Consolas"/>
              </a:rPr>
              <a:t>.</a:t>
            </a:r>
            <a:r>
              <a:rPr lang="en-GB" sz="3600" dirty="0">
                <a:latin typeface="Consolas"/>
              </a:rPr>
              <a:t>py </a:t>
            </a:r>
            <a:r>
              <a:rPr lang="en-GB" sz="3600" dirty="0">
                <a:solidFill>
                  <a:srgbClr val="666666"/>
                </a:solidFill>
                <a:latin typeface="Consolas"/>
              </a:rPr>
              <a:t>-</a:t>
            </a:r>
            <a:r>
              <a:rPr lang="en-GB" sz="3600" dirty="0">
                <a:latin typeface="Consolas"/>
              </a:rPr>
              <a:t>v </a:t>
            </a:r>
            <a:endParaRPr lang="en-GB" sz="3200" dirty="0">
              <a:latin typeface="Consolas" panose="020B0609020204030204" pitchFamily="49" charset="0"/>
              <a:cs typeface="Courier New" panose="02070309020205020404" pitchFamily="49" charset="0"/>
            </a:endParaRPr>
          </a:p>
        </p:txBody>
      </p:sp>
      <p:sp>
        <p:nvSpPr>
          <p:cNvPr id="6" name="Title 2">
            <a:extLst>
              <a:ext uri="{FF2B5EF4-FFF2-40B4-BE49-F238E27FC236}">
                <a16:creationId xmlns:a16="http://schemas.microsoft.com/office/drawing/2014/main" id="{E2EC531C-FE16-45F2-9F92-781F99A2F6D5}"/>
              </a:ext>
            </a:extLst>
          </p:cNvPr>
          <p:cNvSpPr>
            <a:spLocks noGrp="1"/>
          </p:cNvSpPr>
          <p:nvPr>
            <p:ph type="title"/>
          </p:nvPr>
        </p:nvSpPr>
        <p:spPr>
          <a:xfrm>
            <a:off x="553353" y="72697"/>
            <a:ext cx="21971004" cy="1550180"/>
          </a:xfrm>
        </p:spPr>
        <p:txBody>
          <a:bodyPr>
            <a:normAutofit/>
          </a:bodyPr>
          <a:lstStyle/>
          <a:p>
            <a:r>
              <a:rPr lang="en-GB" sz="8000">
                <a:solidFill>
                  <a:schemeClr val="bg1"/>
                </a:solidFill>
                <a:latin typeface="+mn-lt"/>
              </a:rPr>
              <a:t>Test Driven Development Demo</a:t>
            </a:r>
          </a:p>
        </p:txBody>
      </p:sp>
      <p:pic>
        <p:nvPicPr>
          <p:cNvPr id="7" name="bangor_logo_c1_flush.pdf">
            <a:extLst>
              <a:ext uri="{FF2B5EF4-FFF2-40B4-BE49-F238E27FC236}">
                <a16:creationId xmlns:a16="http://schemas.microsoft.com/office/drawing/2014/main" id="{D0B2FAD5-5852-4AB3-A69A-AEA33438A317}"/>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531042082"/>
      </p:ext>
    </p:extLst>
  </p:cSld>
  <p:clrMapOvr>
    <a:masterClrMapping/>
  </p:clrMapOvr>
  <p:transition spd="med"/>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aca227bc-cc4f-4bbf-a0db-0faa75627347" xsi:nil="true"/>
    <lcf76f155ced4ddcb4097134ff3c332f xmlns="b82e95f0-de1f-4d05-a607-a83e41d6e7e4">
      <Terms xmlns="http://schemas.microsoft.com/office/infopath/2007/PartnerControls"/>
    </lcf76f155ced4ddcb4097134ff3c332f>
    <College_x002f_Dept xmlns="b82e95f0-de1f-4d05-a607-a83e41d6e7e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F2E40C8BCF45B48A95CA31B1269BB1C" ma:contentTypeVersion="20" ma:contentTypeDescription="Create a new document." ma:contentTypeScope="" ma:versionID="48020ce2d024b936cb20db477156eb54">
  <xsd:schema xmlns:xsd="http://www.w3.org/2001/XMLSchema" xmlns:xs="http://www.w3.org/2001/XMLSchema" xmlns:p="http://schemas.microsoft.com/office/2006/metadata/properties" xmlns:ns2="b82e95f0-de1f-4d05-a607-a83e41d6e7e4" xmlns:ns3="aca227bc-cc4f-4bbf-a0db-0faa75627347" targetNamespace="http://schemas.microsoft.com/office/2006/metadata/properties" ma:root="true" ma:fieldsID="dda61d0487cc7b73c6ce03545bd9d0c3" ns2:_="" ns3:_="">
    <xsd:import namespace="b82e95f0-de1f-4d05-a607-a83e41d6e7e4"/>
    <xsd:import namespace="aca227bc-cc4f-4bbf-a0db-0faa7562734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College_x002f_Dept"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2e95f0-de1f-4d05-a607-a83e41d6e7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College_x002f_Dept" ma:index="21" nillable="true" ma:displayName="College/Dept" ma:format="Dropdown" ma:internalName="College_x002f_Dept">
      <xsd:simpleType>
        <xsd:restriction base="dms:Text">
          <xsd:maxLength value="255"/>
        </xsd:restrictio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57f2e8-ceef-47a9-9ac7-74acf3aa48f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ca227bc-cc4f-4bbf-a0db-0faa7562734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a65397a1-2d44-44c5-8031-64a8be2b3550}" ma:internalName="TaxCatchAll" ma:showField="CatchAllData" ma:web="aca227bc-cc4f-4bbf-a0db-0faa7562734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9F8E18-DC40-4BFB-83E7-B1E992CF30F4}">
  <ds:schemaRefs>
    <ds:schemaRef ds:uri="http://purl.org/dc/elements/1.1/"/>
    <ds:schemaRef ds:uri="http://schemas.microsoft.com/office/2006/metadata/properties"/>
    <ds:schemaRef ds:uri="http://schemas.openxmlformats.org/package/2006/metadata/core-properties"/>
    <ds:schemaRef ds:uri="http://purl.org/dc/terms/"/>
    <ds:schemaRef ds:uri="http://schemas.microsoft.com/office/2006/documentManagement/types"/>
    <ds:schemaRef ds:uri="b82e95f0-de1f-4d05-a607-a83e41d6e7e4"/>
    <ds:schemaRef ds:uri="http://schemas.microsoft.com/office/infopath/2007/PartnerControls"/>
    <ds:schemaRef ds:uri="aca227bc-cc4f-4bbf-a0db-0faa75627347"/>
    <ds:schemaRef ds:uri="http://www.w3.org/XML/1998/namespace"/>
    <ds:schemaRef ds:uri="http://purl.org/dc/dcmitype/"/>
  </ds:schemaRefs>
</ds:datastoreItem>
</file>

<file path=customXml/itemProps2.xml><?xml version="1.0" encoding="utf-8"?>
<ds:datastoreItem xmlns:ds="http://schemas.openxmlformats.org/officeDocument/2006/customXml" ds:itemID="{A41AE9C6-2F96-4F96-B45C-D727068656E0}">
  <ds:schemaRefs>
    <ds:schemaRef ds:uri="http://schemas.microsoft.com/sharepoint/v3/contenttype/forms"/>
  </ds:schemaRefs>
</ds:datastoreItem>
</file>

<file path=customXml/itemProps3.xml><?xml version="1.0" encoding="utf-8"?>
<ds:datastoreItem xmlns:ds="http://schemas.openxmlformats.org/officeDocument/2006/customXml" ds:itemID="{875C2850-A773-428E-B9BF-1B97D6F003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2e95f0-de1f-4d05-a607-a83e41d6e7e4"/>
    <ds:schemaRef ds:uri="aca227bc-cc4f-4bbf-a0db-0faa756273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7289</Words>
  <Application>Microsoft Office PowerPoint</Application>
  <PresentationFormat>Custom</PresentationFormat>
  <Paragraphs>1270</Paragraphs>
  <Slides>94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94</vt:i4>
      </vt:variant>
    </vt:vector>
  </HeadingPairs>
  <TitlesOfParts>
    <vt:vector size="103" baseType="lpstr">
      <vt:lpstr>Arial</vt:lpstr>
      <vt:lpstr>Calibri</vt:lpstr>
      <vt:lpstr>Calibri Light</vt:lpstr>
      <vt:lpstr>Cambria Math</vt:lpstr>
      <vt:lpstr>Consolas</vt:lpstr>
      <vt:lpstr>Courier New</vt:lpstr>
      <vt:lpstr>Helvetica Neue</vt:lpstr>
      <vt:lpstr>PT Sans</vt:lpstr>
      <vt:lpstr>Office Theme</vt:lpstr>
      <vt:lpstr>PowerPoint Presentation</vt:lpstr>
      <vt:lpstr>PowerPoint Presentation</vt:lpstr>
      <vt:lpstr>eResearch</vt:lpstr>
      <vt:lpstr>Training Workshops</vt:lpstr>
      <vt:lpstr>Resources</vt:lpstr>
      <vt:lpstr>Environment</vt:lpstr>
      <vt:lpstr>Environment: Access via SSH</vt:lpstr>
      <vt:lpstr>What is Python?</vt:lpstr>
      <vt:lpstr>Workshop</vt:lpstr>
      <vt:lpstr>Python Shell</vt:lpstr>
      <vt:lpstr>Built-in Data Types</vt:lpstr>
      <vt:lpstr>Variables</vt:lpstr>
      <vt:lpstr>Naming </vt:lpstr>
      <vt:lpstr>Variable Data Types: Strings (str)</vt:lpstr>
      <vt:lpstr>Variable Data Types: Integer (int)</vt:lpstr>
      <vt:lpstr>Variable Data Types: Floating Point Number (float)</vt:lpstr>
      <vt:lpstr>Variable Data Types: Boolean</vt:lpstr>
      <vt:lpstr>Check Variable Data Type</vt:lpstr>
      <vt:lpstr>Comments</vt:lpstr>
      <vt:lpstr>Comments</vt:lpstr>
      <vt:lpstr>Scripts</vt:lpstr>
      <vt:lpstr>Scripts</vt:lpstr>
      <vt:lpstr>Data Structures</vt:lpstr>
      <vt:lpstr>Lists</vt:lpstr>
      <vt:lpstr>Lists:</vt:lpstr>
      <vt:lpstr>Lists: Indexing</vt:lpstr>
      <vt:lpstr>Lists: Ascending Items</vt:lpstr>
      <vt:lpstr>Lists: Ascending Items</vt:lpstr>
      <vt:lpstr>Lists: Negative Indexing</vt:lpstr>
      <vt:lpstr>Lists: Add an Item</vt:lpstr>
      <vt:lpstr>Lists: Add an Item to a Specified Index</vt:lpstr>
      <vt:lpstr>Lists: Find an Item</vt:lpstr>
      <vt:lpstr>Lists: Find an Item</vt:lpstr>
      <vt:lpstr>Lists: Find an Item</vt:lpstr>
      <vt:lpstr>Lists: Remove an Item</vt:lpstr>
      <vt:lpstr>Lists: Clear a List</vt:lpstr>
      <vt:lpstr>Tuples</vt:lpstr>
      <vt:lpstr>Dictionaries</vt:lpstr>
      <vt:lpstr>Dictionaries: Accessing Items</vt:lpstr>
      <vt:lpstr>Dictionaries: Change Values</vt:lpstr>
      <vt:lpstr>Dictionaries: Check if Key Exists</vt:lpstr>
      <vt:lpstr>Dictionaries: Adding Items</vt:lpstr>
      <vt:lpstr>Dictionaries: Removing Items</vt:lpstr>
      <vt:lpstr>Dictionaries: Nested</vt:lpstr>
      <vt:lpstr>Dictionaries: Nested (continued…)</vt:lpstr>
      <vt:lpstr>List of Dictionaries</vt:lpstr>
      <vt:lpstr>List Exercises</vt:lpstr>
      <vt:lpstr>Dictionary Exercises</vt:lpstr>
      <vt:lpstr>Conditional Statements</vt:lpstr>
      <vt:lpstr>if</vt:lpstr>
      <vt:lpstr>elif</vt:lpstr>
      <vt:lpstr>else</vt:lpstr>
      <vt:lpstr>and</vt:lpstr>
      <vt:lpstr>or</vt:lpstr>
      <vt:lpstr>Conditional Statements Exercises</vt:lpstr>
      <vt:lpstr>for loops</vt:lpstr>
      <vt:lpstr>for loops: Break</vt:lpstr>
      <vt:lpstr>for loops: continue</vt:lpstr>
      <vt:lpstr>for loops: range</vt:lpstr>
      <vt:lpstr>for loops: range</vt:lpstr>
      <vt:lpstr>for loops: else in for loop</vt:lpstr>
      <vt:lpstr>for loops: Dictionaries</vt:lpstr>
      <vt:lpstr>Functions</vt:lpstr>
      <vt:lpstr>Creating a Function</vt:lpstr>
      <vt:lpstr>Parameters</vt:lpstr>
      <vt:lpstr>Default Parameter Value</vt:lpstr>
      <vt:lpstr>Passing a List as a Parameter</vt:lpstr>
      <vt:lpstr>Return Values</vt:lpstr>
      <vt:lpstr>Keyword Arguments (kwargs)</vt:lpstr>
      <vt:lpstr>Arbitrary Arguments</vt:lpstr>
      <vt:lpstr>Example: Fahrenheit to Celsius</vt:lpstr>
      <vt:lpstr>Example: Fahrenheit to Celsius (Continued…)</vt:lpstr>
      <vt:lpstr>Nested Functions</vt:lpstr>
      <vt:lpstr>Functions Advice</vt:lpstr>
      <vt:lpstr>Documentation</vt:lpstr>
      <vt:lpstr>Read Data from Files</vt:lpstr>
      <vt:lpstr>Write Data to Files</vt:lpstr>
      <vt:lpstr>Read, Update and Write</vt:lpstr>
      <vt:lpstr>Read, Update and Write (Continued…)</vt:lpstr>
      <vt:lpstr>Errors</vt:lpstr>
      <vt:lpstr>Syntax Errors</vt:lpstr>
      <vt:lpstr>Variable Name Errors</vt:lpstr>
      <vt:lpstr>Index Errors</vt:lpstr>
      <vt:lpstr>File Errors</vt:lpstr>
      <vt:lpstr>Key Points</vt:lpstr>
      <vt:lpstr>Defensive Programming</vt:lpstr>
      <vt:lpstr>Assertions</vt:lpstr>
      <vt:lpstr>Assertion Demo</vt:lpstr>
      <vt:lpstr>Assertions</vt:lpstr>
      <vt:lpstr>Pre and Post Conditions Demo</vt:lpstr>
      <vt:lpstr>Assertions</vt:lpstr>
      <vt:lpstr>Test Driven Development</vt:lpstr>
      <vt:lpstr>Key Points</vt:lpstr>
      <vt:lpstr>Test Driven Development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Lorraine Westwood</dc:creator>
  <cp:lastModifiedBy>Oliver Barbaresi</cp:lastModifiedBy>
  <cp:revision>1</cp:revision>
  <dcterms:modified xsi:type="dcterms:W3CDTF">2022-10-27T09:04:58Z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0x0101003F2E40C8BCF45B48A95CA31B1269BB1C</vt:lpwstr>
  </property>
  <property fmtid="{D5CDD505-2E9C-101B-9397-08002B2CF9AE}" pid="3" name="MediaServiceImageTags">
    <vt:lpwstr/>
  </property>
</Properties>
</file>