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35_D1BC5DB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4"/>
  </p:sldMasterIdLst>
  <p:notesMasterIdLst>
    <p:notesMasterId r:id="rId43"/>
  </p:notesMasterIdLst>
  <p:sldIdLst>
    <p:sldId id="256" r:id="rId5"/>
    <p:sldId id="258" r:id="rId6"/>
    <p:sldId id="262" r:id="rId7"/>
    <p:sldId id="30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10" r:id="rId36"/>
    <p:sldId id="303" r:id="rId37"/>
    <p:sldId id="304" r:id="rId38"/>
    <p:sldId id="305" r:id="rId39"/>
    <p:sldId id="306" r:id="rId40"/>
    <p:sldId id="307" r:id="rId41"/>
    <p:sldId id="308" r:id="rId4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4C8D50-F257-108C-8306-E4F84F64935E}" name="Ade Fewings" initials="AF" userId="S::iss03c@bangor.ac.uk::a0b60827-dd17-4759-a039-c345c4efb51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raine" initials="L" lastIdx="15" clrIdx="0">
    <p:extLst>
      <p:ext uri="{19B8F6BF-5375-455C-9EA6-DF929625EA0E}">
        <p15:presenceInfo xmlns:p15="http://schemas.microsoft.com/office/powerpoint/2012/main" userId="458a3664a57d69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E6142-5462-4E69-ABCD-3F74189A416D}" v="871" dt="2022-10-21T11:56:28.1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Barbaresi" userId="878e3307-01de-4289-ad53-44b9c3912324" providerId="ADAL" clId="{9CB2A6B1-4374-4469-923E-778989522D0E}"/>
    <pc:docChg chg="undo custSel delSld modSld">
      <pc:chgData name="Oliver Barbaresi" userId="878e3307-01de-4289-ad53-44b9c3912324" providerId="ADAL" clId="{9CB2A6B1-4374-4469-923E-778989522D0E}" dt="2022-08-30T11:15:17.666" v="85" actId="1076"/>
      <pc:docMkLst>
        <pc:docMk/>
      </pc:docMkLst>
      <pc:sldChg chg="modSp">
        <pc:chgData name="Oliver Barbaresi" userId="878e3307-01de-4289-ad53-44b9c3912324" providerId="ADAL" clId="{9CB2A6B1-4374-4469-923E-778989522D0E}" dt="2022-08-30T10:59:26.207" v="2" actId="1076"/>
        <pc:sldMkLst>
          <pc:docMk/>
          <pc:sldMk cId="0" sldId="262"/>
        </pc:sldMkLst>
        <pc:picChg chg="mod">
          <ac:chgData name="Oliver Barbaresi" userId="878e3307-01de-4289-ad53-44b9c3912324" providerId="ADAL" clId="{9CB2A6B1-4374-4469-923E-778989522D0E}" dt="2022-08-30T10:59:22.622" v="1" actId="1076"/>
          <ac:picMkLst>
            <pc:docMk/>
            <pc:sldMk cId="0" sldId="262"/>
            <ac:picMk id="8" creationId="{48DEC501-FA39-455D-AABD-FA11D7A2ED89}"/>
          </ac:picMkLst>
        </pc:picChg>
        <pc:picChg chg="mod">
          <ac:chgData name="Oliver Barbaresi" userId="878e3307-01de-4289-ad53-44b9c3912324" providerId="ADAL" clId="{9CB2A6B1-4374-4469-923E-778989522D0E}" dt="2022-08-30T10:59:26.207" v="2" actId="1076"/>
          <ac:picMkLst>
            <pc:docMk/>
            <pc:sldMk cId="0" sldId="262"/>
            <ac:picMk id="1026" creationId="{9CC92B98-321C-47CB-95A4-A90F53E3349A}"/>
          </ac:picMkLst>
        </pc:picChg>
      </pc:sldChg>
      <pc:sldChg chg="modSp mod">
        <pc:chgData name="Oliver Barbaresi" userId="878e3307-01de-4289-ad53-44b9c3912324" providerId="ADAL" clId="{9CB2A6B1-4374-4469-923E-778989522D0E}" dt="2022-08-30T10:59:53.296" v="3" actId="114"/>
        <pc:sldMkLst>
          <pc:docMk/>
          <pc:sldMk cId="946722357" sldId="275"/>
        </pc:sldMkLst>
        <pc:spChg chg="mod">
          <ac:chgData name="Oliver Barbaresi" userId="878e3307-01de-4289-ad53-44b9c3912324" providerId="ADAL" clId="{9CB2A6B1-4374-4469-923E-778989522D0E}" dt="2022-08-30T10:59:53.296" v="3" actId="114"/>
          <ac:spMkLst>
            <pc:docMk/>
            <pc:sldMk cId="946722357" sldId="275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0:01.451" v="5" actId="20577"/>
        <pc:sldMkLst>
          <pc:docMk/>
          <pc:sldMk cId="3898553669" sldId="276"/>
        </pc:sldMkLst>
        <pc:spChg chg="mod">
          <ac:chgData name="Oliver Barbaresi" userId="878e3307-01de-4289-ad53-44b9c3912324" providerId="ADAL" clId="{9CB2A6B1-4374-4469-923E-778989522D0E}" dt="2022-08-30T11:00:01.451" v="5" actId="20577"/>
          <ac:spMkLst>
            <pc:docMk/>
            <pc:sldMk cId="3898553669" sldId="276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2:01.164" v="9" actId="20577"/>
        <pc:sldMkLst>
          <pc:docMk/>
          <pc:sldMk cId="785402754" sldId="277"/>
        </pc:sldMkLst>
        <pc:spChg chg="mod">
          <ac:chgData name="Oliver Barbaresi" userId="878e3307-01de-4289-ad53-44b9c3912324" providerId="ADAL" clId="{9CB2A6B1-4374-4469-923E-778989522D0E}" dt="2022-08-30T11:02:01.164" v="9" actId="20577"/>
          <ac:spMkLst>
            <pc:docMk/>
            <pc:sldMk cId="785402754" sldId="277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2:20.354" v="10" actId="313"/>
        <pc:sldMkLst>
          <pc:docMk/>
          <pc:sldMk cId="3364194613" sldId="278"/>
        </pc:sldMkLst>
        <pc:spChg chg="mod">
          <ac:chgData name="Oliver Barbaresi" userId="878e3307-01de-4289-ad53-44b9c3912324" providerId="ADAL" clId="{9CB2A6B1-4374-4469-923E-778989522D0E}" dt="2022-08-30T11:02:20.354" v="10" actId="313"/>
          <ac:spMkLst>
            <pc:docMk/>
            <pc:sldMk cId="3364194613" sldId="278"/>
            <ac:spMk id="11" creationId="{CC02C77C-0B62-4CC4-8805-0F861A08C536}"/>
          </ac:spMkLst>
        </pc:spChg>
      </pc:sldChg>
      <pc:sldChg chg="modSp mod">
        <pc:chgData name="Oliver Barbaresi" userId="878e3307-01de-4289-ad53-44b9c3912324" providerId="ADAL" clId="{9CB2A6B1-4374-4469-923E-778989522D0E}" dt="2022-08-30T11:02:54.297" v="14" actId="404"/>
        <pc:sldMkLst>
          <pc:docMk/>
          <pc:sldMk cId="2742840381" sldId="280"/>
        </pc:sldMkLst>
        <pc:spChg chg="mod">
          <ac:chgData name="Oliver Barbaresi" userId="878e3307-01de-4289-ad53-44b9c3912324" providerId="ADAL" clId="{9CB2A6B1-4374-4469-923E-778989522D0E}" dt="2022-08-30T11:02:54.297" v="14" actId="404"/>
          <ac:spMkLst>
            <pc:docMk/>
            <pc:sldMk cId="2742840381" sldId="280"/>
            <ac:spMk id="12" creationId="{BB411338-AB1E-4D76-BCEC-4EE99571CFF2}"/>
          </ac:spMkLst>
        </pc:spChg>
        <pc:picChg chg="mod">
          <ac:chgData name="Oliver Barbaresi" userId="878e3307-01de-4289-ad53-44b9c3912324" providerId="ADAL" clId="{9CB2A6B1-4374-4469-923E-778989522D0E}" dt="2022-08-30T11:02:51.486" v="11" actId="1076"/>
          <ac:picMkLst>
            <pc:docMk/>
            <pc:sldMk cId="2742840381" sldId="280"/>
            <ac:picMk id="4" creationId="{2B9ABB91-D52E-445E-BACE-32435FAFF768}"/>
          </ac:picMkLst>
        </pc:picChg>
      </pc:sldChg>
      <pc:sldChg chg="modSp mod">
        <pc:chgData name="Oliver Barbaresi" userId="878e3307-01de-4289-ad53-44b9c3912324" providerId="ADAL" clId="{9CB2A6B1-4374-4469-923E-778989522D0E}" dt="2022-08-30T11:03:39.290" v="18" actId="404"/>
        <pc:sldMkLst>
          <pc:docMk/>
          <pc:sldMk cId="1904878618" sldId="281"/>
        </pc:sldMkLst>
        <pc:spChg chg="mod">
          <ac:chgData name="Oliver Barbaresi" userId="878e3307-01de-4289-ad53-44b9c3912324" providerId="ADAL" clId="{9CB2A6B1-4374-4469-923E-778989522D0E}" dt="2022-08-30T11:03:39.290" v="18" actId="404"/>
          <ac:spMkLst>
            <pc:docMk/>
            <pc:sldMk cId="1904878618" sldId="281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4:23.454" v="24" actId="20577"/>
        <pc:sldMkLst>
          <pc:docMk/>
          <pc:sldMk cId="415429702" sldId="284"/>
        </pc:sldMkLst>
        <pc:spChg chg="mod">
          <ac:chgData name="Oliver Barbaresi" userId="878e3307-01de-4289-ad53-44b9c3912324" providerId="ADAL" clId="{9CB2A6B1-4374-4469-923E-778989522D0E}" dt="2022-08-30T11:04:23.454" v="24" actId="20577"/>
          <ac:spMkLst>
            <pc:docMk/>
            <pc:sldMk cId="415429702" sldId="284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5:18.751" v="31" actId="113"/>
        <pc:sldMkLst>
          <pc:docMk/>
          <pc:sldMk cId="205389072" sldId="285"/>
        </pc:sldMkLst>
        <pc:spChg chg="mod">
          <ac:chgData name="Oliver Barbaresi" userId="878e3307-01de-4289-ad53-44b9c3912324" providerId="ADAL" clId="{9CB2A6B1-4374-4469-923E-778989522D0E}" dt="2022-08-30T11:05:18.751" v="31" actId="113"/>
          <ac:spMkLst>
            <pc:docMk/>
            <pc:sldMk cId="205389072" sldId="285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7:13.834" v="32" actId="113"/>
        <pc:sldMkLst>
          <pc:docMk/>
          <pc:sldMk cId="1243190567" sldId="286"/>
        </pc:sldMkLst>
        <pc:spChg chg="mod">
          <ac:chgData name="Oliver Barbaresi" userId="878e3307-01de-4289-ad53-44b9c3912324" providerId="ADAL" clId="{9CB2A6B1-4374-4469-923E-778989522D0E}" dt="2022-08-30T11:07:13.834" v="32" actId="113"/>
          <ac:spMkLst>
            <pc:docMk/>
            <pc:sldMk cId="1243190567" sldId="286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08:25.287" v="44" actId="404"/>
        <pc:sldMkLst>
          <pc:docMk/>
          <pc:sldMk cId="804714706" sldId="290"/>
        </pc:sldMkLst>
        <pc:spChg chg="mod">
          <ac:chgData name="Oliver Barbaresi" userId="878e3307-01de-4289-ad53-44b9c3912324" providerId="ADAL" clId="{9CB2A6B1-4374-4469-923E-778989522D0E}" dt="2022-08-30T11:08:25.287" v="44" actId="404"/>
          <ac:spMkLst>
            <pc:docMk/>
            <pc:sldMk cId="804714706" sldId="290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1:49.378" v="57" actId="15"/>
        <pc:sldMkLst>
          <pc:docMk/>
          <pc:sldMk cId="1540695873" sldId="292"/>
        </pc:sldMkLst>
        <pc:spChg chg="mod">
          <ac:chgData name="Oliver Barbaresi" userId="878e3307-01de-4289-ad53-44b9c3912324" providerId="ADAL" clId="{9CB2A6B1-4374-4469-923E-778989522D0E}" dt="2022-08-30T11:11:49.378" v="57" actId="15"/>
          <ac:spMkLst>
            <pc:docMk/>
            <pc:sldMk cId="1540695873" sldId="292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1:54.510" v="59" actId="15"/>
        <pc:sldMkLst>
          <pc:docMk/>
          <pc:sldMk cId="4049796894" sldId="293"/>
        </pc:sldMkLst>
        <pc:spChg chg="mod">
          <ac:chgData name="Oliver Barbaresi" userId="878e3307-01de-4289-ad53-44b9c3912324" providerId="ADAL" clId="{9CB2A6B1-4374-4469-923E-778989522D0E}" dt="2022-08-30T11:11:54.510" v="59" actId="15"/>
          <ac:spMkLst>
            <pc:docMk/>
            <pc:sldMk cId="4049796894" sldId="293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1:59.242" v="60" actId="14"/>
        <pc:sldMkLst>
          <pc:docMk/>
          <pc:sldMk cId="36667914" sldId="295"/>
        </pc:sldMkLst>
        <pc:spChg chg="mod">
          <ac:chgData name="Oliver Barbaresi" userId="878e3307-01de-4289-ad53-44b9c3912324" providerId="ADAL" clId="{9CB2A6B1-4374-4469-923E-778989522D0E}" dt="2022-08-30T11:11:59.242" v="60" actId="14"/>
          <ac:spMkLst>
            <pc:docMk/>
            <pc:sldMk cId="36667914" sldId="295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2:05.902" v="61" actId="14"/>
        <pc:sldMkLst>
          <pc:docMk/>
          <pc:sldMk cId="178877423" sldId="296"/>
        </pc:sldMkLst>
        <pc:spChg chg="mod">
          <ac:chgData name="Oliver Barbaresi" userId="878e3307-01de-4289-ad53-44b9c3912324" providerId="ADAL" clId="{9CB2A6B1-4374-4469-923E-778989522D0E}" dt="2022-08-30T11:12:05.902" v="61" actId="14"/>
          <ac:spMkLst>
            <pc:docMk/>
            <pc:sldMk cId="178877423" sldId="296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2:13.642" v="64" actId="14"/>
        <pc:sldMkLst>
          <pc:docMk/>
          <pc:sldMk cId="3493904556" sldId="297"/>
        </pc:sldMkLst>
        <pc:spChg chg="mod">
          <ac:chgData name="Oliver Barbaresi" userId="878e3307-01de-4289-ad53-44b9c3912324" providerId="ADAL" clId="{9CB2A6B1-4374-4469-923E-778989522D0E}" dt="2022-08-30T11:12:13.642" v="64" actId="14"/>
          <ac:spMkLst>
            <pc:docMk/>
            <pc:sldMk cId="3493904556" sldId="297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3:02.699" v="65" actId="313"/>
        <pc:sldMkLst>
          <pc:docMk/>
          <pc:sldMk cId="1215769712" sldId="301"/>
        </pc:sldMkLst>
        <pc:spChg chg="mod">
          <ac:chgData name="Oliver Barbaresi" userId="878e3307-01de-4289-ad53-44b9c3912324" providerId="ADAL" clId="{9CB2A6B1-4374-4469-923E-778989522D0E}" dt="2022-08-30T11:13:02.699" v="65" actId="313"/>
          <ac:spMkLst>
            <pc:docMk/>
            <pc:sldMk cId="1215769712" sldId="301"/>
            <ac:spMk id="12" creationId="{BB411338-AB1E-4D76-BCEC-4EE99571CFF2}"/>
          </ac:spMkLst>
        </pc:spChg>
      </pc:sldChg>
      <pc:sldChg chg="modSp del mod">
        <pc:chgData name="Oliver Barbaresi" userId="878e3307-01de-4289-ad53-44b9c3912324" providerId="ADAL" clId="{9CB2A6B1-4374-4469-923E-778989522D0E}" dt="2022-08-30T11:13:59.393" v="67" actId="2696"/>
        <pc:sldMkLst>
          <pc:docMk/>
          <pc:sldMk cId="3328945384" sldId="302"/>
        </pc:sldMkLst>
        <pc:spChg chg="mod">
          <ac:chgData name="Oliver Barbaresi" userId="878e3307-01de-4289-ad53-44b9c3912324" providerId="ADAL" clId="{9CB2A6B1-4374-4469-923E-778989522D0E}" dt="2022-08-30T11:13:11.482" v="66" actId="313"/>
          <ac:spMkLst>
            <pc:docMk/>
            <pc:sldMk cId="3328945384" sldId="302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4:26.871" v="74" actId="20577"/>
        <pc:sldMkLst>
          <pc:docMk/>
          <pc:sldMk cId="771560612" sldId="303"/>
        </pc:sldMkLst>
        <pc:spChg chg="mod">
          <ac:chgData name="Oliver Barbaresi" userId="878e3307-01de-4289-ad53-44b9c3912324" providerId="ADAL" clId="{9CB2A6B1-4374-4469-923E-778989522D0E}" dt="2022-08-30T11:14:26.871" v="74" actId="20577"/>
          <ac:spMkLst>
            <pc:docMk/>
            <pc:sldMk cId="771560612" sldId="303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4:38.176" v="76" actId="14"/>
        <pc:sldMkLst>
          <pc:docMk/>
          <pc:sldMk cId="3595250180" sldId="305"/>
        </pc:sldMkLst>
        <pc:spChg chg="mod">
          <ac:chgData name="Oliver Barbaresi" userId="878e3307-01de-4289-ad53-44b9c3912324" providerId="ADAL" clId="{9CB2A6B1-4374-4469-923E-778989522D0E}" dt="2022-08-30T11:14:38.176" v="76" actId="14"/>
          <ac:spMkLst>
            <pc:docMk/>
            <pc:sldMk cId="3595250180" sldId="305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4:44.925" v="79" actId="15"/>
        <pc:sldMkLst>
          <pc:docMk/>
          <pc:sldMk cId="38492497" sldId="306"/>
        </pc:sldMkLst>
        <pc:spChg chg="mod">
          <ac:chgData name="Oliver Barbaresi" userId="878e3307-01de-4289-ad53-44b9c3912324" providerId="ADAL" clId="{9CB2A6B1-4374-4469-923E-778989522D0E}" dt="2022-08-30T11:14:44.925" v="79" actId="15"/>
          <ac:spMkLst>
            <pc:docMk/>
            <pc:sldMk cId="38492497" sldId="306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4:51.968" v="80" actId="14"/>
        <pc:sldMkLst>
          <pc:docMk/>
          <pc:sldMk cId="314403326" sldId="307"/>
        </pc:sldMkLst>
        <pc:spChg chg="mod">
          <ac:chgData name="Oliver Barbaresi" userId="878e3307-01de-4289-ad53-44b9c3912324" providerId="ADAL" clId="{9CB2A6B1-4374-4469-923E-778989522D0E}" dt="2022-08-30T11:14:51.968" v="80" actId="14"/>
          <ac:spMkLst>
            <pc:docMk/>
            <pc:sldMk cId="314403326" sldId="307"/>
            <ac:spMk id="12" creationId="{BB411338-AB1E-4D76-BCEC-4EE99571CFF2}"/>
          </ac:spMkLst>
        </pc:spChg>
      </pc:sldChg>
      <pc:sldChg chg="modSp mod">
        <pc:chgData name="Oliver Barbaresi" userId="878e3307-01de-4289-ad53-44b9c3912324" providerId="ADAL" clId="{9CB2A6B1-4374-4469-923E-778989522D0E}" dt="2022-08-30T11:15:17.666" v="85" actId="1076"/>
        <pc:sldMkLst>
          <pc:docMk/>
          <pc:sldMk cId="801200025" sldId="308"/>
        </pc:sldMkLst>
        <pc:spChg chg="mod">
          <ac:chgData name="Oliver Barbaresi" userId="878e3307-01de-4289-ad53-44b9c3912324" providerId="ADAL" clId="{9CB2A6B1-4374-4469-923E-778989522D0E}" dt="2022-08-30T11:15:17.666" v="85" actId="1076"/>
          <ac:spMkLst>
            <pc:docMk/>
            <pc:sldMk cId="801200025" sldId="308"/>
            <ac:spMk id="12" creationId="{BB411338-AB1E-4D76-BCEC-4EE99571CFF2}"/>
          </ac:spMkLst>
        </pc:spChg>
      </pc:sldChg>
    </pc:docChg>
  </pc:docChgLst>
  <pc:docChgLst>
    <pc:chgData name="Oliver Barbaresi" userId="878e3307-01de-4289-ad53-44b9c3912324" providerId="ADAL" clId="{DE1E6142-5462-4E69-ABCD-3F74189A416D}"/>
    <pc:docChg chg="undo redo custSel addSld delSld modSld">
      <pc:chgData name="Oliver Barbaresi" userId="878e3307-01de-4289-ad53-44b9c3912324" providerId="ADAL" clId="{DE1E6142-5462-4E69-ABCD-3F74189A416D}" dt="2022-10-21T11:56:28.114" v="1400"/>
      <pc:docMkLst>
        <pc:docMk/>
      </pc:docMkLst>
      <pc:sldChg chg="modSp mod">
        <pc:chgData name="Oliver Barbaresi" userId="878e3307-01de-4289-ad53-44b9c3912324" providerId="ADAL" clId="{DE1E6142-5462-4E69-ABCD-3F74189A416D}" dt="2022-10-21T11:39:34.215" v="604" actId="962"/>
        <pc:sldMkLst>
          <pc:docMk/>
          <pc:sldMk cId="0" sldId="256"/>
        </pc:sldMkLst>
        <pc:picChg chg="mod">
          <ac:chgData name="Oliver Barbaresi" userId="878e3307-01de-4289-ad53-44b9c3912324" providerId="ADAL" clId="{DE1E6142-5462-4E69-ABCD-3F74189A416D}" dt="2022-10-21T11:39:34.215" v="604" actId="962"/>
          <ac:picMkLst>
            <pc:docMk/>
            <pc:sldMk cId="0" sldId="256"/>
            <ac:picMk id="153" creationId="{00000000-0000-0000-0000-000000000000}"/>
          </ac:picMkLst>
        </pc:picChg>
      </pc:sldChg>
      <pc:sldChg chg="addSp modSp mod">
        <pc:chgData name="Oliver Barbaresi" userId="878e3307-01de-4289-ad53-44b9c3912324" providerId="ADAL" clId="{DE1E6142-5462-4E69-ABCD-3F74189A416D}" dt="2022-10-21T11:39:37.328" v="605" actId="962"/>
        <pc:sldMkLst>
          <pc:docMk/>
          <pc:sldMk cId="0" sldId="258"/>
        </pc:sldMkLst>
        <pc:spChg chg="mod">
          <ac:chgData name="Oliver Barbaresi" userId="878e3307-01de-4289-ad53-44b9c3912324" providerId="ADAL" clId="{DE1E6142-5462-4E69-ABCD-3F74189A416D}" dt="2022-10-12T11:08:10.892" v="11" actId="20577"/>
          <ac:spMkLst>
            <pc:docMk/>
            <pc:sldMk cId="0" sldId="258"/>
            <ac:spMk id="6" creationId="{5F919D1C-68C5-461E-9512-D8F01BA461AC}"/>
          </ac:spMkLst>
        </pc:spChg>
        <pc:picChg chg="add mod">
          <ac:chgData name="Oliver Barbaresi" userId="878e3307-01de-4289-ad53-44b9c3912324" providerId="ADAL" clId="{DE1E6142-5462-4E69-ABCD-3F74189A416D}" dt="2022-10-12T11:42:12.658" v="584"/>
          <ac:picMkLst>
            <pc:docMk/>
            <pc:sldMk cId="0" sldId="258"/>
            <ac:picMk id="5" creationId="{77DE05BC-4EDE-417B-BB57-8AD46C823F2F}"/>
          </ac:picMkLst>
        </pc:picChg>
        <pc:picChg chg="mod">
          <ac:chgData name="Oliver Barbaresi" userId="878e3307-01de-4289-ad53-44b9c3912324" providerId="ADAL" clId="{DE1E6142-5462-4E69-ABCD-3F74189A416D}" dt="2022-10-21T11:39:37.328" v="605" actId="962"/>
          <ac:picMkLst>
            <pc:docMk/>
            <pc:sldMk cId="0" sldId="258"/>
            <ac:picMk id="7" creationId="{E87C4777-3A91-F34F-92A6-DDE70E631565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40:27.399" v="628" actId="1076"/>
        <pc:sldMkLst>
          <pc:docMk/>
          <pc:sldMk cId="0" sldId="262"/>
        </pc:sldMkLst>
        <pc:spChg chg="add mod">
          <ac:chgData name="Oliver Barbaresi" userId="878e3307-01de-4289-ad53-44b9c3912324" providerId="ADAL" clId="{DE1E6142-5462-4E69-ABCD-3F74189A416D}" dt="2022-10-21T11:40:27.399" v="628" actId="1076"/>
          <ac:spMkLst>
            <pc:docMk/>
            <pc:sldMk cId="0" sldId="262"/>
            <ac:spMk id="2" creationId="{4D34A23D-6267-B5D4-203E-5391611D8F9C}"/>
          </ac:spMkLst>
        </pc:spChg>
        <pc:spChg chg="del">
          <ac:chgData name="Oliver Barbaresi" userId="878e3307-01de-4289-ad53-44b9c3912324" providerId="ADAL" clId="{DE1E6142-5462-4E69-ABCD-3F74189A416D}" dt="2022-10-21T11:40:20.430" v="627" actId="478"/>
          <ac:spMkLst>
            <pc:docMk/>
            <pc:sldMk cId="0" sldId="262"/>
            <ac:spMk id="5" creationId="{A1B2D3BF-0827-48D3-9E3C-28D7F6F5441A}"/>
          </ac:spMkLst>
        </pc:spChg>
      </pc:sldChg>
      <pc:sldChg chg="addSp delSp modSp mod">
        <pc:chgData name="Oliver Barbaresi" userId="878e3307-01de-4289-ad53-44b9c3912324" providerId="ADAL" clId="{DE1E6142-5462-4E69-ABCD-3F74189A416D}" dt="2022-10-21T11:55:04.411" v="1332"/>
        <pc:sldMkLst>
          <pc:docMk/>
          <pc:sldMk cId="946722357" sldId="275"/>
        </pc:sldMkLst>
        <pc:spChg chg="add mod">
          <ac:chgData name="Oliver Barbaresi" userId="878e3307-01de-4289-ad53-44b9c3912324" providerId="ADAL" clId="{DE1E6142-5462-4E69-ABCD-3F74189A416D}" dt="2022-10-21T11:40:49.340" v="661" actId="20577"/>
          <ac:spMkLst>
            <pc:docMk/>
            <pc:sldMk cId="946722357" sldId="275"/>
            <ac:spMk id="2" creationId="{29B80817-15F1-1B09-F072-66C1C0207DAC}"/>
          </ac:spMkLst>
        </pc:spChg>
        <pc:spChg chg="del">
          <ac:chgData name="Oliver Barbaresi" userId="878e3307-01de-4289-ad53-44b9c3912324" providerId="ADAL" clId="{DE1E6142-5462-4E69-ABCD-3F74189A416D}" dt="2022-10-21T11:40:44.263" v="649" actId="478"/>
          <ac:spMkLst>
            <pc:docMk/>
            <pc:sldMk cId="946722357" sldId="275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04.411" v="1332"/>
          <ac:picMkLst>
            <pc:docMk/>
            <pc:sldMk cId="946722357" sldId="275"/>
            <ac:picMk id="3" creationId="{FCE3E90E-25CE-B438-D313-07EF67FC54D7}"/>
          </ac:picMkLst>
        </pc:picChg>
        <pc:picChg chg="del">
          <ac:chgData name="Oliver Barbaresi" userId="878e3307-01de-4289-ad53-44b9c3912324" providerId="ADAL" clId="{DE1E6142-5462-4E69-ABCD-3F74189A416D}" dt="2022-10-21T11:55:04.136" v="1331" actId="478"/>
          <ac:picMkLst>
            <pc:docMk/>
            <pc:sldMk cId="946722357" sldId="275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06.857" v="1334"/>
        <pc:sldMkLst>
          <pc:docMk/>
          <pc:sldMk cId="3898553669" sldId="276"/>
        </pc:sldMkLst>
        <pc:spChg chg="add mod">
          <ac:chgData name="Oliver Barbaresi" userId="878e3307-01de-4289-ad53-44b9c3912324" providerId="ADAL" clId="{DE1E6142-5462-4E69-ABCD-3F74189A416D}" dt="2022-10-21T11:40:59.014" v="671" actId="20577"/>
          <ac:spMkLst>
            <pc:docMk/>
            <pc:sldMk cId="3898553669" sldId="276"/>
            <ac:spMk id="2" creationId="{12C8347E-0266-D182-93ED-DE3F177B1040}"/>
          </ac:spMkLst>
        </pc:spChg>
        <pc:spChg chg="del">
          <ac:chgData name="Oliver Barbaresi" userId="878e3307-01de-4289-ad53-44b9c3912324" providerId="ADAL" clId="{DE1E6142-5462-4E69-ABCD-3F74189A416D}" dt="2022-10-21T11:40:55.348" v="662" actId="478"/>
          <ac:spMkLst>
            <pc:docMk/>
            <pc:sldMk cId="3898553669" sldId="276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06.857" v="1334"/>
          <ac:picMkLst>
            <pc:docMk/>
            <pc:sldMk cId="3898553669" sldId="276"/>
            <ac:picMk id="3" creationId="{FE69E608-ED56-D1D4-68B0-5F5ED135366B}"/>
          </ac:picMkLst>
        </pc:picChg>
        <pc:picChg chg="del">
          <ac:chgData name="Oliver Barbaresi" userId="878e3307-01de-4289-ad53-44b9c3912324" providerId="ADAL" clId="{DE1E6142-5462-4E69-ABCD-3F74189A416D}" dt="2022-10-21T11:55:06.589" v="1333" actId="478"/>
          <ac:picMkLst>
            <pc:docMk/>
            <pc:sldMk cId="3898553669" sldId="276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09.420" v="1336"/>
        <pc:sldMkLst>
          <pc:docMk/>
          <pc:sldMk cId="785402754" sldId="277"/>
        </pc:sldMkLst>
        <pc:spChg chg="add mod">
          <ac:chgData name="Oliver Barbaresi" userId="878e3307-01de-4289-ad53-44b9c3912324" providerId="ADAL" clId="{DE1E6142-5462-4E69-ABCD-3F74189A416D}" dt="2022-10-21T11:41:14.595" v="705" actId="20577"/>
          <ac:spMkLst>
            <pc:docMk/>
            <pc:sldMk cId="785402754" sldId="277"/>
            <ac:spMk id="2" creationId="{933791B6-4456-C455-20C4-79E6A28A5579}"/>
          </ac:spMkLst>
        </pc:spChg>
        <pc:spChg chg="del">
          <ac:chgData name="Oliver Barbaresi" userId="878e3307-01de-4289-ad53-44b9c3912324" providerId="ADAL" clId="{DE1E6142-5462-4E69-ABCD-3F74189A416D}" dt="2022-10-21T11:41:04.602" v="672" actId="478"/>
          <ac:spMkLst>
            <pc:docMk/>
            <pc:sldMk cId="785402754" sldId="277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09.420" v="1336"/>
          <ac:picMkLst>
            <pc:docMk/>
            <pc:sldMk cId="785402754" sldId="277"/>
            <ac:picMk id="4" creationId="{25F7ED1B-4EC3-E282-E8B3-E1993026E9E1}"/>
          </ac:picMkLst>
        </pc:picChg>
        <pc:picChg chg="del">
          <ac:chgData name="Oliver Barbaresi" userId="878e3307-01de-4289-ad53-44b9c3912324" providerId="ADAL" clId="{DE1E6142-5462-4E69-ABCD-3F74189A416D}" dt="2022-10-21T11:55:09.120" v="1335" actId="478"/>
          <ac:picMkLst>
            <pc:docMk/>
            <pc:sldMk cId="785402754" sldId="277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11.717" v="1338"/>
        <pc:sldMkLst>
          <pc:docMk/>
          <pc:sldMk cId="3364194613" sldId="278"/>
        </pc:sldMkLst>
        <pc:spChg chg="add del mod">
          <ac:chgData name="Oliver Barbaresi" userId="878e3307-01de-4289-ad53-44b9c3912324" providerId="ADAL" clId="{DE1E6142-5462-4E69-ABCD-3F74189A416D}" dt="2022-10-21T11:41:31.249" v="732" actId="20577"/>
          <ac:spMkLst>
            <pc:docMk/>
            <pc:sldMk cId="3364194613" sldId="278"/>
            <ac:spMk id="2" creationId="{23735BE1-DF22-E5FE-99E9-39CCD5A0330F}"/>
          </ac:spMkLst>
        </pc:spChg>
        <pc:spChg chg="add del">
          <ac:chgData name="Oliver Barbaresi" userId="878e3307-01de-4289-ad53-44b9c3912324" providerId="ADAL" clId="{DE1E6142-5462-4E69-ABCD-3F74189A416D}" dt="2022-10-21T11:41:30.426" v="730" actId="478"/>
          <ac:spMkLst>
            <pc:docMk/>
            <pc:sldMk cId="3364194613" sldId="278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11.717" v="1338"/>
          <ac:picMkLst>
            <pc:docMk/>
            <pc:sldMk cId="3364194613" sldId="278"/>
            <ac:picMk id="3" creationId="{E76D8B0C-7FB0-89B0-39C6-E429AE231D75}"/>
          </ac:picMkLst>
        </pc:picChg>
        <pc:picChg chg="del">
          <ac:chgData name="Oliver Barbaresi" userId="878e3307-01de-4289-ad53-44b9c3912324" providerId="ADAL" clId="{DE1E6142-5462-4E69-ABCD-3F74189A416D}" dt="2022-10-21T11:55:11.444" v="1337" actId="478"/>
          <ac:picMkLst>
            <pc:docMk/>
            <pc:sldMk cId="3364194613" sldId="278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14.545" v="1340"/>
        <pc:sldMkLst>
          <pc:docMk/>
          <pc:sldMk cId="3817215099" sldId="279"/>
        </pc:sldMkLst>
        <pc:spChg chg="add mod">
          <ac:chgData name="Oliver Barbaresi" userId="878e3307-01de-4289-ad53-44b9c3912324" providerId="ADAL" clId="{DE1E6142-5462-4E69-ABCD-3F74189A416D}" dt="2022-10-21T11:41:52.967" v="769" actId="20577"/>
          <ac:spMkLst>
            <pc:docMk/>
            <pc:sldMk cId="3817215099" sldId="279"/>
            <ac:spMk id="2" creationId="{46614EBF-54B2-D343-C929-449DA7E4AD1D}"/>
          </ac:spMkLst>
        </pc:spChg>
        <pc:spChg chg="del">
          <ac:chgData name="Oliver Barbaresi" userId="878e3307-01de-4289-ad53-44b9c3912324" providerId="ADAL" clId="{DE1E6142-5462-4E69-ABCD-3F74189A416D}" dt="2022-10-21T11:41:39.393" v="733" actId="478"/>
          <ac:spMkLst>
            <pc:docMk/>
            <pc:sldMk cId="3817215099" sldId="279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14.545" v="1340"/>
          <ac:picMkLst>
            <pc:docMk/>
            <pc:sldMk cId="3817215099" sldId="279"/>
            <ac:picMk id="4" creationId="{3C31F530-E929-E6BE-AE2C-ECEF8C6684B9}"/>
          </ac:picMkLst>
        </pc:picChg>
        <pc:picChg chg="del">
          <ac:chgData name="Oliver Barbaresi" userId="878e3307-01de-4289-ad53-44b9c3912324" providerId="ADAL" clId="{DE1E6142-5462-4E69-ABCD-3F74189A416D}" dt="2022-10-21T11:55:14.264" v="1339" actId="478"/>
          <ac:picMkLst>
            <pc:docMk/>
            <pc:sldMk cId="3817215099" sldId="279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17.040" v="1342"/>
        <pc:sldMkLst>
          <pc:docMk/>
          <pc:sldMk cId="2742840381" sldId="280"/>
        </pc:sldMkLst>
        <pc:spChg chg="add mod">
          <ac:chgData name="Oliver Barbaresi" userId="878e3307-01de-4289-ad53-44b9c3912324" providerId="ADAL" clId="{DE1E6142-5462-4E69-ABCD-3F74189A416D}" dt="2022-10-21T11:42:07.361" v="782" actId="20577"/>
          <ac:spMkLst>
            <pc:docMk/>
            <pc:sldMk cId="2742840381" sldId="280"/>
            <ac:spMk id="2" creationId="{C9A34844-BA95-6634-6861-9DBF36474C08}"/>
          </ac:spMkLst>
        </pc:spChg>
        <pc:spChg chg="del">
          <ac:chgData name="Oliver Barbaresi" userId="878e3307-01de-4289-ad53-44b9c3912324" providerId="ADAL" clId="{DE1E6142-5462-4E69-ABCD-3F74189A416D}" dt="2022-10-21T11:42:02.334" v="770" actId="478"/>
          <ac:spMkLst>
            <pc:docMk/>
            <pc:sldMk cId="2742840381" sldId="280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17.040" v="1342"/>
          <ac:picMkLst>
            <pc:docMk/>
            <pc:sldMk cId="2742840381" sldId="280"/>
            <ac:picMk id="3" creationId="{1F4D0CB8-4984-E0E8-73CE-CFD2E6F52A83}"/>
          </ac:picMkLst>
        </pc:picChg>
        <pc:picChg chg="del">
          <ac:chgData name="Oliver Barbaresi" userId="878e3307-01de-4289-ad53-44b9c3912324" providerId="ADAL" clId="{DE1E6142-5462-4E69-ABCD-3F74189A416D}" dt="2022-10-21T11:55:16.753" v="1341" actId="478"/>
          <ac:picMkLst>
            <pc:docMk/>
            <pc:sldMk cId="2742840381" sldId="280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19.672" v="1344"/>
        <pc:sldMkLst>
          <pc:docMk/>
          <pc:sldMk cId="1904878618" sldId="281"/>
        </pc:sldMkLst>
        <pc:spChg chg="add mod">
          <ac:chgData name="Oliver Barbaresi" userId="878e3307-01de-4289-ad53-44b9c3912324" providerId="ADAL" clId="{DE1E6142-5462-4E69-ABCD-3F74189A416D}" dt="2022-10-21T11:42:26.098" v="811" actId="20577"/>
          <ac:spMkLst>
            <pc:docMk/>
            <pc:sldMk cId="1904878618" sldId="281"/>
            <ac:spMk id="2" creationId="{0B4EDD61-915D-7141-2CCB-E281C27D17D9}"/>
          </ac:spMkLst>
        </pc:spChg>
        <pc:spChg chg="del">
          <ac:chgData name="Oliver Barbaresi" userId="878e3307-01de-4289-ad53-44b9c3912324" providerId="ADAL" clId="{DE1E6142-5462-4E69-ABCD-3F74189A416D}" dt="2022-10-21T11:42:11.641" v="783" actId="478"/>
          <ac:spMkLst>
            <pc:docMk/>
            <pc:sldMk cId="1904878618" sldId="281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08:50.917" v="15" actId="207"/>
          <ac:spMkLst>
            <pc:docMk/>
            <pc:sldMk cId="1904878618" sldId="281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19.672" v="1344"/>
          <ac:picMkLst>
            <pc:docMk/>
            <pc:sldMk cId="1904878618" sldId="281"/>
            <ac:picMk id="3" creationId="{393993FD-ADEF-2601-9994-6D770FC2F808}"/>
          </ac:picMkLst>
        </pc:picChg>
        <pc:picChg chg="del">
          <ac:chgData name="Oliver Barbaresi" userId="878e3307-01de-4289-ad53-44b9c3912324" providerId="ADAL" clId="{DE1E6142-5462-4E69-ABCD-3F74189A416D}" dt="2022-10-21T11:55:19.271" v="1343" actId="478"/>
          <ac:picMkLst>
            <pc:docMk/>
            <pc:sldMk cId="1904878618" sldId="281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22.301" v="1346"/>
        <pc:sldMkLst>
          <pc:docMk/>
          <pc:sldMk cId="3331989136" sldId="282"/>
        </pc:sldMkLst>
        <pc:spChg chg="add mod">
          <ac:chgData name="Oliver Barbaresi" userId="878e3307-01de-4289-ad53-44b9c3912324" providerId="ADAL" clId="{DE1E6142-5462-4E69-ABCD-3F74189A416D}" dt="2022-10-21T11:42:38.643" v="813"/>
          <ac:spMkLst>
            <pc:docMk/>
            <pc:sldMk cId="3331989136" sldId="282"/>
            <ac:spMk id="2" creationId="{D1C97FF4-DFB2-E77B-0FED-AD559DFEE74B}"/>
          </ac:spMkLst>
        </pc:spChg>
        <pc:spChg chg="del">
          <ac:chgData name="Oliver Barbaresi" userId="878e3307-01de-4289-ad53-44b9c3912324" providerId="ADAL" clId="{DE1E6142-5462-4E69-ABCD-3F74189A416D}" dt="2022-10-21T11:42:38.177" v="812" actId="478"/>
          <ac:spMkLst>
            <pc:docMk/>
            <pc:sldMk cId="3331989136" sldId="282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22.301" v="1346"/>
          <ac:picMkLst>
            <pc:docMk/>
            <pc:sldMk cId="3331989136" sldId="282"/>
            <ac:picMk id="4" creationId="{AF3EAE0A-73FC-D6D6-1310-989EA19FE109}"/>
          </ac:picMkLst>
        </pc:picChg>
        <pc:picChg chg="del">
          <ac:chgData name="Oliver Barbaresi" userId="878e3307-01de-4289-ad53-44b9c3912324" providerId="ADAL" clId="{DE1E6142-5462-4E69-ABCD-3F74189A416D}" dt="2022-10-21T11:55:21.953" v="1345" actId="478"/>
          <ac:picMkLst>
            <pc:docMk/>
            <pc:sldMk cId="3331989136" sldId="282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24.611" v="1348"/>
        <pc:sldMkLst>
          <pc:docMk/>
          <pc:sldMk cId="3181672822" sldId="283"/>
        </pc:sldMkLst>
        <pc:spChg chg="add mod">
          <ac:chgData name="Oliver Barbaresi" userId="878e3307-01de-4289-ad53-44b9c3912324" providerId="ADAL" clId="{DE1E6142-5462-4E69-ABCD-3F74189A416D}" dt="2022-10-21T11:42:48.828" v="833" actId="20577"/>
          <ac:spMkLst>
            <pc:docMk/>
            <pc:sldMk cId="3181672822" sldId="283"/>
            <ac:spMk id="2" creationId="{D82319A4-9B26-E439-BCC1-982DEB853782}"/>
          </ac:spMkLst>
        </pc:spChg>
        <pc:spChg chg="del">
          <ac:chgData name="Oliver Barbaresi" userId="878e3307-01de-4289-ad53-44b9c3912324" providerId="ADAL" clId="{DE1E6142-5462-4E69-ABCD-3F74189A416D}" dt="2022-10-21T11:42:42.933" v="814" actId="478"/>
          <ac:spMkLst>
            <pc:docMk/>
            <pc:sldMk cId="3181672822" sldId="283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24.611" v="1348"/>
          <ac:picMkLst>
            <pc:docMk/>
            <pc:sldMk cId="3181672822" sldId="283"/>
            <ac:picMk id="4" creationId="{8357A6BF-2A7D-A23E-EEC0-3733CE7C2100}"/>
          </ac:picMkLst>
        </pc:picChg>
        <pc:picChg chg="del">
          <ac:chgData name="Oliver Barbaresi" userId="878e3307-01de-4289-ad53-44b9c3912324" providerId="ADAL" clId="{DE1E6142-5462-4E69-ABCD-3F74189A416D}" dt="2022-10-21T11:55:24.295" v="1347" actId="478"/>
          <ac:picMkLst>
            <pc:docMk/>
            <pc:sldMk cId="3181672822" sldId="283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27.172" v="1350"/>
        <pc:sldMkLst>
          <pc:docMk/>
          <pc:sldMk cId="415429702" sldId="284"/>
        </pc:sldMkLst>
        <pc:spChg chg="add mod">
          <ac:chgData name="Oliver Barbaresi" userId="878e3307-01de-4289-ad53-44b9c3912324" providerId="ADAL" clId="{DE1E6142-5462-4E69-ABCD-3F74189A416D}" dt="2022-10-21T11:43:05.861" v="881" actId="20577"/>
          <ac:spMkLst>
            <pc:docMk/>
            <pc:sldMk cId="415429702" sldId="284"/>
            <ac:spMk id="2" creationId="{167AA214-E13D-46D7-F9F4-E34A7BD2536C}"/>
          </ac:spMkLst>
        </pc:spChg>
        <pc:spChg chg="del">
          <ac:chgData name="Oliver Barbaresi" userId="878e3307-01de-4289-ad53-44b9c3912324" providerId="ADAL" clId="{DE1E6142-5462-4E69-ABCD-3F74189A416D}" dt="2022-10-21T11:42:53.596" v="834" actId="478"/>
          <ac:spMkLst>
            <pc:docMk/>
            <pc:sldMk cId="415429702" sldId="284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27.172" v="1350"/>
          <ac:picMkLst>
            <pc:docMk/>
            <pc:sldMk cId="415429702" sldId="284"/>
            <ac:picMk id="3" creationId="{A25E5EFC-EAF9-770E-D5DC-26221D55B1E2}"/>
          </ac:picMkLst>
        </pc:picChg>
        <pc:picChg chg="del">
          <ac:chgData name="Oliver Barbaresi" userId="878e3307-01de-4289-ad53-44b9c3912324" providerId="ADAL" clId="{DE1E6142-5462-4E69-ABCD-3F74189A416D}" dt="2022-10-21T11:55:26.881" v="1349" actId="478"/>
          <ac:picMkLst>
            <pc:docMk/>
            <pc:sldMk cId="415429702" sldId="284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30.037" v="1352"/>
        <pc:sldMkLst>
          <pc:docMk/>
          <pc:sldMk cId="205389072" sldId="285"/>
        </pc:sldMkLst>
        <pc:spChg chg="add mod">
          <ac:chgData name="Oliver Barbaresi" userId="878e3307-01de-4289-ad53-44b9c3912324" providerId="ADAL" clId="{DE1E6142-5462-4E69-ABCD-3F74189A416D}" dt="2022-10-21T11:43:16.470" v="883"/>
          <ac:spMkLst>
            <pc:docMk/>
            <pc:sldMk cId="205389072" sldId="285"/>
            <ac:spMk id="2" creationId="{59918377-DB94-BCBF-A495-8DB8751BC236}"/>
          </ac:spMkLst>
        </pc:spChg>
        <pc:spChg chg="del">
          <ac:chgData name="Oliver Barbaresi" userId="878e3307-01de-4289-ad53-44b9c3912324" providerId="ADAL" clId="{DE1E6142-5462-4E69-ABCD-3F74189A416D}" dt="2022-10-21T11:43:16.172" v="882" actId="478"/>
          <ac:spMkLst>
            <pc:docMk/>
            <pc:sldMk cId="205389072" sldId="285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30.037" v="1352"/>
          <ac:picMkLst>
            <pc:docMk/>
            <pc:sldMk cId="205389072" sldId="285"/>
            <ac:picMk id="3" creationId="{3CC3EDCE-DBED-C943-FFA6-C5F06FC9D034}"/>
          </ac:picMkLst>
        </pc:picChg>
        <pc:picChg chg="del">
          <ac:chgData name="Oliver Barbaresi" userId="878e3307-01de-4289-ad53-44b9c3912324" providerId="ADAL" clId="{DE1E6142-5462-4E69-ABCD-3F74189A416D}" dt="2022-10-21T11:55:29.737" v="1351" actId="478"/>
          <ac:picMkLst>
            <pc:docMk/>
            <pc:sldMk cId="205389072" sldId="285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32.168" v="1354"/>
        <pc:sldMkLst>
          <pc:docMk/>
          <pc:sldMk cId="1243190567" sldId="286"/>
        </pc:sldMkLst>
        <pc:spChg chg="add mod">
          <ac:chgData name="Oliver Barbaresi" userId="878e3307-01de-4289-ad53-44b9c3912324" providerId="ADAL" clId="{DE1E6142-5462-4E69-ABCD-3F74189A416D}" dt="2022-10-21T11:43:26.710" v="913" actId="20577"/>
          <ac:spMkLst>
            <pc:docMk/>
            <pc:sldMk cId="1243190567" sldId="286"/>
            <ac:spMk id="2" creationId="{8A4CEE65-24C3-8E62-B958-158E41226638}"/>
          </ac:spMkLst>
        </pc:spChg>
        <pc:spChg chg="del">
          <ac:chgData name="Oliver Barbaresi" userId="878e3307-01de-4289-ad53-44b9c3912324" providerId="ADAL" clId="{DE1E6142-5462-4E69-ABCD-3F74189A416D}" dt="2022-10-21T11:43:20.524" v="884" actId="478"/>
          <ac:spMkLst>
            <pc:docMk/>
            <pc:sldMk cId="1243190567" sldId="286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32.168" v="1354"/>
          <ac:picMkLst>
            <pc:docMk/>
            <pc:sldMk cId="1243190567" sldId="286"/>
            <ac:picMk id="3" creationId="{D03A8E8C-D7ED-7261-7B2D-38C33BD5C1ED}"/>
          </ac:picMkLst>
        </pc:picChg>
        <pc:picChg chg="del">
          <ac:chgData name="Oliver Barbaresi" userId="878e3307-01de-4289-ad53-44b9c3912324" providerId="ADAL" clId="{DE1E6142-5462-4E69-ABCD-3F74189A416D}" dt="2022-10-21T11:55:31.872" v="1353" actId="478"/>
          <ac:picMkLst>
            <pc:docMk/>
            <pc:sldMk cId="1243190567" sldId="286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34.349" v="1356"/>
        <pc:sldMkLst>
          <pc:docMk/>
          <pc:sldMk cId="59354470" sldId="287"/>
        </pc:sldMkLst>
        <pc:spChg chg="add mod">
          <ac:chgData name="Oliver Barbaresi" userId="878e3307-01de-4289-ad53-44b9c3912324" providerId="ADAL" clId="{DE1E6142-5462-4E69-ABCD-3F74189A416D}" dt="2022-10-21T11:43:37.113" v="930" actId="20577"/>
          <ac:spMkLst>
            <pc:docMk/>
            <pc:sldMk cId="59354470" sldId="287"/>
            <ac:spMk id="2" creationId="{74ACF4A2-7989-374E-7683-3C89B809B0AA}"/>
          </ac:spMkLst>
        </pc:spChg>
        <pc:spChg chg="del">
          <ac:chgData name="Oliver Barbaresi" userId="878e3307-01de-4289-ad53-44b9c3912324" providerId="ADAL" clId="{DE1E6142-5462-4E69-ABCD-3F74189A416D}" dt="2022-10-21T11:43:33.052" v="914" actId="478"/>
          <ac:spMkLst>
            <pc:docMk/>
            <pc:sldMk cId="59354470" sldId="287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16:56.050" v="116" actId="15"/>
          <ac:spMkLst>
            <pc:docMk/>
            <pc:sldMk cId="59354470" sldId="287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34.349" v="1356"/>
          <ac:picMkLst>
            <pc:docMk/>
            <pc:sldMk cId="59354470" sldId="287"/>
            <ac:picMk id="3" creationId="{DE2A4F92-61A0-A44E-96AD-718BEE4F374B}"/>
          </ac:picMkLst>
        </pc:picChg>
        <pc:picChg chg="del">
          <ac:chgData name="Oliver Barbaresi" userId="878e3307-01de-4289-ad53-44b9c3912324" providerId="ADAL" clId="{DE1E6142-5462-4E69-ABCD-3F74189A416D}" dt="2022-10-21T11:55:34.078" v="1355" actId="478"/>
          <ac:picMkLst>
            <pc:docMk/>
            <pc:sldMk cId="59354470" sldId="287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36.662" v="1358"/>
        <pc:sldMkLst>
          <pc:docMk/>
          <pc:sldMk cId="808288758" sldId="288"/>
        </pc:sldMkLst>
        <pc:spChg chg="add mod">
          <ac:chgData name="Oliver Barbaresi" userId="878e3307-01de-4289-ad53-44b9c3912324" providerId="ADAL" clId="{DE1E6142-5462-4E69-ABCD-3F74189A416D}" dt="2022-10-21T11:43:43.085" v="932"/>
          <ac:spMkLst>
            <pc:docMk/>
            <pc:sldMk cId="808288758" sldId="288"/>
            <ac:spMk id="2" creationId="{7673D4E2-D252-2639-6DC6-31B258083940}"/>
          </ac:spMkLst>
        </pc:spChg>
        <pc:spChg chg="del">
          <ac:chgData name="Oliver Barbaresi" userId="878e3307-01de-4289-ad53-44b9c3912324" providerId="ADAL" clId="{DE1E6142-5462-4E69-ABCD-3F74189A416D}" dt="2022-10-21T11:43:42.813" v="931" actId="478"/>
          <ac:spMkLst>
            <pc:docMk/>
            <pc:sldMk cId="808288758" sldId="288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17:29.904" v="138" actId="15"/>
          <ac:spMkLst>
            <pc:docMk/>
            <pc:sldMk cId="808288758" sldId="288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36.662" v="1358"/>
          <ac:picMkLst>
            <pc:docMk/>
            <pc:sldMk cId="808288758" sldId="288"/>
            <ac:picMk id="3" creationId="{1D41358C-157A-554F-70C8-483693303384}"/>
          </ac:picMkLst>
        </pc:picChg>
        <pc:picChg chg="del">
          <ac:chgData name="Oliver Barbaresi" userId="878e3307-01de-4289-ad53-44b9c3912324" providerId="ADAL" clId="{DE1E6142-5462-4E69-ABCD-3F74189A416D}" dt="2022-10-21T11:55:36.380" v="1357" actId="478"/>
          <ac:picMkLst>
            <pc:docMk/>
            <pc:sldMk cId="808288758" sldId="288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38.981" v="1360"/>
        <pc:sldMkLst>
          <pc:docMk/>
          <pc:sldMk cId="1733344170" sldId="289"/>
        </pc:sldMkLst>
        <pc:spChg chg="add mod">
          <ac:chgData name="Oliver Barbaresi" userId="878e3307-01de-4289-ad53-44b9c3912324" providerId="ADAL" clId="{DE1E6142-5462-4E69-ABCD-3F74189A416D}" dt="2022-10-21T11:43:51.523" v="936" actId="20577"/>
          <ac:spMkLst>
            <pc:docMk/>
            <pc:sldMk cId="1733344170" sldId="289"/>
            <ac:spMk id="2" creationId="{12DCF89F-2269-9F1A-7460-A161A0BA76B3}"/>
          </ac:spMkLst>
        </pc:spChg>
        <pc:spChg chg="del">
          <ac:chgData name="Oliver Barbaresi" userId="878e3307-01de-4289-ad53-44b9c3912324" providerId="ADAL" clId="{DE1E6142-5462-4E69-ABCD-3F74189A416D}" dt="2022-10-21T11:43:46.493" v="933" actId="478"/>
          <ac:spMkLst>
            <pc:docMk/>
            <pc:sldMk cId="1733344170" sldId="289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18:38.437" v="174" actId="404"/>
          <ac:spMkLst>
            <pc:docMk/>
            <pc:sldMk cId="1733344170" sldId="289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38.981" v="1360"/>
          <ac:picMkLst>
            <pc:docMk/>
            <pc:sldMk cId="1733344170" sldId="289"/>
            <ac:picMk id="3" creationId="{DF6ACEE4-5F72-85D8-D2F9-53797447A81D}"/>
          </ac:picMkLst>
        </pc:picChg>
        <pc:picChg chg="del">
          <ac:chgData name="Oliver Barbaresi" userId="878e3307-01de-4289-ad53-44b9c3912324" providerId="ADAL" clId="{DE1E6142-5462-4E69-ABCD-3F74189A416D}" dt="2022-10-21T11:55:38.691" v="1359" actId="478"/>
          <ac:picMkLst>
            <pc:docMk/>
            <pc:sldMk cId="1733344170" sldId="289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43.478" v="1362"/>
        <pc:sldMkLst>
          <pc:docMk/>
          <pc:sldMk cId="804714706" sldId="290"/>
        </pc:sldMkLst>
        <pc:spChg chg="add mod">
          <ac:chgData name="Oliver Barbaresi" userId="878e3307-01de-4289-ad53-44b9c3912324" providerId="ADAL" clId="{DE1E6142-5462-4E69-ABCD-3F74189A416D}" dt="2022-10-21T11:44:05.159" v="971" actId="20577"/>
          <ac:spMkLst>
            <pc:docMk/>
            <pc:sldMk cId="804714706" sldId="290"/>
            <ac:spMk id="2" creationId="{BC7A18D7-D62F-6A73-A6A3-64E511577E44}"/>
          </ac:spMkLst>
        </pc:spChg>
        <pc:spChg chg="del">
          <ac:chgData name="Oliver Barbaresi" userId="878e3307-01de-4289-ad53-44b9c3912324" providerId="ADAL" clId="{DE1E6142-5462-4E69-ABCD-3F74189A416D}" dt="2022-10-21T11:43:54.710" v="937" actId="478"/>
          <ac:spMkLst>
            <pc:docMk/>
            <pc:sldMk cId="804714706" sldId="290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0:01.866" v="200" actId="20577"/>
          <ac:spMkLst>
            <pc:docMk/>
            <pc:sldMk cId="804714706" sldId="290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43.478" v="1362"/>
          <ac:picMkLst>
            <pc:docMk/>
            <pc:sldMk cId="804714706" sldId="290"/>
            <ac:picMk id="3" creationId="{A6AFBF14-296B-3D23-FBE3-783694839DF3}"/>
          </ac:picMkLst>
        </pc:picChg>
        <pc:picChg chg="del">
          <ac:chgData name="Oliver Barbaresi" userId="878e3307-01de-4289-ad53-44b9c3912324" providerId="ADAL" clId="{DE1E6142-5462-4E69-ABCD-3F74189A416D}" dt="2022-10-21T11:55:42.780" v="1361" actId="478"/>
          <ac:picMkLst>
            <pc:docMk/>
            <pc:sldMk cId="804714706" sldId="290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45.466" v="1364"/>
        <pc:sldMkLst>
          <pc:docMk/>
          <pc:sldMk cId="2764752331" sldId="291"/>
        </pc:sldMkLst>
        <pc:spChg chg="add mod">
          <ac:chgData name="Oliver Barbaresi" userId="878e3307-01de-4289-ad53-44b9c3912324" providerId="ADAL" clId="{DE1E6142-5462-4E69-ABCD-3F74189A416D}" dt="2022-10-21T11:44:18.196" v="992" actId="20577"/>
          <ac:spMkLst>
            <pc:docMk/>
            <pc:sldMk cId="2764752331" sldId="291"/>
            <ac:spMk id="2" creationId="{8C5D5910-ACCA-1D26-C0FF-793B75FBF9E4}"/>
          </ac:spMkLst>
        </pc:spChg>
        <pc:spChg chg="del">
          <ac:chgData name="Oliver Barbaresi" userId="878e3307-01de-4289-ad53-44b9c3912324" providerId="ADAL" clId="{DE1E6142-5462-4E69-ABCD-3F74189A416D}" dt="2022-10-21T11:44:10.296" v="972" actId="478"/>
          <ac:spMkLst>
            <pc:docMk/>
            <pc:sldMk cId="2764752331" sldId="291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5:45.466" v="1364"/>
          <ac:picMkLst>
            <pc:docMk/>
            <pc:sldMk cId="2764752331" sldId="291"/>
            <ac:picMk id="3" creationId="{D11486C8-04FA-06DA-26FE-EF1BFFE2BF9F}"/>
          </ac:picMkLst>
        </pc:picChg>
        <pc:picChg chg="del">
          <ac:chgData name="Oliver Barbaresi" userId="878e3307-01de-4289-ad53-44b9c3912324" providerId="ADAL" clId="{DE1E6142-5462-4E69-ABCD-3F74189A416D}" dt="2022-10-21T11:55:45.081" v="1363" actId="478"/>
          <ac:picMkLst>
            <pc:docMk/>
            <pc:sldMk cId="2764752331" sldId="291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47.509" v="1366"/>
        <pc:sldMkLst>
          <pc:docMk/>
          <pc:sldMk cId="1540695873" sldId="292"/>
        </pc:sldMkLst>
        <pc:spChg chg="add mod">
          <ac:chgData name="Oliver Barbaresi" userId="878e3307-01de-4289-ad53-44b9c3912324" providerId="ADAL" clId="{DE1E6142-5462-4E69-ABCD-3F74189A416D}" dt="2022-10-21T11:44:29.303" v="999" actId="20577"/>
          <ac:spMkLst>
            <pc:docMk/>
            <pc:sldMk cId="1540695873" sldId="292"/>
            <ac:spMk id="2" creationId="{4BBE41CF-FF62-F9F3-13B3-D976195A1D4E}"/>
          </ac:spMkLst>
        </pc:spChg>
        <pc:spChg chg="del">
          <ac:chgData name="Oliver Barbaresi" userId="878e3307-01de-4289-ad53-44b9c3912324" providerId="ADAL" clId="{DE1E6142-5462-4E69-ABCD-3F74189A416D}" dt="2022-10-21T11:44:25.994" v="993" actId="478"/>
          <ac:spMkLst>
            <pc:docMk/>
            <pc:sldMk cId="1540695873" sldId="292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0:48.639" v="220" actId="15"/>
          <ac:spMkLst>
            <pc:docMk/>
            <pc:sldMk cId="1540695873" sldId="292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47.509" v="1366"/>
          <ac:picMkLst>
            <pc:docMk/>
            <pc:sldMk cId="1540695873" sldId="292"/>
            <ac:picMk id="3" creationId="{DFA89F7F-B434-B1B9-1466-1399EA9BD34F}"/>
          </ac:picMkLst>
        </pc:picChg>
        <pc:picChg chg="del">
          <ac:chgData name="Oliver Barbaresi" userId="878e3307-01de-4289-ad53-44b9c3912324" providerId="ADAL" clId="{DE1E6142-5462-4E69-ABCD-3F74189A416D}" dt="2022-10-21T11:55:47.233" v="1365" actId="478"/>
          <ac:picMkLst>
            <pc:docMk/>
            <pc:sldMk cId="1540695873" sldId="292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50.119" v="1368"/>
        <pc:sldMkLst>
          <pc:docMk/>
          <pc:sldMk cId="4049796894" sldId="293"/>
        </pc:sldMkLst>
        <pc:spChg chg="add mod">
          <ac:chgData name="Oliver Barbaresi" userId="878e3307-01de-4289-ad53-44b9c3912324" providerId="ADAL" clId="{DE1E6142-5462-4E69-ABCD-3F74189A416D}" dt="2022-10-21T11:44:36.773" v="1001"/>
          <ac:spMkLst>
            <pc:docMk/>
            <pc:sldMk cId="4049796894" sldId="293"/>
            <ac:spMk id="2" creationId="{796477CC-893A-1B09-28F4-01EB37481B5C}"/>
          </ac:spMkLst>
        </pc:spChg>
        <pc:spChg chg="del">
          <ac:chgData name="Oliver Barbaresi" userId="878e3307-01de-4289-ad53-44b9c3912324" providerId="ADAL" clId="{DE1E6142-5462-4E69-ABCD-3F74189A416D}" dt="2022-10-21T11:44:36.509" v="1000" actId="478"/>
          <ac:spMkLst>
            <pc:docMk/>
            <pc:sldMk cId="4049796894" sldId="293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1:58.719" v="244" actId="15"/>
          <ac:spMkLst>
            <pc:docMk/>
            <pc:sldMk cId="4049796894" sldId="293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50.119" v="1368"/>
          <ac:picMkLst>
            <pc:docMk/>
            <pc:sldMk cId="4049796894" sldId="293"/>
            <ac:picMk id="3" creationId="{75E420E7-3455-DDBA-9BF1-8FA956C7219D}"/>
          </ac:picMkLst>
        </pc:picChg>
        <pc:picChg chg="del">
          <ac:chgData name="Oliver Barbaresi" userId="878e3307-01de-4289-ad53-44b9c3912324" providerId="ADAL" clId="{DE1E6142-5462-4E69-ABCD-3F74189A416D}" dt="2022-10-21T11:55:49.774" v="1367" actId="478"/>
          <ac:picMkLst>
            <pc:docMk/>
            <pc:sldMk cId="4049796894" sldId="293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52.260" v="1370"/>
        <pc:sldMkLst>
          <pc:docMk/>
          <pc:sldMk cId="1839870170" sldId="294"/>
        </pc:sldMkLst>
        <pc:spChg chg="add mod">
          <ac:chgData name="Oliver Barbaresi" userId="878e3307-01de-4289-ad53-44b9c3912324" providerId="ADAL" clId="{DE1E6142-5462-4E69-ABCD-3F74189A416D}" dt="2022-10-21T11:44:40.529" v="1003"/>
          <ac:spMkLst>
            <pc:docMk/>
            <pc:sldMk cId="1839870170" sldId="294"/>
            <ac:spMk id="2" creationId="{AA061C28-3D7A-A8AF-8BDB-77AC2E8B25A2}"/>
          </ac:spMkLst>
        </pc:spChg>
        <pc:spChg chg="del">
          <ac:chgData name="Oliver Barbaresi" userId="878e3307-01de-4289-ad53-44b9c3912324" providerId="ADAL" clId="{DE1E6142-5462-4E69-ABCD-3F74189A416D}" dt="2022-10-21T11:44:40.269" v="1002" actId="478"/>
          <ac:spMkLst>
            <pc:docMk/>
            <pc:sldMk cId="1839870170" sldId="294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2:34.986" v="264" actId="15"/>
          <ac:spMkLst>
            <pc:docMk/>
            <pc:sldMk cId="1839870170" sldId="294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52.260" v="1370"/>
          <ac:picMkLst>
            <pc:docMk/>
            <pc:sldMk cId="1839870170" sldId="294"/>
            <ac:picMk id="3" creationId="{6DEF7446-AE73-23C9-A213-8A27379803FE}"/>
          </ac:picMkLst>
        </pc:picChg>
        <pc:picChg chg="del">
          <ac:chgData name="Oliver Barbaresi" userId="878e3307-01de-4289-ad53-44b9c3912324" providerId="ADAL" clId="{DE1E6142-5462-4E69-ABCD-3F74189A416D}" dt="2022-10-21T11:55:51.969" v="1369" actId="478"/>
          <ac:picMkLst>
            <pc:docMk/>
            <pc:sldMk cId="1839870170" sldId="294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54.546" v="1372"/>
        <pc:sldMkLst>
          <pc:docMk/>
          <pc:sldMk cId="36667914" sldId="295"/>
        </pc:sldMkLst>
        <pc:spChg chg="add mod">
          <ac:chgData name="Oliver Barbaresi" userId="878e3307-01de-4289-ad53-44b9c3912324" providerId="ADAL" clId="{DE1E6142-5462-4E69-ABCD-3F74189A416D}" dt="2022-10-21T11:44:50.637" v="1023" actId="20577"/>
          <ac:spMkLst>
            <pc:docMk/>
            <pc:sldMk cId="36667914" sldId="295"/>
            <ac:spMk id="2" creationId="{7F037B96-F049-0390-3385-DBA60BE32C7A}"/>
          </ac:spMkLst>
        </pc:spChg>
        <pc:spChg chg="del">
          <ac:chgData name="Oliver Barbaresi" userId="878e3307-01de-4289-ad53-44b9c3912324" providerId="ADAL" clId="{DE1E6142-5462-4E69-ABCD-3F74189A416D}" dt="2022-10-21T11:44:44.462" v="1004" actId="478"/>
          <ac:spMkLst>
            <pc:docMk/>
            <pc:sldMk cId="36667914" sldId="295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3:53.421" v="287" actId="15"/>
          <ac:spMkLst>
            <pc:docMk/>
            <pc:sldMk cId="36667914" sldId="295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54.546" v="1372"/>
          <ac:picMkLst>
            <pc:docMk/>
            <pc:sldMk cId="36667914" sldId="295"/>
            <ac:picMk id="3" creationId="{9B2A5B20-64F6-3E46-6CE1-9EDB7F4D2CA4}"/>
          </ac:picMkLst>
        </pc:picChg>
        <pc:picChg chg="del">
          <ac:chgData name="Oliver Barbaresi" userId="878e3307-01de-4289-ad53-44b9c3912324" providerId="ADAL" clId="{DE1E6142-5462-4E69-ABCD-3F74189A416D}" dt="2022-10-21T11:55:54.274" v="1371" actId="478"/>
          <ac:picMkLst>
            <pc:docMk/>
            <pc:sldMk cId="36667914" sldId="295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56.756" v="1374"/>
        <pc:sldMkLst>
          <pc:docMk/>
          <pc:sldMk cId="178877423" sldId="296"/>
        </pc:sldMkLst>
        <pc:spChg chg="add del mod">
          <ac:chgData name="Oliver Barbaresi" userId="878e3307-01de-4289-ad53-44b9c3912324" providerId="ADAL" clId="{DE1E6142-5462-4E69-ABCD-3F74189A416D}" dt="2022-10-21T11:45:12.324" v="1078" actId="20577"/>
          <ac:spMkLst>
            <pc:docMk/>
            <pc:sldMk cId="178877423" sldId="296"/>
            <ac:spMk id="2" creationId="{A5F1952F-7C11-E778-ABDD-5E12945E7CA5}"/>
          </ac:spMkLst>
        </pc:spChg>
        <pc:spChg chg="add del">
          <ac:chgData name="Oliver Barbaresi" userId="878e3307-01de-4289-ad53-44b9c3912324" providerId="ADAL" clId="{DE1E6142-5462-4E69-ABCD-3F74189A416D}" dt="2022-10-21T11:45:06.187" v="1050" actId="478"/>
          <ac:spMkLst>
            <pc:docMk/>
            <pc:sldMk cId="178877423" sldId="296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5:16.304" v="310" actId="20577"/>
          <ac:spMkLst>
            <pc:docMk/>
            <pc:sldMk cId="178877423" sldId="296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56.756" v="1374"/>
          <ac:picMkLst>
            <pc:docMk/>
            <pc:sldMk cId="178877423" sldId="296"/>
            <ac:picMk id="3" creationId="{E8CB6C16-56AB-BBF4-682A-F1C0BFE7C4C8}"/>
          </ac:picMkLst>
        </pc:picChg>
        <pc:picChg chg="del">
          <ac:chgData name="Oliver Barbaresi" userId="878e3307-01de-4289-ad53-44b9c3912324" providerId="ADAL" clId="{DE1E6142-5462-4E69-ABCD-3F74189A416D}" dt="2022-10-21T11:55:56.467" v="1373" actId="478"/>
          <ac:picMkLst>
            <pc:docMk/>
            <pc:sldMk cId="178877423" sldId="296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5:58.856" v="1376"/>
        <pc:sldMkLst>
          <pc:docMk/>
          <pc:sldMk cId="3493904556" sldId="297"/>
        </pc:sldMkLst>
        <pc:spChg chg="add mod">
          <ac:chgData name="Oliver Barbaresi" userId="878e3307-01de-4289-ad53-44b9c3912324" providerId="ADAL" clId="{DE1E6142-5462-4E69-ABCD-3F74189A416D}" dt="2022-10-21T11:45:20.428" v="1080"/>
          <ac:spMkLst>
            <pc:docMk/>
            <pc:sldMk cId="3493904556" sldId="297"/>
            <ac:spMk id="2" creationId="{7D121E2D-C72C-B8D8-EF34-0D93AD527963}"/>
          </ac:spMkLst>
        </pc:spChg>
        <pc:spChg chg="del">
          <ac:chgData name="Oliver Barbaresi" userId="878e3307-01de-4289-ad53-44b9c3912324" providerId="ADAL" clId="{DE1E6142-5462-4E69-ABCD-3F74189A416D}" dt="2022-10-21T11:45:20.138" v="1079" actId="478"/>
          <ac:spMkLst>
            <pc:docMk/>
            <pc:sldMk cId="3493904556" sldId="297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26:24.673" v="332" actId="15"/>
          <ac:spMkLst>
            <pc:docMk/>
            <pc:sldMk cId="3493904556" sldId="297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5:58.856" v="1376"/>
          <ac:picMkLst>
            <pc:docMk/>
            <pc:sldMk cId="3493904556" sldId="297"/>
            <ac:picMk id="3" creationId="{B2AF7FE9-6B88-840D-0659-C4C5E0843113}"/>
          </ac:picMkLst>
        </pc:picChg>
        <pc:picChg chg="del">
          <ac:chgData name="Oliver Barbaresi" userId="878e3307-01de-4289-ad53-44b9c3912324" providerId="ADAL" clId="{DE1E6142-5462-4E69-ABCD-3F74189A416D}" dt="2022-10-21T11:55:58.545" v="1375" actId="478"/>
          <ac:picMkLst>
            <pc:docMk/>
            <pc:sldMk cId="3493904556" sldId="297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00.889" v="1378"/>
        <pc:sldMkLst>
          <pc:docMk/>
          <pc:sldMk cId="11928187" sldId="298"/>
        </pc:sldMkLst>
        <pc:spChg chg="add mod">
          <ac:chgData name="Oliver Barbaresi" userId="878e3307-01de-4289-ad53-44b9c3912324" providerId="ADAL" clId="{DE1E6142-5462-4E69-ABCD-3F74189A416D}" dt="2022-10-21T11:45:30.303" v="1097" actId="20577"/>
          <ac:spMkLst>
            <pc:docMk/>
            <pc:sldMk cId="11928187" sldId="298"/>
            <ac:spMk id="2" creationId="{5CE7D6D4-D9B4-23C6-68A0-7B30217AB6CD}"/>
          </ac:spMkLst>
        </pc:spChg>
        <pc:spChg chg="del">
          <ac:chgData name="Oliver Barbaresi" userId="878e3307-01de-4289-ad53-44b9c3912324" providerId="ADAL" clId="{DE1E6142-5462-4E69-ABCD-3F74189A416D}" dt="2022-10-21T11:45:23.880" v="1081" actId="478"/>
          <ac:spMkLst>
            <pc:docMk/>
            <pc:sldMk cId="11928187" sldId="298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44:36.278" v="585" actId="207"/>
          <ac:spMkLst>
            <pc:docMk/>
            <pc:sldMk cId="11928187" sldId="298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00.889" v="1378"/>
          <ac:picMkLst>
            <pc:docMk/>
            <pc:sldMk cId="11928187" sldId="298"/>
            <ac:picMk id="3" creationId="{5697239C-4CB2-9013-96B9-AF5F6C9C0DE7}"/>
          </ac:picMkLst>
        </pc:picChg>
        <pc:picChg chg="del">
          <ac:chgData name="Oliver Barbaresi" userId="878e3307-01de-4289-ad53-44b9c3912324" providerId="ADAL" clId="{DE1E6142-5462-4E69-ABCD-3F74189A416D}" dt="2022-10-21T11:56:00.636" v="1377" actId="478"/>
          <ac:picMkLst>
            <pc:docMk/>
            <pc:sldMk cId="11928187" sldId="298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02.954" v="1380"/>
        <pc:sldMkLst>
          <pc:docMk/>
          <pc:sldMk cId="2163929561" sldId="299"/>
        </pc:sldMkLst>
        <pc:spChg chg="add mod">
          <ac:chgData name="Oliver Barbaresi" userId="878e3307-01de-4289-ad53-44b9c3912324" providerId="ADAL" clId="{DE1E6142-5462-4E69-ABCD-3F74189A416D}" dt="2022-10-21T11:45:40.596" v="1106" actId="20577"/>
          <ac:spMkLst>
            <pc:docMk/>
            <pc:sldMk cId="2163929561" sldId="299"/>
            <ac:spMk id="2" creationId="{05870478-5F77-D735-EB0F-CD897650F8B1}"/>
          </ac:spMkLst>
        </pc:spChg>
        <pc:spChg chg="del">
          <ac:chgData name="Oliver Barbaresi" userId="878e3307-01de-4289-ad53-44b9c3912324" providerId="ADAL" clId="{DE1E6142-5462-4E69-ABCD-3F74189A416D}" dt="2022-10-21T11:45:37.874" v="1098" actId="478"/>
          <ac:spMkLst>
            <pc:docMk/>
            <pc:sldMk cId="2163929561" sldId="299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31:51.411" v="385" actId="15"/>
          <ac:spMkLst>
            <pc:docMk/>
            <pc:sldMk cId="2163929561" sldId="299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02.954" v="1380"/>
          <ac:picMkLst>
            <pc:docMk/>
            <pc:sldMk cId="2163929561" sldId="299"/>
            <ac:picMk id="3" creationId="{8DBBBC78-0B11-08B2-B654-B72141E5D7BC}"/>
          </ac:picMkLst>
        </pc:picChg>
        <pc:picChg chg="del">
          <ac:chgData name="Oliver Barbaresi" userId="878e3307-01de-4289-ad53-44b9c3912324" providerId="ADAL" clId="{DE1E6142-5462-4E69-ABCD-3F74189A416D}" dt="2022-10-21T11:56:02.686" v="1379" actId="478"/>
          <ac:picMkLst>
            <pc:docMk/>
            <pc:sldMk cId="2163929561" sldId="299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04.978" v="1382"/>
        <pc:sldMkLst>
          <pc:docMk/>
          <pc:sldMk cId="2787073562" sldId="300"/>
        </pc:sldMkLst>
        <pc:spChg chg="add mod">
          <ac:chgData name="Oliver Barbaresi" userId="878e3307-01de-4289-ad53-44b9c3912324" providerId="ADAL" clId="{DE1E6142-5462-4E69-ABCD-3F74189A416D}" dt="2022-10-21T11:45:58.026" v="1149" actId="313"/>
          <ac:spMkLst>
            <pc:docMk/>
            <pc:sldMk cId="2787073562" sldId="300"/>
            <ac:spMk id="2" creationId="{84C85654-9A11-6EC4-5F67-0689DC224382}"/>
          </ac:spMkLst>
        </pc:spChg>
        <pc:spChg chg="del">
          <ac:chgData name="Oliver Barbaresi" userId="878e3307-01de-4289-ad53-44b9c3912324" providerId="ADAL" clId="{DE1E6142-5462-4E69-ABCD-3F74189A416D}" dt="2022-10-21T11:45:43.944" v="1107" actId="478"/>
          <ac:spMkLst>
            <pc:docMk/>
            <pc:sldMk cId="2787073562" sldId="300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6:04.978" v="1382"/>
          <ac:picMkLst>
            <pc:docMk/>
            <pc:sldMk cId="2787073562" sldId="300"/>
            <ac:picMk id="3" creationId="{CD60D27F-59B1-8EA6-A6DD-B1C05D11539D}"/>
          </ac:picMkLst>
        </pc:picChg>
        <pc:picChg chg="del">
          <ac:chgData name="Oliver Barbaresi" userId="878e3307-01de-4289-ad53-44b9c3912324" providerId="ADAL" clId="{DE1E6142-5462-4E69-ABCD-3F74189A416D}" dt="2022-10-21T11:56:04.736" v="1381" actId="478"/>
          <ac:picMkLst>
            <pc:docMk/>
            <pc:sldMk cId="2787073562" sldId="300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10.115" v="1386"/>
        <pc:sldMkLst>
          <pc:docMk/>
          <pc:sldMk cId="1215769712" sldId="301"/>
        </pc:sldMkLst>
        <pc:spChg chg="add mod">
          <ac:chgData name="Oliver Barbaresi" userId="878e3307-01de-4289-ad53-44b9c3912324" providerId="ADAL" clId="{DE1E6142-5462-4E69-ABCD-3F74189A416D}" dt="2022-10-21T11:53:09.756" v="1156" actId="20577"/>
          <ac:spMkLst>
            <pc:docMk/>
            <pc:sldMk cId="1215769712" sldId="301"/>
            <ac:spMk id="2" creationId="{FF33759C-0078-2C1E-C944-F600E4F2462C}"/>
          </ac:spMkLst>
        </pc:spChg>
        <pc:spChg chg="del">
          <ac:chgData name="Oliver Barbaresi" userId="878e3307-01de-4289-ad53-44b9c3912324" providerId="ADAL" clId="{DE1E6142-5462-4E69-ABCD-3F74189A416D}" dt="2022-10-21T11:53:07.404" v="1150" actId="478"/>
          <ac:spMkLst>
            <pc:docMk/>
            <pc:sldMk cId="1215769712" sldId="301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33:51.545" v="432" actId="20577"/>
          <ac:spMkLst>
            <pc:docMk/>
            <pc:sldMk cId="1215769712" sldId="301"/>
            <ac:spMk id="12" creationId="{BB411338-AB1E-4D76-BCEC-4EE99571CFF2}"/>
          </ac:spMkLst>
        </pc:spChg>
        <pc:picChg chg="add del mod">
          <ac:chgData name="Oliver Barbaresi" userId="878e3307-01de-4289-ad53-44b9c3912324" providerId="ADAL" clId="{DE1E6142-5462-4E69-ABCD-3F74189A416D}" dt="2022-10-21T11:56:09.699" v="1385" actId="478"/>
          <ac:picMkLst>
            <pc:docMk/>
            <pc:sldMk cId="1215769712" sldId="301"/>
            <ac:picMk id="3" creationId="{2AF15A83-E21A-C12A-6171-5CAF3DDDBE0B}"/>
          </ac:picMkLst>
        </pc:picChg>
        <pc:picChg chg="add mod">
          <ac:chgData name="Oliver Barbaresi" userId="878e3307-01de-4289-ad53-44b9c3912324" providerId="ADAL" clId="{DE1E6142-5462-4E69-ABCD-3F74189A416D}" dt="2022-10-21T11:56:10.115" v="1386"/>
          <ac:picMkLst>
            <pc:docMk/>
            <pc:sldMk cId="1215769712" sldId="301"/>
            <ac:picMk id="4" creationId="{E8A7C4D3-D2DC-EE59-323A-9E6A0035E9DF}"/>
          </ac:picMkLst>
        </pc:picChg>
        <pc:picChg chg="del">
          <ac:chgData name="Oliver Barbaresi" userId="878e3307-01de-4289-ad53-44b9c3912324" providerId="ADAL" clId="{DE1E6142-5462-4E69-ABCD-3F74189A416D}" dt="2022-10-21T11:56:06.956" v="1383" actId="478"/>
          <ac:picMkLst>
            <pc:docMk/>
            <pc:sldMk cId="1215769712" sldId="301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15.374" v="1390"/>
        <pc:sldMkLst>
          <pc:docMk/>
          <pc:sldMk cId="771560612" sldId="303"/>
        </pc:sldMkLst>
        <pc:spChg chg="add mod">
          <ac:chgData name="Oliver Barbaresi" userId="878e3307-01de-4289-ad53-44b9c3912324" providerId="ADAL" clId="{DE1E6142-5462-4E69-ABCD-3F74189A416D}" dt="2022-10-21T11:53:31.755" v="1200" actId="20577"/>
          <ac:spMkLst>
            <pc:docMk/>
            <pc:sldMk cId="771560612" sldId="303"/>
            <ac:spMk id="2" creationId="{09BBA4D0-3323-D0E4-1B6F-F8DF2B8B4C8E}"/>
          </ac:spMkLst>
        </pc:spChg>
        <pc:spChg chg="del">
          <ac:chgData name="Oliver Barbaresi" userId="878e3307-01de-4289-ad53-44b9c3912324" providerId="ADAL" clId="{DE1E6142-5462-4E69-ABCD-3F74189A416D}" dt="2022-10-21T11:53:27.328" v="1183" actId="478"/>
          <ac:spMkLst>
            <pc:docMk/>
            <pc:sldMk cId="771560612" sldId="303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6:15.374" v="1390"/>
          <ac:picMkLst>
            <pc:docMk/>
            <pc:sldMk cId="771560612" sldId="303"/>
            <ac:picMk id="3" creationId="{9DD20BA6-7E0D-2D08-2C35-E5C64057DE7B}"/>
          </ac:picMkLst>
        </pc:picChg>
        <pc:picChg chg="del">
          <ac:chgData name="Oliver Barbaresi" userId="878e3307-01de-4289-ad53-44b9c3912324" providerId="ADAL" clId="{DE1E6142-5462-4E69-ABCD-3F74189A416D}" dt="2022-10-21T11:56:15.035" v="1389" actId="478"/>
          <ac:picMkLst>
            <pc:docMk/>
            <pc:sldMk cId="771560612" sldId="303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17.969" v="1392"/>
        <pc:sldMkLst>
          <pc:docMk/>
          <pc:sldMk cId="3225910629" sldId="304"/>
        </pc:sldMkLst>
        <pc:spChg chg="add mod">
          <ac:chgData name="Oliver Barbaresi" userId="878e3307-01de-4289-ad53-44b9c3912324" providerId="ADAL" clId="{DE1E6142-5462-4E69-ABCD-3F74189A416D}" dt="2022-10-21T11:53:41.836" v="1222" actId="20577"/>
          <ac:spMkLst>
            <pc:docMk/>
            <pc:sldMk cId="3225910629" sldId="304"/>
            <ac:spMk id="2" creationId="{5ABB7EBF-D89D-7E94-6070-7B6AB8583A15}"/>
          </ac:spMkLst>
        </pc:spChg>
        <pc:spChg chg="del">
          <ac:chgData name="Oliver Barbaresi" userId="878e3307-01de-4289-ad53-44b9c3912324" providerId="ADAL" clId="{DE1E6142-5462-4E69-ABCD-3F74189A416D}" dt="2022-10-21T11:53:35.299" v="1201" actId="478"/>
          <ac:spMkLst>
            <pc:docMk/>
            <pc:sldMk cId="3225910629" sldId="304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6:17.969" v="1392"/>
          <ac:picMkLst>
            <pc:docMk/>
            <pc:sldMk cId="3225910629" sldId="304"/>
            <ac:picMk id="3" creationId="{4F317909-8492-E344-32DB-E077CF9C1B9A}"/>
          </ac:picMkLst>
        </pc:picChg>
        <pc:picChg chg="del">
          <ac:chgData name="Oliver Barbaresi" userId="878e3307-01de-4289-ad53-44b9c3912324" providerId="ADAL" clId="{DE1E6142-5462-4E69-ABCD-3F74189A416D}" dt="2022-10-21T11:56:17.651" v="1391" actId="478"/>
          <ac:picMkLst>
            <pc:docMk/>
            <pc:sldMk cId="3225910629" sldId="304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21.178" v="1394"/>
        <pc:sldMkLst>
          <pc:docMk/>
          <pc:sldMk cId="3595250180" sldId="305"/>
        </pc:sldMkLst>
        <pc:spChg chg="add mod">
          <ac:chgData name="Oliver Barbaresi" userId="878e3307-01de-4289-ad53-44b9c3912324" providerId="ADAL" clId="{DE1E6142-5462-4E69-ABCD-3F74189A416D}" dt="2022-10-21T11:53:55.418" v="1258" actId="20577"/>
          <ac:spMkLst>
            <pc:docMk/>
            <pc:sldMk cId="3595250180" sldId="305"/>
            <ac:spMk id="2" creationId="{61EAEC90-8A9A-8928-BB14-78B3C170DF3D}"/>
          </ac:spMkLst>
        </pc:spChg>
        <pc:spChg chg="del">
          <ac:chgData name="Oliver Barbaresi" userId="878e3307-01de-4289-ad53-44b9c3912324" providerId="ADAL" clId="{DE1E6142-5462-4E69-ABCD-3F74189A416D}" dt="2022-10-21T11:53:46.540" v="1223" actId="478"/>
          <ac:spMkLst>
            <pc:docMk/>
            <pc:sldMk cId="3595250180" sldId="305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46:03.975" v="603" actId="20577"/>
          <ac:spMkLst>
            <pc:docMk/>
            <pc:sldMk cId="3595250180" sldId="305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21.178" v="1394"/>
          <ac:picMkLst>
            <pc:docMk/>
            <pc:sldMk cId="3595250180" sldId="305"/>
            <ac:picMk id="3" creationId="{94A04B1F-6BA8-9F2E-2C00-35347C79EBC9}"/>
          </ac:picMkLst>
        </pc:picChg>
        <pc:picChg chg="del">
          <ac:chgData name="Oliver Barbaresi" userId="878e3307-01de-4289-ad53-44b9c3912324" providerId="ADAL" clId="{DE1E6142-5462-4E69-ABCD-3F74189A416D}" dt="2022-10-21T11:56:20.908" v="1393" actId="478"/>
          <ac:picMkLst>
            <pc:docMk/>
            <pc:sldMk cId="3595250180" sldId="305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23.622" v="1396"/>
        <pc:sldMkLst>
          <pc:docMk/>
          <pc:sldMk cId="38492497" sldId="306"/>
        </pc:sldMkLst>
        <pc:spChg chg="add mod">
          <ac:chgData name="Oliver Barbaresi" userId="878e3307-01de-4289-ad53-44b9c3912324" providerId="ADAL" clId="{DE1E6142-5462-4E69-ABCD-3F74189A416D}" dt="2022-10-21T11:54:08.874" v="1276" actId="20577"/>
          <ac:spMkLst>
            <pc:docMk/>
            <pc:sldMk cId="38492497" sldId="306"/>
            <ac:spMk id="2" creationId="{50A18562-B3DA-0221-F605-7CA5846D2C52}"/>
          </ac:spMkLst>
        </pc:spChg>
        <pc:spChg chg="del">
          <ac:chgData name="Oliver Barbaresi" userId="878e3307-01de-4289-ad53-44b9c3912324" providerId="ADAL" clId="{DE1E6142-5462-4E69-ABCD-3F74189A416D}" dt="2022-10-21T11:54:02.885" v="1259" actId="478"/>
          <ac:spMkLst>
            <pc:docMk/>
            <pc:sldMk cId="38492497" sldId="306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37:43.721" v="506" actId="15"/>
          <ac:spMkLst>
            <pc:docMk/>
            <pc:sldMk cId="38492497" sldId="306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23.622" v="1396"/>
          <ac:picMkLst>
            <pc:docMk/>
            <pc:sldMk cId="38492497" sldId="306"/>
            <ac:picMk id="3" creationId="{7286340A-10C6-11F3-9C55-F89899979E88}"/>
          </ac:picMkLst>
        </pc:picChg>
        <pc:picChg chg="del">
          <ac:chgData name="Oliver Barbaresi" userId="878e3307-01de-4289-ad53-44b9c3912324" providerId="ADAL" clId="{DE1E6142-5462-4E69-ABCD-3F74189A416D}" dt="2022-10-21T11:56:23.312" v="1395" actId="478"/>
          <ac:picMkLst>
            <pc:docMk/>
            <pc:sldMk cId="38492497" sldId="306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25.732" v="1398"/>
        <pc:sldMkLst>
          <pc:docMk/>
          <pc:sldMk cId="314403326" sldId="307"/>
        </pc:sldMkLst>
        <pc:spChg chg="add mod">
          <ac:chgData name="Oliver Barbaresi" userId="878e3307-01de-4289-ad53-44b9c3912324" providerId="ADAL" clId="{DE1E6142-5462-4E69-ABCD-3F74189A416D}" dt="2022-10-21T11:54:26.763" v="1309" actId="20577"/>
          <ac:spMkLst>
            <pc:docMk/>
            <pc:sldMk cId="314403326" sldId="307"/>
            <ac:spMk id="2" creationId="{E6518F30-764D-0B99-2AE6-6AA6C9248139}"/>
          </ac:spMkLst>
        </pc:spChg>
        <pc:spChg chg="del">
          <ac:chgData name="Oliver Barbaresi" userId="878e3307-01de-4289-ad53-44b9c3912324" providerId="ADAL" clId="{DE1E6142-5462-4E69-ABCD-3F74189A416D}" dt="2022-10-21T11:54:15.050" v="1277" actId="478"/>
          <ac:spMkLst>
            <pc:docMk/>
            <pc:sldMk cId="314403326" sldId="307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41:01.717" v="534" actId="403"/>
          <ac:spMkLst>
            <pc:docMk/>
            <pc:sldMk cId="314403326" sldId="307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25.732" v="1398"/>
          <ac:picMkLst>
            <pc:docMk/>
            <pc:sldMk cId="314403326" sldId="307"/>
            <ac:picMk id="3" creationId="{6A4D7D28-4AAA-8173-A3CB-09D82C40F296}"/>
          </ac:picMkLst>
        </pc:picChg>
        <pc:picChg chg="del">
          <ac:chgData name="Oliver Barbaresi" userId="878e3307-01de-4289-ad53-44b9c3912324" providerId="ADAL" clId="{DE1E6142-5462-4E69-ABCD-3F74189A416D}" dt="2022-10-21T11:56:25.424" v="1397" actId="478"/>
          <ac:picMkLst>
            <pc:docMk/>
            <pc:sldMk cId="314403326" sldId="307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6:28.114" v="1400"/>
        <pc:sldMkLst>
          <pc:docMk/>
          <pc:sldMk cId="801200025" sldId="308"/>
        </pc:sldMkLst>
        <pc:spChg chg="add mod">
          <ac:chgData name="Oliver Barbaresi" userId="878e3307-01de-4289-ad53-44b9c3912324" providerId="ADAL" clId="{DE1E6142-5462-4E69-ABCD-3F74189A416D}" dt="2022-10-21T11:54:39.960" v="1329" actId="20577"/>
          <ac:spMkLst>
            <pc:docMk/>
            <pc:sldMk cId="801200025" sldId="308"/>
            <ac:spMk id="2" creationId="{874AFDA1-50DD-C3A7-1967-9D232ABF313C}"/>
          </ac:spMkLst>
        </pc:spChg>
        <pc:spChg chg="del">
          <ac:chgData name="Oliver Barbaresi" userId="878e3307-01de-4289-ad53-44b9c3912324" providerId="ADAL" clId="{DE1E6142-5462-4E69-ABCD-3F74189A416D}" dt="2022-10-21T11:54:31.332" v="1310" actId="478"/>
          <ac:spMkLst>
            <pc:docMk/>
            <pc:sldMk cId="801200025" sldId="308"/>
            <ac:spMk id="11" creationId="{CC02C77C-0B62-4CC4-8805-0F861A08C536}"/>
          </ac:spMkLst>
        </pc:spChg>
        <pc:picChg chg="add mod">
          <ac:chgData name="Oliver Barbaresi" userId="878e3307-01de-4289-ad53-44b9c3912324" providerId="ADAL" clId="{DE1E6142-5462-4E69-ABCD-3F74189A416D}" dt="2022-10-21T11:56:28.114" v="1400"/>
          <ac:picMkLst>
            <pc:docMk/>
            <pc:sldMk cId="801200025" sldId="308"/>
            <ac:picMk id="3" creationId="{850955BC-705A-CC05-E3C5-8514DD8B4D1F}"/>
          </ac:picMkLst>
        </pc:picChg>
        <pc:picChg chg="del">
          <ac:chgData name="Oliver Barbaresi" userId="878e3307-01de-4289-ad53-44b9c3912324" providerId="ADAL" clId="{DE1E6142-5462-4E69-ABCD-3F74189A416D}" dt="2022-10-21T11:56:27.811" v="1399" actId="478"/>
          <ac:picMkLst>
            <pc:docMk/>
            <pc:sldMk cId="801200025" sldId="308"/>
            <ac:picMk id="10" creationId="{099AC4B4-5AF1-42BC-9B92-89D063DC82C7}"/>
          </ac:picMkLst>
        </pc:picChg>
      </pc:sldChg>
      <pc:sldChg chg="addSp delSp modSp mod">
        <pc:chgData name="Oliver Barbaresi" userId="878e3307-01de-4289-ad53-44b9c3912324" providerId="ADAL" clId="{DE1E6142-5462-4E69-ABCD-3F74189A416D}" dt="2022-10-21T11:54:57.571" v="1330" actId="962"/>
        <pc:sldMkLst>
          <pc:docMk/>
          <pc:sldMk cId="3518782899" sldId="309"/>
        </pc:sldMkLst>
        <pc:spChg chg="add mod">
          <ac:chgData name="Oliver Barbaresi" userId="878e3307-01de-4289-ad53-44b9c3912324" providerId="ADAL" clId="{DE1E6142-5462-4E69-ABCD-3F74189A416D}" dt="2022-10-21T11:40:39.814" v="648" actId="20577"/>
          <ac:spMkLst>
            <pc:docMk/>
            <pc:sldMk cId="3518782899" sldId="309"/>
            <ac:spMk id="2" creationId="{7B9B84A0-5A03-F510-A023-AB4F0F4DE474}"/>
          </ac:spMkLst>
        </pc:spChg>
        <pc:spChg chg="del">
          <ac:chgData name="Oliver Barbaresi" userId="878e3307-01de-4289-ad53-44b9c3912324" providerId="ADAL" clId="{DE1E6142-5462-4E69-ABCD-3F74189A416D}" dt="2022-10-12T11:07:32.196" v="0" actId="478"/>
          <ac:spMkLst>
            <pc:docMk/>
            <pc:sldMk cId="3518782899" sldId="309"/>
            <ac:spMk id="2" creationId="{BB4B86EE-6C28-4D49-94DE-EAA964110F67}"/>
          </ac:spMkLst>
        </pc:spChg>
        <pc:spChg chg="del">
          <ac:chgData name="Oliver Barbaresi" userId="878e3307-01de-4289-ad53-44b9c3912324" providerId="ADAL" clId="{DE1E6142-5462-4E69-ABCD-3F74189A416D}" dt="2022-10-21T11:40:32.467" v="629" actId="478"/>
          <ac:spMkLst>
            <pc:docMk/>
            <pc:sldMk cId="3518782899" sldId="309"/>
            <ac:spMk id="4" creationId="{EF585193-D1AF-49B3-81B4-AD3C2826F613}"/>
          </ac:spMkLst>
        </pc:spChg>
        <pc:spChg chg="add mod">
          <ac:chgData name="Oliver Barbaresi" userId="878e3307-01de-4289-ad53-44b9c3912324" providerId="ADAL" clId="{DE1E6142-5462-4E69-ABCD-3F74189A416D}" dt="2022-10-12T11:07:40.030" v="3" actId="113"/>
          <ac:spMkLst>
            <pc:docMk/>
            <pc:sldMk cId="3518782899" sldId="309"/>
            <ac:spMk id="7" creationId="{B8AE02D1-9075-4BC1-8F20-2089F1B0BE05}"/>
          </ac:spMkLst>
        </pc:sp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8" creationId="{8522D295-992F-44ED-8165-D203DD85BFDF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9" creationId="{112E7892-86D9-443E-94F7-B71C0803DB6C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10" creationId="{F4FCCA45-C43D-4C1A-AB64-DB3714F133EA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11" creationId="{27E3F980-EECF-4ED9-893C-17C721849A24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12" creationId="{A3B48591-5371-41F5-9A59-B4E4DDED9C84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13" creationId="{4D49775F-9B3A-4A99-A65E-0C1037EE2A0C}"/>
          </ac:picMkLst>
        </pc:picChg>
        <pc:picChg chg="add 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14" creationId="{8345477B-8C50-421F-A617-81C723C2C326}"/>
          </ac:picMkLst>
        </pc:picChg>
        <pc:picChg chg="mod">
          <ac:chgData name="Oliver Barbaresi" userId="878e3307-01de-4289-ad53-44b9c3912324" providerId="ADAL" clId="{DE1E6142-5462-4E69-ABCD-3F74189A416D}" dt="2022-10-21T11:54:57.571" v="1330" actId="962"/>
          <ac:picMkLst>
            <pc:docMk/>
            <pc:sldMk cId="3518782899" sldId="309"/>
            <ac:picMk id="202" creationId="{00000000-0000-0000-0000-000000000000}"/>
          </ac:picMkLst>
        </pc:picChg>
      </pc:sldChg>
      <pc:sldChg chg="addSp delSp modSp add mod">
        <pc:chgData name="Oliver Barbaresi" userId="878e3307-01de-4289-ad53-44b9c3912324" providerId="ADAL" clId="{DE1E6142-5462-4E69-ABCD-3F74189A416D}" dt="2022-10-21T11:56:12.919" v="1388"/>
        <pc:sldMkLst>
          <pc:docMk/>
          <pc:sldMk cId="2563773116" sldId="310"/>
        </pc:sldMkLst>
        <pc:spChg chg="add mod">
          <ac:chgData name="Oliver Barbaresi" userId="878e3307-01de-4289-ad53-44b9c3912324" providerId="ADAL" clId="{DE1E6142-5462-4E69-ABCD-3F74189A416D}" dt="2022-10-21T11:53:23.659" v="1182" actId="5793"/>
          <ac:spMkLst>
            <pc:docMk/>
            <pc:sldMk cId="2563773116" sldId="310"/>
            <ac:spMk id="2" creationId="{9C3DEBCD-CB31-4A65-FAEA-7F5890533FD8}"/>
          </ac:spMkLst>
        </pc:spChg>
        <pc:spChg chg="del mod">
          <ac:chgData name="Oliver Barbaresi" userId="878e3307-01de-4289-ad53-44b9c3912324" providerId="ADAL" clId="{DE1E6142-5462-4E69-ABCD-3F74189A416D}" dt="2022-10-21T11:53:17.136" v="1157" actId="478"/>
          <ac:spMkLst>
            <pc:docMk/>
            <pc:sldMk cId="2563773116" sldId="310"/>
            <ac:spMk id="11" creationId="{CC02C77C-0B62-4CC4-8805-0F861A08C536}"/>
          </ac:spMkLst>
        </pc:spChg>
        <pc:spChg chg="mod">
          <ac:chgData name="Oliver Barbaresi" userId="878e3307-01de-4289-ad53-44b9c3912324" providerId="ADAL" clId="{DE1E6142-5462-4E69-ABCD-3F74189A416D}" dt="2022-10-12T11:44:46.951" v="586" actId="20577"/>
          <ac:spMkLst>
            <pc:docMk/>
            <pc:sldMk cId="2563773116" sldId="310"/>
            <ac:spMk id="12" creationId="{BB411338-AB1E-4D76-BCEC-4EE99571CFF2}"/>
          </ac:spMkLst>
        </pc:spChg>
        <pc:picChg chg="add mod">
          <ac:chgData name="Oliver Barbaresi" userId="878e3307-01de-4289-ad53-44b9c3912324" providerId="ADAL" clId="{DE1E6142-5462-4E69-ABCD-3F74189A416D}" dt="2022-10-21T11:56:12.919" v="1388"/>
          <ac:picMkLst>
            <pc:docMk/>
            <pc:sldMk cId="2563773116" sldId="310"/>
            <ac:picMk id="3" creationId="{1DA61380-C016-7A40-8765-E5A1602F3AD4}"/>
          </ac:picMkLst>
        </pc:picChg>
        <pc:picChg chg="del">
          <ac:chgData name="Oliver Barbaresi" userId="878e3307-01de-4289-ad53-44b9c3912324" providerId="ADAL" clId="{DE1E6142-5462-4E69-ABCD-3F74189A416D}" dt="2022-10-21T11:56:12.537" v="1387" actId="478"/>
          <ac:picMkLst>
            <pc:docMk/>
            <pc:sldMk cId="2563773116" sldId="310"/>
            <ac:picMk id="10" creationId="{099AC4B4-5AF1-42BC-9B92-89D063DC82C7}"/>
          </ac:picMkLst>
        </pc:picChg>
      </pc:sldChg>
      <pc:sldChg chg="delSp new del mod">
        <pc:chgData name="Oliver Barbaresi" userId="878e3307-01de-4289-ad53-44b9c3912324" providerId="ADAL" clId="{DE1E6142-5462-4E69-ABCD-3F74189A416D}" dt="2022-10-21T11:39:48.321" v="608" actId="47"/>
        <pc:sldMkLst>
          <pc:docMk/>
          <pc:sldMk cId="3158960" sldId="311"/>
        </pc:sldMkLst>
        <pc:spChg chg="del">
          <ac:chgData name="Oliver Barbaresi" userId="878e3307-01de-4289-ad53-44b9c3912324" providerId="ADAL" clId="{DE1E6142-5462-4E69-ABCD-3F74189A416D}" dt="2022-10-21T11:39:46.278" v="607" actId="478"/>
          <ac:spMkLst>
            <pc:docMk/>
            <pc:sldMk cId="3158960" sldId="311"/>
            <ac:spMk id="3" creationId="{C7AB9D70-9AAE-D2D4-06C0-1CCD06799458}"/>
          </ac:spMkLst>
        </pc:spChg>
      </pc:sldChg>
    </pc:docChg>
  </pc:docChgLst>
</pc:chgInfo>
</file>

<file path=ppt/comments/modernComment_135_D1BC5D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F7F4DA-A9D2-4DE0-9A87-E61CB2C023EB}" authorId="{544C8D50-F257-108C-8306-E4F84F64935E}" status="resolved" created="2022-08-25T08:23:17.086">
    <pc:sldMkLst xmlns:pc="http://schemas.microsoft.com/office/powerpoint/2013/main/command">
      <pc:docMk/>
      <pc:sldMk cId="3518782899" sldId="274"/>
    </pc:sldMkLst>
    <p188:txBody>
      <a:bodyPr/>
      <a:lstStyle/>
      <a:p>
        <a:r>
          <a:rPr lang="en-GB"/>
          <a:t>Subserviant to sharepoint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803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1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7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5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D0CA-18A1-1142-AB93-C9D4480A0CE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ngorUniversity/Research-Computing-Community/blob/master/workshops/Parallel%20Processing%20in%20Python.pdf" TargetMode="External"/><Relationship Id="rId13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hyperlink" Target="https://github.com/BangorUniversity/Research-Computing-Community/blob/master/workshops/Advanced%20Python.pdf" TargetMode="External"/><Relationship Id="rId12" Type="http://schemas.openxmlformats.org/officeDocument/2006/relationships/image" Target="../media/image8.png"/><Relationship Id="rId2" Type="http://schemas.microsoft.com/office/2018/10/relationships/comments" Target="../comments/modernComment_135_D1BC5DB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BangorUniversity/Research-Computing-Community/blob/master/workshops/Programming%20Principles%20and%20Practice%20using%20Python.pdf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BangorUniversity/Research-Computing-Community/blob/master/workshops/Version%20Control%20Using%20Git.pdf" TargetMode="External"/><Relationship Id="rId15" Type="http://schemas.openxmlformats.org/officeDocument/2006/relationships/image" Target="../media/image1.png"/><Relationship Id="rId10" Type="http://schemas.openxmlformats.org/officeDocument/2006/relationships/image" Target="../media/image6.jpeg"/><Relationship Id="rId4" Type="http://schemas.openxmlformats.org/officeDocument/2006/relationships/hyperlink" Target="https://github.com/BangorUniversity/Research-Computing-Community/blob/master/workshops/Introduction%20to%20the%20Linux%20Shell.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upyter.bangor.ac.uk/jupyter/hub/login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e Extraordinary."/>
          <p:cNvSpPr txBox="1"/>
          <p:nvPr/>
        </p:nvSpPr>
        <p:spPr>
          <a:xfrm>
            <a:off x="8974193" y="10675806"/>
            <a:ext cx="674248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BE EXTRAORDINARY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Bangor_Logo_A1 copy.pdf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39" y="3040194"/>
            <a:ext cx="6607395" cy="5329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CPU, or processor, manages the fundamental computation work of the computer (processes)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CPUs have one or more cores, allowing the CPU to execute code simultaneously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SCW 40 core node - 2 CPU with 20 cores each 64 core node - 2 CPU with 32 cores each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ABB91-D52E-445E-BACE-32435FAF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53" y="4983015"/>
            <a:ext cx="6814513" cy="556616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C9A34844-BA95-6634-6861-9DBF3647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CPU vs Core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1F4D0CB8-4984-E0E8-73CE-CFD2E6F52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28403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has something called the GIL (</a:t>
            </a:r>
            <a:r>
              <a:rPr lang="en-GB" sz="4000" b="1"/>
              <a:t>Global Interpreter Lock</a:t>
            </a:r>
            <a:r>
              <a:rPr lang="en-GB" sz="400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It prevents two threads from executing simultaneously in the same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Libraries like </a:t>
            </a:r>
            <a:r>
              <a:rPr lang="en-GB" sz="360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GB" sz="4000"/>
              <a:t> bypass this limitation by running external code in C which can manually release the GIL to speed up computations.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most popular solution is to use </a:t>
            </a:r>
            <a:r>
              <a:rPr lang="en-GB" sz="4000" b="1"/>
              <a:t>multiprocessing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provides a library to simplify multiprocessing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processes get their own Python interpreter and memory space so the GIL won’t be a problem.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B4EDD61-915D-7141-2CCB-E281C27D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Python’s GIL Problem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393993FD-ADEF-2601-9994-6D770FC2F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48786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31EC-50D2-4EF2-B03D-C00C810C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49" y="4406825"/>
            <a:ext cx="13843301" cy="4902349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1C97FF4-DFB2-E77B-0FED-AD559DFE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Python’s GIL Problem</a:t>
            </a:r>
          </a:p>
        </p:txBody>
      </p:sp>
      <p:pic>
        <p:nvPicPr>
          <p:cNvPr id="4" name="bangor_logo_c1_flush.pdf">
            <a:extLst>
              <a:ext uri="{FF2B5EF4-FFF2-40B4-BE49-F238E27FC236}">
                <a16:creationId xmlns:a16="http://schemas.microsoft.com/office/drawing/2014/main" id="{AF3EAE0A-73FC-D6D6-1310-989EA19F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19891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34231-5A33-4A10-BAFF-9A3FBEB8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42" y="3167589"/>
            <a:ext cx="14637916" cy="7674581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82319A4-9B26-E439-BCC1-982DEB8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Multiple Processes</a:t>
            </a:r>
          </a:p>
        </p:txBody>
      </p:sp>
      <p:pic>
        <p:nvPicPr>
          <p:cNvPr id="4" name="bangor_logo_c1_flush.pdf">
            <a:extLst>
              <a:ext uri="{FF2B5EF4-FFF2-40B4-BE49-F238E27FC236}">
                <a16:creationId xmlns:a16="http://schemas.microsoft.com/office/drawing/2014/main" id="{8357A6BF-2A7D-A23E-EEC0-3733CE7C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16728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Processes</a:t>
            </a:r>
            <a:r>
              <a:rPr lang="en-GB" sz="4000"/>
              <a:t> speed up Python operations that are CPU intensive because they benefit from multiple cores and avoid the GIL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Threads</a:t>
            </a:r>
            <a:r>
              <a:rPr lang="en-GB" sz="4000"/>
              <a:t> are best for I/O tasks or tasks involving external systems because threads can work more efficiently together (lower overhead)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Threads</a:t>
            </a:r>
            <a:r>
              <a:rPr lang="en-GB" sz="4000"/>
              <a:t> provide no benefit in Python for CPU intensive tasks because of the GIL problem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67AA214-E13D-46D7-F9F4-E34A7BD2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When to use Threads and Processes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A25E5EFC-EAF9-770E-D5DC-26221D55B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4297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your code has </a:t>
            </a:r>
            <a:r>
              <a:rPr lang="en-GB" sz="4000" b="1"/>
              <a:t>a lot of I/O </a:t>
            </a:r>
            <a:r>
              <a:rPr lang="en-GB" sz="4000"/>
              <a:t>or Network usage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 b="1"/>
              <a:t>Multithreading</a:t>
            </a:r>
            <a:r>
              <a:rPr lang="en-GB" sz="4000"/>
              <a:t> is your best bet because of its low overhead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you have a </a:t>
            </a:r>
            <a:r>
              <a:rPr lang="en-GB" sz="4000" b="1"/>
              <a:t>graphical user interface</a:t>
            </a:r>
            <a:r>
              <a:rPr lang="en-GB" sz="4000"/>
              <a:t> application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 b="1"/>
              <a:t>Multithreading</a:t>
            </a:r>
            <a:r>
              <a:rPr lang="en-GB" sz="4000"/>
              <a:t> so your UI thread doesn't get locked up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your code is </a:t>
            </a:r>
            <a:r>
              <a:rPr lang="en-GB" sz="4000" b="1"/>
              <a:t>CPU heavy </a:t>
            </a:r>
            <a:r>
              <a:rPr lang="en-GB" sz="4000"/>
              <a:t>(bound)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You should use </a:t>
            </a:r>
            <a:r>
              <a:rPr lang="en-GB" sz="4000" b="1"/>
              <a:t>multiprocessing</a:t>
            </a:r>
            <a:r>
              <a:rPr lang="en-GB" sz="4000"/>
              <a:t> (if your machine has multiple cores)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9918377-DB94-BCBF-A495-8DB8751B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When to use Threads and Processes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3CC3EDCE-DBED-C943-FFA6-C5F06FC9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3890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Parallel processing is a mode of operation where a </a:t>
            </a:r>
            <a:r>
              <a:rPr lang="en-GB" sz="4000" b="1"/>
              <a:t>task (program) is executed simultaneously in multiple processes in the same computer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It is meant to reduce the overall processing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provides a built in module to run independent parallel processes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It enables users to use multiple processors on a machine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management of worker processes can be simplified with the </a:t>
            </a:r>
            <a:r>
              <a:rPr lang="en-GB" sz="4000" i="1"/>
              <a:t>Pool</a:t>
            </a:r>
            <a:r>
              <a:rPr lang="en-GB" sz="4000"/>
              <a:t> object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A4CEE65-24C3-8E62-B958-158E412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What is Parallel Processing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D03A8E8C-D7ED-7261-7B2D-38C33BD5C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31905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Process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(name):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'Hello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{name}’) </a:t>
            </a: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Process(target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args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'Aaron'</a:t>
            </a:r>
            <a:r>
              <a:rPr lang="en-GB" sz="3600">
                <a:latin typeface="Consolas" panose="020B0609020204030204" pitchFamily="49" charset="0"/>
              </a:rPr>
              <a:t>, ))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start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'Why is this line printing first?'</a:t>
            </a:r>
            <a:r>
              <a:rPr lang="en-GB" sz="3600">
                <a:latin typeface="Consolas" panose="020B0609020204030204" pitchFamily="49" charset="0"/>
              </a:rPr>
              <a:t>)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4ACF4A2-7989-374E-7683-3C89B809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Process Example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DE2A4F92-61A0-A44E-96AD-718BEE4F3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3544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Process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(name):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'Hello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{name}’) </a:t>
            </a:r>
          </a:p>
          <a:p>
            <a:pPr lvl="3"/>
            <a:endParaRPr lang="en-GB" sz="3600" b="1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Process(target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args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'Aaron'</a:t>
            </a:r>
            <a:r>
              <a:rPr lang="en-GB" sz="3600">
                <a:latin typeface="Consolas" panose="020B0609020204030204" pitchFamily="49" charset="0"/>
              </a:rPr>
              <a:t>, ))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start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join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'Why is this printing last?'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673D4E2-D252-2639-6DC6-31B2580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Process Example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1D41358C-157A-554F-70C8-48369330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82887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Process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28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(f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GB" sz="3600" b="1">
                <a:solidFill>
                  <a:srgbClr val="AA5D1F"/>
                </a:solidFill>
                <a:latin typeface="Consolas" panose="020B0609020204030204" pitchFamily="49" charset="0"/>
              </a:rPr>
              <a:t>\</a:t>
            </a:r>
            <a:r>
              <a:rPr lang="en-GB" sz="3600" b="1" err="1">
                <a:solidFill>
                  <a:srgbClr val="AA5D1F"/>
                </a:solidFill>
                <a:latin typeface="Consolas" panose="020B0609020204030204" pitchFamily="49" charset="0"/>
              </a:rPr>
              <a:t>t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func's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process id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os.getpid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()}"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(f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GB" sz="3600" b="1">
                <a:solidFill>
                  <a:srgbClr val="AA5D1F"/>
                </a:solidFill>
                <a:latin typeface="Consolas" panose="020B0609020204030204" pitchFamily="49" charset="0"/>
              </a:rPr>
              <a:t>\t\</a:t>
            </a:r>
            <a:r>
              <a:rPr lang="en-GB" sz="3600" b="1" err="1">
                <a:solidFill>
                  <a:srgbClr val="AA5D1F"/>
                </a:solidFill>
                <a:latin typeface="Consolas" panose="020B0609020204030204" pitchFamily="49" charset="0"/>
              </a:rPr>
              <a:t>t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func's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parent process id =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os.getppid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()}"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28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p1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Process(target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p1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start()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p1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join()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p2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Process(target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p2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start()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p2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join() </a:t>
            </a:r>
          </a:p>
          <a:p>
            <a:pPr lvl="3"/>
            <a:endParaRPr lang="en-GB" sz="28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"Main's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process id is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os.getpid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()}"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  <a:endParaRPr lang="en-GB" sz="3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2DCF89F-2269-9F1A-7460-A161A0BA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Process ID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DF6ACEE4-5F72-85D8-D2F9-53797447A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33441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CTION 1…"/>
          <p:cNvSpPr txBox="1"/>
          <p:nvPr/>
        </p:nvSpPr>
        <p:spPr>
          <a:xfrm>
            <a:off x="6150997" y="7377365"/>
            <a:ext cx="12048170" cy="59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40000"/>
              </a:lnSpc>
              <a:defRPr sz="6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Parallel Processing in Python</a:t>
            </a:r>
          </a:p>
        </p:txBody>
      </p:sp>
      <p:pic>
        <p:nvPicPr>
          <p:cNvPr id="7" name="Bangor_Logo_A1 copy.pdf">
            <a:extLst>
              <a:ext uri="{FF2B5EF4-FFF2-40B4-BE49-F238E27FC236}">
                <a16:creationId xmlns:a16="http://schemas.microsoft.com/office/drawing/2014/main" id="{E87C4777-3A91-F34F-92A6-DDE70E631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54" y="1575044"/>
            <a:ext cx="3693627" cy="297926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reedom to create.">
            <a:extLst>
              <a:ext uri="{FF2B5EF4-FFF2-40B4-BE49-F238E27FC236}">
                <a16:creationId xmlns:a16="http://schemas.microsoft.com/office/drawing/2014/main" id="{5F919D1C-68C5-461E-9512-D8F01BA461AC}"/>
              </a:ext>
            </a:extLst>
          </p:cNvPr>
          <p:cNvSpPr txBox="1"/>
          <p:nvPr/>
        </p:nvSpPr>
        <p:spPr>
          <a:xfrm>
            <a:off x="8348863" y="8950689"/>
            <a:ext cx="7686271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GB">
                <a:solidFill>
                  <a:schemeClr val="tx1"/>
                </a:solidFill>
              </a:rPr>
              <a:t>Ade Fewings, Aaron Owen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Bangor University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Updated: 12/10/2022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2" descr="The Python Logo | Python Software Foundation">
            <a:extLst>
              <a:ext uri="{FF2B5EF4-FFF2-40B4-BE49-F238E27FC236}">
                <a16:creationId xmlns:a16="http://schemas.microsoft.com/office/drawing/2014/main" id="{77DE05BC-4EDE-417B-BB57-8AD46C823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07" y="4765311"/>
            <a:ext cx="14832919" cy="498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Firstly, we need to determine what resources are available to our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maximum number of processes you can run at a time is limited by the number of processors in your computer</a:t>
            </a:r>
            <a:endParaRPr lang="en-GB" sz="1600"/>
          </a:p>
          <a:p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We can use python to determine the number of processors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Enables us to avoid assumptions about the number of processors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'Number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of processors: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mp.cpu_count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()}’) </a:t>
            </a: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GB" sz="3600">
                <a:latin typeface="Consolas" panose="020B0609020204030204" pitchFamily="49" charset="0"/>
              </a:rPr>
              <a:t> Number of processes: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2800"/>
          </a:p>
          <a:p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On the SCW cluster, we have access to a few more than 4 processors!</a:t>
            </a:r>
            <a:endParaRPr lang="en-GB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C7A18D7-D62F-6A73-A6A3-64E51157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Determine Available Resources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A6AFBF14-296B-3D23-FBE3-78369483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47147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Let's treat the available cores as a pool of resources - workers (diagram)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Generate a list of items to be worked 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Each item in the list will be processed by worker core in the pool of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multiprocessing pool can be used for parallel execution of a function across multiple input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Distributing the input data across processes (data </a:t>
            </a:r>
            <a:r>
              <a:rPr lang="en-GB" sz="4000" b="1"/>
              <a:t>parallelism</a:t>
            </a:r>
            <a:r>
              <a:rPr lang="en-GB" sz="400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Example: Distributing work to each individual in the workshop</a:t>
            </a:r>
            <a:endParaRPr lang="en-GB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C5D5910-ACCA-1D26-C0FF-793B75F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D11486C8-04FA-06DA-26FE-EF1BFFE2B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47523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Map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()</a:t>
            </a:r>
            <a:r>
              <a:rPr lang="en-GB" sz="4000"/>
              <a:t> to list items and print value: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(x):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(x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>
                <a:latin typeface="Consolas" panose="020B0609020204030204" pitchFamily="49" charset="0"/>
              </a:rPr>
              <a:t> x)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pool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,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>
                <a:latin typeface="Consolas" panose="020B0609020204030204" pitchFamily="49" charset="0"/>
              </a:rPr>
              <a:t>])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'done'</a:t>
            </a:r>
            <a:r>
              <a:rPr lang="en-GB" sz="3600">
                <a:latin typeface="Consolas" panose="020B0609020204030204" pitchFamily="49" charset="0"/>
              </a:rPr>
              <a:t>)</a:t>
            </a:r>
            <a:endParaRPr lang="en-GB" sz="4000">
              <a:latin typeface="Consolas" panose="020B06090202040302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BBE41CF-FF62-F9F3-13B3-D976195A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Pool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DFA89F7F-B434-B1B9-1466-1399EA9B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06958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Map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(x):</a:t>
            </a:r>
            <a:r>
              <a:rPr lang="en-GB" sz="4000"/>
              <a:t> to list items and </a:t>
            </a:r>
            <a:r>
              <a:rPr lang="en-GB" sz="4000" b="1"/>
              <a:t>return</a:t>
            </a:r>
            <a:r>
              <a:rPr lang="en-GB" sz="4000"/>
              <a:t> values: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(x):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GB" sz="3600">
                <a:latin typeface="Consolas" panose="020B0609020204030204" pitchFamily="49" charset="0"/>
              </a:rPr>
              <a:t> (x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GB" sz="3600">
                <a:latin typeface="Consolas" panose="020B0609020204030204" pitchFamily="49" charset="0"/>
              </a:rPr>
              <a:t> x)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pool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result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, [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>
                <a:latin typeface="Consolas" panose="020B0609020204030204" pitchFamily="49" charset="0"/>
              </a:rPr>
              <a:t>])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(result)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'done'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endParaRPr lang="en-GB" sz="4000">
              <a:latin typeface="Consolas" panose="020B06090202040302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96477CC-893A-1B09-28F4-01EB374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Pool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75E420E7-3455-DDBA-9BF1-8FA956C72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97968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>
              <a:latin typeface="Consolas" panose="020B0609020204030204" pitchFamily="49" charset="0"/>
            </a:endParaRPr>
          </a:p>
          <a:p>
            <a:pPr lvl="3"/>
            <a:r>
              <a:rPr lang="en-GB" sz="3600" err="1">
                <a:latin typeface="Consolas" panose="020B0609020204030204" pitchFamily="49" charset="0"/>
              </a:rPr>
              <a:t>work_items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"George"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"Mia"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work_item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'Process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work_item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}’) </a:t>
            </a:r>
          </a:p>
          <a:p>
            <a:pPr lvl="3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work_items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		main() </a:t>
            </a:r>
            <a:endParaRPr lang="en-GB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A061C28-3D7A-A8AF-8BDB-77AC2E8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Pool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6DEF7446-AE73-23C9-A213-8A2737980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98701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Print process id: </a:t>
            </a:r>
          </a:p>
          <a:p>
            <a:pPr lvl="4"/>
            <a:endParaRPr lang="en-GB" sz="2000"/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36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This could be a list of any Python datatype (lists, functions,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dicts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GB" sz="3600" err="1">
                <a:latin typeface="Consolas" panose="020B0609020204030204" pitchFamily="49" charset="0"/>
              </a:rPr>
              <a:t>work_items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"Aaron"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"Beth"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"George"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"Mia"</a:t>
            </a:r>
            <a:r>
              <a:rPr lang="en-GB" sz="3600">
                <a:latin typeface="Consolas" panose="020B0609020204030204" pitchFamily="49" charset="0"/>
              </a:rPr>
              <a:t>] </a:t>
            </a:r>
          </a:p>
          <a:p>
            <a:pPr lvl="4"/>
            <a:endParaRPr lang="en-GB" sz="3600" b="1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work_item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process_id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current_process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6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'Process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work_item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 on process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process_id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}’) </a:t>
            </a:r>
          </a:p>
          <a:p>
            <a:pPr lvl="4"/>
            <a:endParaRPr lang="en-GB" sz="3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work_items</a:t>
            </a:r>
            <a:r>
              <a:rPr lang="en-GB" sz="3600">
                <a:latin typeface="Consolas" panose="020B0609020204030204" pitchFamily="49" charset="0"/>
              </a:rPr>
              <a:t>)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map_async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endParaRPr lang="en-GB" sz="3600" b="1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‘__main__‘: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6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'done'</a:t>
            </a:r>
            <a:r>
              <a:rPr lang="en-GB" sz="3600">
                <a:latin typeface="Consolas" panose="020B0609020204030204" pitchFamily="49" charset="0"/>
              </a:rPr>
              <a:t>)</a:t>
            </a:r>
            <a:endParaRPr lang="en-GB" sz="2000">
              <a:latin typeface="Consolas" panose="020B06090202040302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F037B96-F049-0390-3385-DBA60BE3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Pool with Process ID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9B2A5B20-64F6-3E46-6CE1-9EDB7F4D2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679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We can use </a:t>
            </a:r>
            <a:r>
              <a:rPr lang="en-GB" sz="4000" err="1"/>
              <a:t>Pool.map</a:t>
            </a:r>
            <a:r>
              <a:rPr lang="en-GB" sz="4000"/>
              <a:t>() to run multiple python scripts in parallel:</a:t>
            </a:r>
          </a:p>
          <a:p>
            <a:endParaRPr lang="en-GB" sz="1600"/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List of scripts or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args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to program?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scripts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[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'script_1.py'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'script_2.py'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'script_3.py’]</a:t>
            </a:r>
          </a:p>
          <a:p>
            <a:pPr lvl="3"/>
            <a:endParaRPr lang="en-GB" sz="28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run_python_script</a:t>
            </a:r>
            <a:r>
              <a:rPr lang="en-GB" sz="3600">
                <a:latin typeface="Consolas" panose="020B0609020204030204" pitchFamily="49" charset="0"/>
              </a:rPr>
              <a:t>(script):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os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system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'python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{script}'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args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? </a:t>
            </a:r>
          </a:p>
          <a:p>
            <a:pPr lvl="3"/>
            <a:endParaRPr lang="en-GB" sz="3600" b="1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pool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(processes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run_python_script</a:t>
            </a:r>
            <a:r>
              <a:rPr lang="en-GB" sz="3600">
                <a:latin typeface="Consolas" panose="020B0609020204030204" pitchFamily="49" charset="0"/>
              </a:rPr>
              <a:t>, scripts) </a:t>
            </a:r>
          </a:p>
          <a:p>
            <a:pPr lvl="3"/>
            <a:endParaRPr lang="en-GB" sz="28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'done'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5F1952F-7C11-E778-ABDD-5E12945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Launch Multiple Python Programs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E8CB6C16-56AB-BBF4-682A-F1C0BFE7C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8774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run_script</a:t>
            </a:r>
            <a:r>
              <a:rPr lang="en-GB" sz="3600">
                <a:latin typeface="Consolas" panose="020B0609020204030204" pitchFamily="49" charset="0"/>
              </a:rPr>
              <a:t>(script):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		app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script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endswith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'.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py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’): </a:t>
            </a:r>
          </a:p>
          <a:p>
            <a:pPr lvl="7"/>
            <a:r>
              <a:rPr lang="en-GB" sz="3600">
                <a:latin typeface="Consolas" panose="020B0609020204030204" pitchFamily="49" charset="0"/>
              </a:rPr>
              <a:t>app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'python3’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script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endswith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'.R’): </a:t>
            </a:r>
          </a:p>
          <a:p>
            <a:pPr lvl="7"/>
            <a:r>
              <a:rPr lang="en-GB" sz="3600">
                <a:latin typeface="Consolas" panose="020B0609020204030204" pitchFamily="49" charset="0"/>
              </a:rPr>
              <a:t>app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Rscript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’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app: </a:t>
            </a:r>
          </a:p>
          <a:p>
            <a:pPr lvl="7"/>
            <a:r>
              <a:rPr lang="en-GB" sz="3600" err="1">
                <a:latin typeface="Consolas" panose="020B0609020204030204" pitchFamily="49" charset="0"/>
              </a:rPr>
              <a:t>os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system</a:t>
            </a:r>
            <a:r>
              <a:rPr lang="en-GB" sz="3600">
                <a:latin typeface="Consolas" panose="020B0609020204030204" pitchFamily="49" charset="0"/>
              </a:rPr>
              <a:t>(f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'{app} {script}'</a:t>
            </a:r>
            <a:r>
              <a:rPr lang="en-GB" sz="3600">
                <a:latin typeface="Consolas" panose="020B0609020204030204" pitchFamily="49" charset="0"/>
              </a:rPr>
              <a:t>) 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args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?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7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'Unable to determine app’)</a:t>
            </a:r>
          </a:p>
          <a:p>
            <a:pPr lvl="2"/>
            <a:endParaRPr lang="en-GB" sz="4000">
              <a:latin typeface="Consolas" panose="020B0609020204030204" pitchFamily="49" charset="0"/>
            </a:endParaRPr>
          </a:p>
          <a:p>
            <a:r>
              <a:rPr lang="en-GB" sz="4000" b="1"/>
              <a:t>Challenge:</a:t>
            </a:r>
            <a:r>
              <a:rPr lang="en-GB" sz="4000"/>
              <a:t> Extend the code to pass through the command line </a:t>
            </a:r>
            <a:r>
              <a:rPr lang="en-GB" sz="4000" err="1"/>
              <a:t>args</a:t>
            </a:r>
            <a:r>
              <a:rPr lang="en-GB" sz="4000"/>
              <a:t>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D121E2D-C72C-B8D8-EF34-0D93AD52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Launch Multiple Python Programs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B2AF7FE9-6B88-840D-0659-C4C5E0843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939045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A more optimised method is </a:t>
            </a:r>
            <a:r>
              <a:rPr lang="en-GB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imap</a:t>
            </a:r>
            <a:r>
              <a:rPr lang="en-GB" sz="400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This method does not duplicate the memory space of the original Python process to different workers.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943100" lvl="3" indent="-571500">
              <a:buFont typeface="Courier New" panose="02070309020205020404" pitchFamily="49" charset="0"/>
              <a:buChar char="o"/>
            </a:pPr>
            <a:r>
              <a:rPr lang="en-GB" sz="4000"/>
              <a:t>The outcome of using </a:t>
            </a:r>
            <a:r>
              <a:rPr lang="en-GB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imap</a:t>
            </a:r>
            <a:r>
              <a:rPr lang="en-GB" sz="4000"/>
              <a:t> is identical to </a:t>
            </a:r>
            <a:r>
              <a:rPr lang="en-GB" sz="3600"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en-GB" sz="4000"/>
              <a:t> , but reduces memory usage.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One thing to note is that </a:t>
            </a:r>
            <a:r>
              <a:rPr lang="en-GB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imap</a:t>
            </a:r>
            <a:r>
              <a:rPr lang="en-GB" sz="4000"/>
              <a:t> and </a:t>
            </a:r>
            <a:r>
              <a:rPr lang="en-GB" sz="3600"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en-GB" sz="4000"/>
              <a:t> can only pass one parameter to the function to be parallelised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We can pass more than one argument using </a:t>
            </a:r>
            <a:r>
              <a:rPr lang="en-GB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starmap</a:t>
            </a:r>
            <a:r>
              <a:rPr lang="en-GB" sz="4000"/>
              <a:t> . 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CE7D6D4-D9B4-23C6-68A0-7B30217A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Map vs </a:t>
            </a:r>
            <a:r>
              <a:rPr lang="en-GB" sz="8000" err="1">
                <a:solidFill>
                  <a:schemeClr val="bg1"/>
                </a:solidFill>
                <a:latin typeface="+mn-lt"/>
              </a:rPr>
              <a:t>imap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5697239C-4CB2-9013-96B9-AF5F6C9C0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281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4"/>
            <a:endParaRPr lang="en-GB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(a, b, c, d):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		</a:t>
            </a:r>
            <a:r>
              <a:rPr lang="en-GB" sz="3600" err="1">
                <a:latin typeface="Consolas" panose="020B0609020204030204" pitchFamily="49" charset="0"/>
              </a:rPr>
              <a:t>process_id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current_process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6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'Process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{a} {b} {c} {d} on process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process_id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}’) </a:t>
            </a:r>
          </a:p>
          <a:p>
            <a:pPr lvl="4"/>
            <a:endParaRPr lang="en-GB" sz="1600">
              <a:solidFill>
                <a:srgbClr val="BA2121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cpu_count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6"/>
            <a:r>
              <a:rPr lang="en-GB" sz="3600" err="1">
                <a:latin typeface="Consolas" panose="020B0609020204030204" pitchFamily="49" charset="0"/>
              </a:rPr>
              <a:t>work_pool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starmap</a:t>
            </a:r>
            <a:r>
              <a:rPr lang="en-GB" sz="3600">
                <a:latin typeface="Consolas" panose="020B0609020204030204" pitchFamily="49" charset="0"/>
              </a:rPr>
              <a:t>( </a:t>
            </a:r>
            <a:r>
              <a:rPr lang="en-GB" sz="3600" err="1"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,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[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		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3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4</a:t>
            </a:r>
            <a:r>
              <a:rPr lang="en-GB" sz="3600">
                <a:latin typeface="Consolas" panose="020B0609020204030204" pitchFamily="49" charset="0"/>
              </a:rPr>
              <a:t>), 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process 1 </a:t>
            </a:r>
          </a:p>
          <a:p>
            <a:pPr lvl="6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		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7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8</a:t>
            </a:r>
            <a:r>
              <a:rPr lang="en-GB" sz="3600">
                <a:latin typeface="Consolas" panose="020B0609020204030204" pitchFamily="49" charset="0"/>
              </a:rPr>
              <a:t>), 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process 2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]) </a:t>
            </a:r>
          </a:p>
          <a:p>
            <a:pPr lvl="6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starmap_async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endParaRPr lang="en-GB" sz="1600" b="1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4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‘__main__‘: </a:t>
            </a:r>
          </a:p>
          <a:p>
            <a:pPr lvl="6"/>
            <a:r>
              <a:rPr lang="en-GB" sz="3600">
                <a:latin typeface="Consolas" panose="020B0609020204030204" pitchFamily="49" charset="0"/>
              </a:rPr>
              <a:t>main() </a:t>
            </a:r>
          </a:p>
          <a:p>
            <a:pPr lvl="6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'done’) 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5870478-5F77-D735-EB0F-CD897650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 err="1">
                <a:solidFill>
                  <a:schemeClr val="bg1"/>
                </a:solidFill>
                <a:latin typeface="+mn-lt"/>
              </a:rPr>
              <a:t>starmap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8DBBBC78-0B11-08B2-B654-B72141E5D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39295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bangor_logo_c1_flush.pdf" descr="bangor_logo_c1_flus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EE5F1C-3113-425D-A416-D7735F9D1D2C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angor_logo_c1_flush.pdf" descr="bangor_logo_c1_flush.pdf">
            <a:extLst>
              <a:ext uri="{FF2B5EF4-FFF2-40B4-BE49-F238E27FC236}">
                <a16:creationId xmlns:a16="http://schemas.microsoft.com/office/drawing/2014/main" id="{99EE40D9-ADAE-4DC0-B333-3F7271AB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2514-E21A-4586-85D5-4DBEA2DDD4A4}"/>
              </a:ext>
            </a:extLst>
          </p:cNvPr>
          <p:cNvSpPr txBox="1"/>
          <p:nvPr/>
        </p:nvSpPr>
        <p:spPr>
          <a:xfrm>
            <a:off x="996469" y="2836505"/>
            <a:ext cx="1309275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Supercomputing Wales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/>
              <a:t> Available to researchers at Bangor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Research Software Engineers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Collate expert knowledge into an open and shared centralised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 Yammer 	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 err="1"/>
              <a:t>Github</a:t>
            </a:r>
            <a:r>
              <a:rPr lang="en-GB" sz="4000"/>
              <a:t> Workshops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Projects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endParaRPr lang="en-GB" sz="160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Acknowledgements</a:t>
            </a:r>
          </a:p>
        </p:txBody>
      </p:sp>
      <p:pic>
        <p:nvPicPr>
          <p:cNvPr id="8" name="Picture 2" descr="Bangor University Digital Services">
            <a:extLst>
              <a:ext uri="{FF2B5EF4-FFF2-40B4-BE49-F238E27FC236}">
                <a16:creationId xmlns:a16="http://schemas.microsoft.com/office/drawing/2014/main" id="{48DEC501-FA39-455D-AABD-FA11D7A2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032" y="6909318"/>
            <a:ext cx="12408757" cy="40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me - Supercomputing Wales">
            <a:extLst>
              <a:ext uri="{FF2B5EF4-FFF2-40B4-BE49-F238E27FC236}">
                <a16:creationId xmlns:a16="http://schemas.microsoft.com/office/drawing/2014/main" id="{9CC92B98-321C-47CB-95A4-A90F53E3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847" y="37694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D34A23D-6267-B5D4-203E-5391611D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 err="1">
                <a:solidFill>
                  <a:schemeClr val="bg1"/>
                </a:solidFill>
                <a:latin typeface="+mn-lt"/>
              </a:rPr>
              <a:t>eResearch</a:t>
            </a:r>
            <a:endParaRPr lang="en-GB" sz="80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 parallel processing, there are two types of execution: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2114550" lvl="3" indent="-742950">
              <a:buFont typeface="+mj-lt"/>
              <a:buAutoNum type="arabicPeriod"/>
            </a:pPr>
            <a:r>
              <a:rPr lang="en-GB" sz="4000"/>
              <a:t>Synchronous </a:t>
            </a:r>
          </a:p>
          <a:p>
            <a:pPr marL="2114550" lvl="3" indent="-742950">
              <a:buFont typeface="+mj-lt"/>
              <a:buAutoNum type="arabicPeriod"/>
            </a:pPr>
            <a:r>
              <a:rPr lang="en-GB" sz="4000"/>
              <a:t>Asynchronous.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Synchronous</a:t>
            </a:r>
            <a:r>
              <a:rPr lang="en-GB" sz="4000"/>
              <a:t> execution is where the processes are completed in the same order in which they were started.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Asynchronous</a:t>
            </a:r>
            <a:r>
              <a:rPr lang="en-GB" sz="4000"/>
              <a:t> execution is where the processes may not be completed in the same order in which they were started. However, it may process the items quicker. 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4C85654-9A11-6EC4-5F67-0689DC22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What is synchronous and asynchronous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CD60D27F-59B1-8EA6-A6DD-B1C05D115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707356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If required, we can manually acquire and release a lock to control the order in which processes run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Process, Lock </a:t>
            </a:r>
          </a:p>
          <a:p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(lock, </a:t>
            </a:r>
            <a:r>
              <a:rPr lang="en-GB" sz="3600" err="1">
                <a:latin typeface="Consolas" panose="020B0609020204030204" pitchFamily="49" charset="0"/>
              </a:rPr>
              <a:t>num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2"/>
            <a:r>
              <a:rPr lang="en-GB" sz="3600" err="1">
                <a:latin typeface="Consolas" panose="020B0609020204030204" pitchFamily="49" charset="0"/>
              </a:rPr>
              <a:t>lock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acquire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try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		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'The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sentence is not mixed up.’) </a:t>
            </a: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finally</a:t>
            </a:r>
            <a:r>
              <a:rPr lang="en-GB" sz="3600">
                <a:latin typeface="Consolas" panose="020B0609020204030204" pitchFamily="49" charset="0"/>
              </a:rPr>
              <a:t>: </a:t>
            </a:r>
          </a:p>
          <a:p>
            <a:pPr lvl="2"/>
            <a:r>
              <a:rPr lang="en-GB" sz="3600">
                <a:latin typeface="Consolas" panose="020B0609020204030204" pitchFamily="49" charset="0"/>
              </a:rPr>
              <a:t>		</a:t>
            </a:r>
            <a:r>
              <a:rPr lang="en-GB" sz="3600" err="1">
                <a:latin typeface="Consolas" panose="020B0609020204030204" pitchFamily="49" charset="0"/>
              </a:rPr>
              <a:t>lock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release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F33759C-0078-2C1E-C944-F600E4F2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Locks</a:t>
            </a:r>
          </a:p>
        </p:txBody>
      </p:sp>
      <p:pic>
        <p:nvPicPr>
          <p:cNvPr id="4" name="bangor_logo_c1_flush.pdf">
            <a:extLst>
              <a:ext uri="{FF2B5EF4-FFF2-40B4-BE49-F238E27FC236}">
                <a16:creationId xmlns:a16="http://schemas.microsoft.com/office/drawing/2014/main" id="{E8A7C4D3-D2DC-EE59-323A-9E6A0035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57697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2"/>
            <a:r>
              <a:rPr lang="en-GB" sz="3600">
                <a:latin typeface="Consolas" panose="020B0609020204030204" pitchFamily="49" charset="0"/>
              </a:rPr>
              <a:t>lock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Lock() </a:t>
            </a:r>
          </a:p>
          <a:p>
            <a:pPr lvl="2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num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AA22FF"/>
                </a:solidFill>
                <a:latin typeface="Consolas" panose="020B0609020204030204" pitchFamily="49" charset="0"/>
              </a:rPr>
              <a:t>in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r>
              <a:rPr lang="en-GB" sz="3600">
                <a:latin typeface="Consolas" panose="020B0609020204030204" pitchFamily="49" charset="0"/>
              </a:rPr>
              <a:t>): </a:t>
            </a:r>
          </a:p>
          <a:p>
            <a:pPr lvl="2"/>
            <a:r>
              <a:rPr lang="en-GB" sz="3600">
                <a:latin typeface="Consolas" panose="020B0609020204030204" pitchFamily="49" charset="0"/>
              </a:rPr>
              <a:t>Process(target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 err="1">
                <a:latin typeface="Consolas" panose="020B0609020204030204" pitchFamily="49" charset="0"/>
              </a:rPr>
              <a:t>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args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(lock, </a:t>
            </a:r>
            <a:r>
              <a:rPr lang="en-GB" sz="3600" err="1">
                <a:latin typeface="Consolas" panose="020B0609020204030204" pitchFamily="49" charset="0"/>
              </a:rPr>
              <a:t>num</a:t>
            </a:r>
            <a:r>
              <a:rPr lang="en-GB" sz="3600">
                <a:latin typeface="Consolas" panose="020B0609020204030204" pitchFamily="49" charset="0"/>
              </a:rPr>
              <a:t>))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>
                <a:latin typeface="Consolas" panose="020B0609020204030204" pitchFamily="49" charset="0"/>
              </a:rPr>
              <a:t>start() </a:t>
            </a:r>
          </a:p>
          <a:p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‘__main__’: </a:t>
            </a:r>
          </a:p>
          <a:p>
            <a:r>
              <a:rPr lang="en-GB" sz="3600">
                <a:latin typeface="Consolas" panose="020B0609020204030204" pitchFamily="49" charset="0"/>
              </a:rPr>
              <a:t>		main() </a:t>
            </a:r>
          </a:p>
          <a:p>
            <a:endParaRPr lang="en-GB" sz="360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Without using the lock output from the different processes is liable to be mixed up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C3DEBCD-CB31-4A65-FAEA-7F589053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Locks continued…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1DA61380-C016-7A40-8765-E5A1602F3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37731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There are two main classes in the multiprocessing module to implement parallel execution: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/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The Pool Class 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GB" sz="4000"/>
              <a:t>Process Class.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The general way to parallelise any operation is to take a particular function that should run multiple times and make it run in parallel on different processors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Feel free to ask Aaron for help when adding parallel features to code 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9BBA4D0-3323-D0E4-1B6F-F8DF2B8B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Pool and Process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9DD20BA6-7E0D-2D08-2C35-E5C64057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15606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Login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Modules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Shell Queue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Home / Scratch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Requesting resources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GNU parallel: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050"/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/>
              <a:t>Store a file of commands - Automatic management of resource pool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ABB7EBF-D89D-7E94-6070-7B6AB85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Supercomputing Wales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4F317909-8492-E344-32DB-E077CF9C1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591062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>
                <a:latin typeface="Consolas" panose="020B0609020204030204" pitchFamily="49" charset="0"/>
              </a:rPr>
              <a:t>#!/usr/bin/env bash </a:t>
            </a:r>
          </a:p>
          <a:p>
            <a:pPr lvl="3"/>
            <a:endParaRPr lang="en-GB" sz="20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Run main.py on 4 cores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Usage: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sbatch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run.slurm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20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-job-name=map </a:t>
            </a:r>
            <a:endParaRPr lang="en-GB" sz="14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-output=logs/map.%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J.out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-error=logs/map.%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J.err</a:t>
            </a:r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1400"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-partition=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htc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-nodes=1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ntasks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=1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cpus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-per-task=4 </a:t>
            </a:r>
            <a:endParaRPr lang="en-GB" sz="14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-account=scw1124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-time=00-00:05 </a:t>
            </a:r>
          </a:p>
          <a:p>
            <a:pPr lvl="3"/>
            <a:endParaRPr lang="en-GB" sz="20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module purge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module load python/3.7.0 </a:t>
            </a:r>
          </a:p>
          <a:p>
            <a:pPr lvl="3"/>
            <a:endParaRPr lang="en-GB" sz="2400"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python3 main.py 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1EAEC90-8A9A-8928-BB14-78B3C170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</a:t>
            </a:r>
            <a:r>
              <a:rPr lang="en-GB" sz="8000" err="1">
                <a:solidFill>
                  <a:schemeClr val="bg1"/>
                </a:solidFill>
                <a:latin typeface="+mn-lt"/>
              </a:rPr>
              <a:t>slurm</a:t>
            </a:r>
            <a:r>
              <a:rPr lang="en-GB" sz="8000">
                <a:solidFill>
                  <a:schemeClr val="bg1"/>
                </a:solidFill>
                <a:latin typeface="+mn-lt"/>
              </a:rPr>
              <a:t> script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94A04B1F-6BA8-9F2E-2C00-35347C79E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952501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os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00FF"/>
                </a:solidFill>
                <a:latin typeface="Consolas" panose="020B0609020204030204" pitchFamily="49" charset="0"/>
              </a:rPr>
              <a:t>multiprocessing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as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b="1" err="1">
                <a:solidFill>
                  <a:srgbClr val="0000FF"/>
                </a:solidFill>
                <a:latin typeface="Consolas" panose="020B0609020204030204" pitchFamily="49" charset="0"/>
              </a:rPr>
              <a:t>mp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solidFill>
                  <a:srgbClr val="0000FF"/>
                </a:solidFill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(data):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process_id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current_process</a:t>
            </a:r>
            <a:r>
              <a:rPr lang="en-GB" sz="3600"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'worker_func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is running on process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process_id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}, data={data}’)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GB" sz="3600">
                <a:latin typeface="Consolas" panose="020B0609020204030204" pitchFamily="49" charset="0"/>
              </a:rPr>
              <a:t>(): </a:t>
            </a:r>
          </a:p>
          <a:p>
            <a:pPr lvl="5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 How many cores were assigned to the 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slurm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job allocation?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os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getenv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'SLURM_CPUS_PER_TASK’)) </a:t>
            </a:r>
          </a:p>
          <a:p>
            <a:pPr lvl="5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f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'Found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 {</a:t>
            </a:r>
            <a:r>
              <a:rPr lang="en-GB" sz="3600" err="1">
                <a:solidFill>
                  <a:srgbClr val="BA2121"/>
                </a:solidFill>
                <a:latin typeface="Consolas" panose="020B0609020204030204" pitchFamily="49" charset="0"/>
              </a:rPr>
              <a:t>num_cores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} cores’) </a:t>
            </a:r>
          </a:p>
          <a:p>
            <a:pPr lvl="5"/>
            <a:r>
              <a:rPr lang="en-GB" sz="3600">
                <a:latin typeface="Consolas" panose="020B0609020204030204" pitchFamily="49" charset="0"/>
              </a:rPr>
              <a:t>pool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 err="1">
                <a:latin typeface="Consolas" panose="020B0609020204030204" pitchFamily="49" charset="0"/>
              </a:rPr>
              <a:t>mp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num_cores</a:t>
            </a:r>
            <a:r>
              <a:rPr lang="en-GB" sz="3600"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worker_data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5"/>
            <a:r>
              <a:rPr lang="en-GB" sz="3600" err="1">
                <a:latin typeface="Consolas" panose="020B0609020204030204" pitchFamily="49" charset="0"/>
              </a:rPr>
              <a:t>pool</a:t>
            </a:r>
            <a:r>
              <a:rPr lang="en-GB" sz="360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GB" sz="3600" err="1">
                <a:latin typeface="Consolas" panose="020B0609020204030204" pitchFamily="49" charset="0"/>
              </a:rPr>
              <a:t>map</a:t>
            </a:r>
            <a:r>
              <a:rPr lang="en-GB" sz="3600">
                <a:latin typeface="Consolas" panose="020B0609020204030204" pitchFamily="49" charset="0"/>
              </a:rPr>
              <a:t>(</a:t>
            </a:r>
            <a:r>
              <a:rPr lang="en-GB" sz="3600" err="1">
                <a:latin typeface="Consolas" panose="020B0609020204030204" pitchFamily="49" charset="0"/>
              </a:rPr>
              <a:t>worker_func</a:t>
            </a:r>
            <a:r>
              <a:rPr lang="en-GB" sz="3600">
                <a:latin typeface="Consolas" panose="020B0609020204030204" pitchFamily="49" charset="0"/>
              </a:rPr>
              <a:t>, </a:t>
            </a:r>
            <a:r>
              <a:rPr lang="en-GB" sz="3600" err="1">
                <a:latin typeface="Consolas" panose="020B0609020204030204" pitchFamily="49" charset="0"/>
              </a:rPr>
              <a:t>worker_data</a:t>
            </a:r>
            <a:r>
              <a:rPr lang="en-GB" sz="3600">
                <a:latin typeface="Consolas" panose="020B0609020204030204" pitchFamily="49" charset="0"/>
              </a:rPr>
              <a:t>) </a:t>
            </a:r>
          </a:p>
          <a:p>
            <a:pPr lvl="3"/>
            <a:endParaRPr lang="en-GB" sz="3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19177C"/>
                </a:solidFill>
                <a:latin typeface="Consolas" panose="020B0609020204030204" pitchFamily="49" charset="0"/>
              </a:rPr>
              <a:t>__name__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GB" sz="3600">
                <a:latin typeface="Consolas" panose="020B0609020204030204" pitchFamily="49" charset="0"/>
              </a:rPr>
              <a:t> “__main__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": </a:t>
            </a:r>
          </a:p>
          <a:p>
            <a:pPr lvl="3"/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		</a:t>
            </a:r>
            <a:r>
              <a:rPr lang="en-GB" sz="3600">
                <a:latin typeface="Consolas" panose="020B0609020204030204" pitchFamily="49" charset="0"/>
              </a:rPr>
              <a:t>main() 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0A18562-B3DA-0221-F605-7CA5846D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Multiprocessing Python script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7286340A-10C6-11F3-9C55-F8989997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49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7" y="2321318"/>
            <a:ext cx="23095173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#!/usr/bin/env bash </a:t>
            </a:r>
          </a:p>
          <a:p>
            <a:pPr lvl="3"/>
            <a:endParaRPr lang="en-GB" sz="24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-job-name=parallel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-output=%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J.out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-error=%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J.err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-nodes=1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ntasks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=1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</a:t>
            </a:r>
            <a:r>
              <a:rPr lang="en-GB" sz="3600" i="1" err="1">
                <a:solidFill>
                  <a:srgbClr val="3D7B7B"/>
                </a:solidFill>
                <a:latin typeface="Consolas" panose="020B0609020204030204" pitchFamily="49" charset="0"/>
              </a:rPr>
              <a:t>cpus</a:t>
            </a:r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-per-task=4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-account=scw1124 </a:t>
            </a:r>
          </a:p>
          <a:p>
            <a:pPr lvl="3"/>
            <a:r>
              <a:rPr lang="en-GB" sz="3600" i="1">
                <a:solidFill>
                  <a:srgbClr val="3D7B7B"/>
                </a:solidFill>
                <a:latin typeface="Consolas" panose="020B0609020204030204" pitchFamily="49" charset="0"/>
              </a:rPr>
              <a:t>#SBATCH -time=00-03:00 </a:t>
            </a:r>
          </a:p>
          <a:p>
            <a:pPr lvl="3"/>
            <a:endParaRPr lang="en-GB" sz="2400" i="1">
              <a:solidFill>
                <a:srgbClr val="3D7B7B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latin typeface="Consolas" panose="020B0609020204030204" pitchFamily="49" charset="0"/>
              </a:rPr>
              <a:t>module purge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module load python/3.9.2 </a:t>
            </a:r>
          </a:p>
          <a:p>
            <a:pPr lvl="3"/>
            <a:r>
              <a:rPr lang="en-GB" sz="3600">
                <a:latin typeface="Consolas" panose="020B0609020204030204" pitchFamily="49" charset="0"/>
              </a:rPr>
              <a:t>module load parallel </a:t>
            </a:r>
          </a:p>
          <a:p>
            <a:pPr lvl="3"/>
            <a:endParaRPr lang="en-GB" sz="24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echo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"Start!"</a:t>
            </a:r>
            <a:r>
              <a:rPr lang="en-GB" sz="360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time</a:t>
            </a:r>
            <a:r>
              <a:rPr lang="en-GB" sz="3600">
                <a:latin typeface="Consolas" panose="020B0609020204030204" pitchFamily="49" charset="0"/>
              </a:rPr>
              <a:t> parallel &lt; commands.txt </a:t>
            </a:r>
          </a:p>
          <a:p>
            <a:pPr lvl="3"/>
            <a:r>
              <a:rPr lang="en-GB" sz="3600">
                <a:solidFill>
                  <a:srgbClr val="008000"/>
                </a:solidFill>
                <a:latin typeface="Consolas" panose="020B0609020204030204" pitchFamily="49" charset="0"/>
              </a:rPr>
              <a:t>echo</a:t>
            </a:r>
            <a:r>
              <a:rPr lang="en-GB" sz="3600">
                <a:latin typeface="Consolas" panose="020B0609020204030204" pitchFamily="49" charset="0"/>
              </a:rPr>
              <a:t> </a:t>
            </a:r>
            <a:r>
              <a:rPr lang="en-GB" sz="3600">
                <a:solidFill>
                  <a:srgbClr val="BA2121"/>
                </a:solidFill>
                <a:latin typeface="Consolas" panose="020B0609020204030204" pitchFamily="49" charset="0"/>
              </a:rPr>
              <a:t>"Finished!"</a:t>
            </a:r>
            <a:r>
              <a:rPr lang="en-GB" sz="3600">
                <a:latin typeface="Consolas" panose="020B0609020204030204" pitchFamily="49" charset="0"/>
              </a:rPr>
              <a:t> </a:t>
            </a:r>
            <a:endParaRPr lang="en-GB" sz="3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6518F30-764D-0B99-2AE6-6AA6C924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GNU Parallel </a:t>
            </a:r>
            <a:r>
              <a:rPr lang="en-GB" sz="8000" err="1">
                <a:solidFill>
                  <a:schemeClr val="bg1"/>
                </a:solidFill>
                <a:latin typeface="+mn-lt"/>
              </a:rPr>
              <a:t>slurm</a:t>
            </a:r>
            <a:r>
              <a:rPr lang="en-GB" sz="8000">
                <a:solidFill>
                  <a:schemeClr val="bg1"/>
                </a:solidFill>
                <a:latin typeface="+mn-lt"/>
              </a:rPr>
              <a:t> Script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6A4D7D28-4AAA-8173-A3CB-09D82C40F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40332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470607"/>
            <a:ext cx="23095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3200">
                <a:latin typeface="Courier New" panose="02070309020205020404" pitchFamily="49" charset="0"/>
                <a:cs typeface="Courier New" panose="02070309020205020404" pitchFamily="49" charset="0"/>
              </a:rPr>
              <a:t>python3 -c "print('Hello from line 1’)” </a:t>
            </a:r>
          </a:p>
          <a:p>
            <a:pPr lvl="2"/>
            <a:r>
              <a:rPr lang="en-GB" sz="3200">
                <a:latin typeface="Courier New" panose="02070309020205020404" pitchFamily="49" charset="0"/>
                <a:cs typeface="Courier New" panose="02070309020205020404" pitchFamily="49" charset="0"/>
              </a:rPr>
              <a:t>python3 -c "print('Hello from line 2’)” </a:t>
            </a:r>
          </a:p>
          <a:p>
            <a:pPr lvl="2"/>
            <a:r>
              <a:rPr lang="en-GB" sz="3200">
                <a:latin typeface="Courier New" panose="02070309020205020404" pitchFamily="49" charset="0"/>
                <a:cs typeface="Courier New" panose="02070309020205020404" pitchFamily="49" charset="0"/>
              </a:rPr>
              <a:t>python3 -c "print('Hello from line 3’)” </a:t>
            </a:r>
          </a:p>
          <a:p>
            <a:pPr lvl="2"/>
            <a:r>
              <a:rPr lang="en-GB" sz="3200">
                <a:latin typeface="Courier New" panose="02070309020205020404" pitchFamily="49" charset="0"/>
                <a:cs typeface="Courier New" panose="02070309020205020404" pitchFamily="49" charset="0"/>
              </a:rPr>
              <a:t>python3 -c "print('Hello from line 4')"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74AFDA1-50DD-C3A7-1967-9D232ABF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commands.txt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850955BC-705A-CC05-E3C5-8514DD8B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120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0C206-31E0-40F3-A5FA-8D3E350680BD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2" name="bangor_logo_c1_flush.pdf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4A2-8BCA-4B16-9046-7024075D7D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E02D1-9075-4BC1-8F20-2089F1B0BE05}"/>
              </a:ext>
            </a:extLst>
          </p:cNvPr>
          <p:cNvSpPr txBox="1"/>
          <p:nvPr/>
        </p:nvSpPr>
        <p:spPr>
          <a:xfrm>
            <a:off x="712191" y="2565158"/>
            <a:ext cx="21370212" cy="87100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4"/>
              </a:rPr>
              <a:t>Introduction to the Linux Shell</a:t>
            </a:r>
            <a:endParaRPr lang="en-GB" sz="400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5"/>
              </a:rPr>
              <a:t>Version Control using Git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6"/>
              </a:rPr>
              <a:t>Programming Principles and Practice using Python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>
                <a:hlinkClick r:id="rId7"/>
              </a:rPr>
              <a:t>Advanced Python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>
                <a:hlinkClick r:id="rId8"/>
              </a:rPr>
              <a:t>Parallel Processing in Python</a:t>
            </a:r>
            <a:endParaRPr lang="en-GB" sz="4000" b="1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Machine learning with 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Introduction to MATLAB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Introduction to R</a:t>
            </a:r>
            <a:endParaRPr lang="en-GB" sz="4000">
              <a:cs typeface="Calibri" panose="020F050202020403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/>
          </a:p>
          <a:p>
            <a:r>
              <a:rPr lang="en-GB" sz="4000"/>
              <a:t>See and discuss on the Yammer group and suggestions for new training courses welcome!</a:t>
            </a:r>
            <a:endParaRPr lang="en-GB" sz="4000">
              <a:cs typeface="Calibri" panose="020F0502020204030204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522D295-992F-44ED-8165-D203DD85B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970" y="2699785"/>
            <a:ext cx="5075633" cy="17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E7892-86D9-443E-94F7-B71C0803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34" y="4119355"/>
            <a:ext cx="1968061" cy="17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4FCCA45-C43D-4C1A-AB64-DB3714F1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246" y="8142396"/>
            <a:ext cx="2106403" cy="21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E3F980-EECF-4ED9-893C-17C721849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7660" r="6984" b="9501"/>
          <a:stretch/>
        </p:blipFill>
        <p:spPr bwMode="auto">
          <a:xfrm>
            <a:off x="20416375" y="3885452"/>
            <a:ext cx="2244526" cy="223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3B48591-5371-41F5-9A59-B4E4DDED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373" y="748886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9775F-9B3A-4A99-A65E-0C1037EE2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427" y="6787478"/>
            <a:ext cx="1647113" cy="19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angor_Logo_A1 copy.pdf">
            <a:extLst>
              <a:ext uri="{FF2B5EF4-FFF2-40B4-BE49-F238E27FC236}">
                <a16:creationId xmlns:a16="http://schemas.microsoft.com/office/drawing/2014/main" id="{8345477B-8C50-421F-A617-81C723C2C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44685" y="4457539"/>
            <a:ext cx="4227627" cy="340999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7B9B84A0-5A03-F510-A023-AB4F0F4D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Training Workshops</a:t>
            </a:r>
          </a:p>
        </p:txBody>
      </p:sp>
    </p:spTree>
    <p:extLst>
      <p:ext uri="{BB962C8B-B14F-4D97-AF65-F5344CB8AC3E}">
        <p14:creationId xmlns:p14="http://schemas.microsoft.com/office/powerpoint/2010/main" val="3518782899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18213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 at Bangor Visit 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GB" sz="4000" i="1">
                <a:hlinkClick r:id="rId2"/>
              </a:rPr>
              <a:t>https://jupyter.bangor.ac.uk/jupyter/hub/login</a:t>
            </a:r>
            <a:r>
              <a:rPr lang="en-GB" sz="400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Login using your Bangor University credentials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Click the Python 3.8 notebook.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9B80817-15F1-1B09-F072-66C1C020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Environment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FCE3E90E-25CE-B438-D313-07EF67FC5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67223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18213355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What are processes and threads?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 What is parallel processing?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Multiprocessing vs Multithreading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CPU vs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Determine available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Python's GIL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Multiprocessing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Using the Supercomputing Wales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Desktop to cluster. GNU Parallel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2C8347E-0266-D182-93ED-DE3F177B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Overview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FE69E608-ED56-D1D4-68B0-5F5ED135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8553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182133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A process is an </a:t>
            </a:r>
            <a:r>
              <a:rPr lang="en-GB" sz="4000" b="1"/>
              <a:t>instance of a running program</a:t>
            </a: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Processes create threads (sub-processes) to handle sub-tasks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Threads live and operate </a:t>
            </a:r>
            <a:r>
              <a:rPr lang="en-GB" sz="4000" b="1"/>
              <a:t>inside</a:t>
            </a:r>
            <a:r>
              <a:rPr lang="en-GB" sz="4000"/>
              <a:t> a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D5580-4565-4F08-A66C-EA25241F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377" y="5225061"/>
            <a:ext cx="6891246" cy="734370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33791B6-4456-C455-20C4-79E6A28A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What are Processes and Threads</a:t>
            </a:r>
          </a:p>
        </p:txBody>
      </p:sp>
      <p:pic>
        <p:nvPicPr>
          <p:cNvPr id="4" name="bangor_logo_c1_flush.pdf">
            <a:extLst>
              <a:ext uri="{FF2B5EF4-FFF2-40B4-BE49-F238E27FC236}">
                <a16:creationId xmlns:a16="http://schemas.microsoft.com/office/drawing/2014/main" id="{25F7ED1B-4EC3-E282-E8B3-E1993026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54027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182133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When you open a text editor, you create a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When you start typing, the process creates (spawns) threads: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200"/>
          </a:p>
          <a:p>
            <a:pPr marL="1943100" lvl="3" indent="-571500">
              <a:buFont typeface="Courier New" panose="02070309020205020404" pitchFamily="49" charset="0"/>
              <a:buChar char="o"/>
            </a:pPr>
            <a:r>
              <a:rPr lang="en-GB" sz="4000"/>
              <a:t>One to read keystrokes </a:t>
            </a:r>
          </a:p>
          <a:p>
            <a:pPr marL="1943100" lvl="3" indent="-571500">
              <a:buFont typeface="Courier New" panose="02070309020205020404" pitchFamily="49" charset="0"/>
              <a:buChar char="o"/>
            </a:pPr>
            <a:r>
              <a:rPr lang="en-GB" sz="4000"/>
              <a:t>One to display text </a:t>
            </a:r>
          </a:p>
          <a:p>
            <a:pPr marL="1943100" lvl="3" indent="-571500">
              <a:buFont typeface="Courier New" panose="02070309020205020404" pitchFamily="49" charset="0"/>
              <a:buChar char="o"/>
            </a:pPr>
            <a:r>
              <a:rPr lang="en-GB" sz="4000"/>
              <a:t>One to autosave your file </a:t>
            </a:r>
          </a:p>
          <a:p>
            <a:pPr marL="1943100" lvl="3" indent="-571500">
              <a:buFont typeface="Courier New" panose="02070309020205020404" pitchFamily="49" charset="0"/>
              <a:buChar char="o"/>
            </a:pPr>
            <a:r>
              <a:rPr lang="en-GB" sz="4000"/>
              <a:t>One to highlight spelling mistakes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By creating multiple threads, the text editor takes advantage of idle CPU time (waiting for keystrokes or files to load) and makes you more productive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Diagram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3735BE1-DF22-E5FE-99E9-39CCD5A0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Application Example</a:t>
            </a:r>
          </a:p>
        </p:txBody>
      </p:sp>
      <p:pic>
        <p:nvPicPr>
          <p:cNvPr id="3" name="bangor_logo_c1_flush.pdf">
            <a:extLst>
              <a:ext uri="{FF2B5EF4-FFF2-40B4-BE49-F238E27FC236}">
                <a16:creationId xmlns:a16="http://schemas.microsoft.com/office/drawing/2014/main" id="{E76D8B0C-7FB0-89B0-39C6-E429AE23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41946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C18AD2-1B20-4A5C-8EB5-35EF60E07BB9}"/>
              </a:ext>
            </a:extLst>
          </p:cNvPr>
          <p:cNvSpPr/>
          <p:nvPr/>
        </p:nvSpPr>
        <p:spPr>
          <a:xfrm>
            <a:off x="0" y="0"/>
            <a:ext cx="24384000" cy="1959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11338-AB1E-4D76-BCEC-4EE99571CFF2}"/>
              </a:ext>
            </a:extLst>
          </p:cNvPr>
          <p:cNvSpPr txBox="1"/>
          <p:nvPr/>
        </p:nvSpPr>
        <p:spPr>
          <a:xfrm>
            <a:off x="996468" y="2321318"/>
            <a:ext cx="2012803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Multithreading</a:t>
            </a:r>
            <a:r>
              <a:rPr lang="en-GB" sz="4000"/>
              <a:t> - Single processes, multiple threads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Multiprocessing</a:t>
            </a:r>
            <a:r>
              <a:rPr lang="en-GB" sz="4000"/>
              <a:t> - Multiple processes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/>
              <a:t>Multithreading</a:t>
            </a:r>
            <a:r>
              <a:rPr lang="en-GB" sz="4000"/>
              <a:t> and </a:t>
            </a:r>
            <a:r>
              <a:rPr lang="en-GB" sz="4000" b="1"/>
              <a:t>Multiprocessing</a:t>
            </a:r>
            <a:r>
              <a:rPr lang="en-GB" sz="4000"/>
              <a:t> - Multiple processes and multiple threads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We will just focus on </a:t>
            </a:r>
            <a:r>
              <a:rPr lang="en-GB" sz="4000" b="1"/>
              <a:t>multiprocessing</a:t>
            </a:r>
            <a:r>
              <a:rPr lang="en-GB" sz="4000"/>
              <a:t> (multiple processes, one thread per process)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3390-1B10-4AAD-95E2-5AADA08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58" y="5343251"/>
            <a:ext cx="9259592" cy="530616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6614EBF-54B2-D343-C929-449DA7E4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6" y="282838"/>
            <a:ext cx="21971004" cy="1410086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bg1"/>
                </a:solidFill>
                <a:latin typeface="+mn-lt"/>
              </a:rPr>
              <a:t>Multithreading vs Multiprocessing</a:t>
            </a:r>
          </a:p>
        </p:txBody>
      </p:sp>
      <p:pic>
        <p:nvPicPr>
          <p:cNvPr id="4" name="bangor_logo_c1_flush.pdf">
            <a:extLst>
              <a:ext uri="{FF2B5EF4-FFF2-40B4-BE49-F238E27FC236}">
                <a16:creationId xmlns:a16="http://schemas.microsoft.com/office/drawing/2014/main" id="{3C31F530-E929-E6BE-AE2C-ECEF8C668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8" y="12008837"/>
            <a:ext cx="3516186" cy="993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72150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a227bc-cc4f-4bbf-a0db-0faa75627347" xsi:nil="true"/>
    <lcf76f155ced4ddcb4097134ff3c332f xmlns="b82e95f0-de1f-4d05-a607-a83e41d6e7e4">
      <Terms xmlns="http://schemas.microsoft.com/office/infopath/2007/PartnerControls"/>
    </lcf76f155ced4ddcb4097134ff3c332f>
    <College_x002f_Dept xmlns="b82e95f0-de1f-4d05-a607-a83e41d6e7e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E40C8BCF45B48A95CA31B1269BB1C" ma:contentTypeVersion="20" ma:contentTypeDescription="Create a new document." ma:contentTypeScope="" ma:versionID="48020ce2d024b936cb20db477156eb54">
  <xsd:schema xmlns:xsd="http://www.w3.org/2001/XMLSchema" xmlns:xs="http://www.w3.org/2001/XMLSchema" xmlns:p="http://schemas.microsoft.com/office/2006/metadata/properties" xmlns:ns2="b82e95f0-de1f-4d05-a607-a83e41d6e7e4" xmlns:ns3="aca227bc-cc4f-4bbf-a0db-0faa75627347" targetNamespace="http://schemas.microsoft.com/office/2006/metadata/properties" ma:root="true" ma:fieldsID="dda61d0487cc7b73c6ce03545bd9d0c3" ns2:_="" ns3:_="">
    <xsd:import namespace="b82e95f0-de1f-4d05-a607-a83e41d6e7e4"/>
    <xsd:import namespace="aca227bc-cc4f-4bbf-a0db-0faa756273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llege_x002f_Dep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e95f0-de1f-4d05-a607-a83e41d6e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llege_x002f_Dept" ma:index="21" nillable="true" ma:displayName="College/Dept" ma:format="Dropdown" ma:internalName="College_x002f_Dep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57f2e8-ceef-47a9-9ac7-74acf3aa48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227bc-cc4f-4bbf-a0db-0faa75627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65397a1-2d44-44c5-8031-64a8be2b3550}" ma:internalName="TaxCatchAll" ma:showField="CatchAllData" ma:web="aca227bc-cc4f-4bbf-a0db-0faa756273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07D6C-CDFD-4478-BC9C-76182EB30F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6C4FC1-EBB9-4F0D-B260-73C06C9E4F0C}">
  <ds:schemaRefs>
    <ds:schemaRef ds:uri="aca227bc-cc4f-4bbf-a0db-0faa75627347"/>
    <ds:schemaRef ds:uri="b82e95f0-de1f-4d05-a607-a83e41d6e7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6AA084-EE18-4E42-9D1A-FE997AF6422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eResearch</vt:lpstr>
      <vt:lpstr>Training Workshops</vt:lpstr>
      <vt:lpstr>Environment</vt:lpstr>
      <vt:lpstr>Overview</vt:lpstr>
      <vt:lpstr>What are Processes and Threads</vt:lpstr>
      <vt:lpstr>Application Example</vt:lpstr>
      <vt:lpstr>Multithreading vs Multiprocessing</vt:lpstr>
      <vt:lpstr>CPU vs Core</vt:lpstr>
      <vt:lpstr>Python’s GIL Problem</vt:lpstr>
      <vt:lpstr>Python’s GIL Problem</vt:lpstr>
      <vt:lpstr>Multiple Processes</vt:lpstr>
      <vt:lpstr>When to use Threads and Processes</vt:lpstr>
      <vt:lpstr>When to use Threads and Processes</vt:lpstr>
      <vt:lpstr>What is Parallel Processing</vt:lpstr>
      <vt:lpstr>Process Example</vt:lpstr>
      <vt:lpstr>Process Example</vt:lpstr>
      <vt:lpstr>Process ID</vt:lpstr>
      <vt:lpstr>Determine Available Resources</vt:lpstr>
      <vt:lpstr>Multiprocessing</vt:lpstr>
      <vt:lpstr>Multiprocessing Pool</vt:lpstr>
      <vt:lpstr>Multiprocessing Pool</vt:lpstr>
      <vt:lpstr>Multiprocessing Pool</vt:lpstr>
      <vt:lpstr>Multiprocessing Pool with Process ID</vt:lpstr>
      <vt:lpstr>Launch Multiple Python Programs</vt:lpstr>
      <vt:lpstr>Launch Multiple Python Programs</vt:lpstr>
      <vt:lpstr>Map vs imap</vt:lpstr>
      <vt:lpstr>starmap</vt:lpstr>
      <vt:lpstr>What is synchronous and asynchronous</vt:lpstr>
      <vt:lpstr>Locks</vt:lpstr>
      <vt:lpstr>Locks continued…</vt:lpstr>
      <vt:lpstr>Pool and Process</vt:lpstr>
      <vt:lpstr>Supercomputing Wales</vt:lpstr>
      <vt:lpstr>Multiprocessing slurm script</vt:lpstr>
      <vt:lpstr>Multiprocessing Python script</vt:lpstr>
      <vt:lpstr>GNU Parallel slurm Script</vt:lpstr>
      <vt:lpstr>commands.txt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Lorraine Westwood</dc:creator>
  <cp:revision>1</cp:revision>
  <dcterms:modified xsi:type="dcterms:W3CDTF">2022-10-21T11:56:35Z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0x0101003F2E40C8BCF45B48A95CA31B1269BB1C</vt:lpwstr>
  </property>
  <property fmtid="{D5CDD505-2E9C-101B-9397-08002B2CF9AE}" pid="3" name="MediaServiceImageTags">
    <vt:lpwstr/>
  </property>
</Properties>
</file>