
<file path=[Content_Types].xml><?xml version="1.0" encoding="utf-8"?>
<Types xmlns="http://schemas.openxmlformats.org/package/2006/content-types">
  <Default Extension="gif" ContentType="image/gif"/>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4" r:id="rId2"/>
    <p:sldId id="996" r:id="rId3"/>
    <p:sldId id="1030" r:id="rId4"/>
    <p:sldId id="1031" r:id="rId5"/>
    <p:sldId id="995" r:id="rId6"/>
    <p:sldId id="1034" r:id="rId7"/>
    <p:sldId id="1044" r:id="rId8"/>
    <p:sldId id="1035" r:id="rId9"/>
    <p:sldId id="1037" r:id="rId10"/>
    <p:sldId id="1038" r:id="rId11"/>
    <p:sldId id="1039" r:id="rId12"/>
    <p:sldId id="1032" r:id="rId13"/>
    <p:sldId id="1040" r:id="rId14"/>
    <p:sldId id="1043" r:id="rId15"/>
    <p:sldId id="1062" r:id="rId16"/>
    <p:sldId id="1055" r:id="rId17"/>
    <p:sldId id="1059" r:id="rId18"/>
    <p:sldId id="1060" r:id="rId19"/>
    <p:sldId id="1061" r:id="rId20"/>
    <p:sldId id="1063" r:id="rId21"/>
    <p:sldId id="1042" r:id="rId22"/>
    <p:sldId id="1072" r:id="rId23"/>
    <p:sldId id="1066" r:id="rId24"/>
    <p:sldId id="1067" r:id="rId25"/>
    <p:sldId id="1070" r:id="rId26"/>
    <p:sldId id="1074" r:id="rId27"/>
    <p:sldId id="1076" r:id="rId28"/>
    <p:sldId id="1080" r:id="rId29"/>
    <p:sldId id="1075" r:id="rId30"/>
    <p:sldId id="1079" r:id="rId31"/>
    <p:sldId id="1082" r:id="rId32"/>
    <p:sldId id="1098" r:id="rId33"/>
    <p:sldId id="1090" r:id="rId34"/>
    <p:sldId id="1095" r:id="rId35"/>
    <p:sldId id="1096" r:id="rId36"/>
    <p:sldId id="1097" r:id="rId37"/>
    <p:sldId id="278" r:id="rId38"/>
    <p:sldId id="1099" r:id="rId39"/>
    <p:sldId id="10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B050"/>
    <a:srgbClr val="E33552"/>
    <a:srgbClr val="FF5D5D"/>
    <a:srgbClr val="FF5019"/>
    <a:srgbClr val="FF7043"/>
    <a:srgbClr val="FF8F6B"/>
    <a:srgbClr val="558336"/>
    <a:srgbClr val="638D47"/>
    <a:srgbClr val="ED6C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C7FF8-AE83-4DAF-85FA-067E8C2D61D5}" v="1392" dt="2022-09-28T18:12:16.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4" autoAdjust="0"/>
    <p:restoredTop sz="94744" autoAdjust="0"/>
  </p:normalViewPr>
  <p:slideViewPr>
    <p:cSldViewPr snapToGrid="0">
      <p:cViewPr varScale="1">
        <p:scale>
          <a:sx n="75" d="100"/>
          <a:sy n="75" d="100"/>
        </p:scale>
        <p:origin x="946"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ành Thuận" userId="f7e0d9b1-5112-4b72-8fa3-9ac8b2b6baf7" providerId="ADAL" clId="{45BC7FF8-AE83-4DAF-85FA-067E8C2D61D5}"/>
    <pc:docChg chg="undo redo custSel addSld delSld modSld sldOrd">
      <pc:chgData name="Nguyễn Thành Thuận" userId="f7e0d9b1-5112-4b72-8fa3-9ac8b2b6baf7" providerId="ADAL" clId="{45BC7FF8-AE83-4DAF-85FA-067E8C2D61D5}" dt="2022-09-28T18:13:30.215" v="13478" actId="478"/>
      <pc:docMkLst>
        <pc:docMk/>
      </pc:docMkLst>
      <pc:sldChg chg="addSp delSp modSp mod">
        <pc:chgData name="Nguyễn Thành Thuận" userId="f7e0d9b1-5112-4b72-8fa3-9ac8b2b6baf7" providerId="ADAL" clId="{45BC7FF8-AE83-4DAF-85FA-067E8C2D61D5}" dt="2022-09-27T05:21:13.008" v="1304"/>
        <pc:sldMkLst>
          <pc:docMk/>
          <pc:sldMk cId="2609595329" sldId="264"/>
        </pc:sldMkLst>
        <pc:spChg chg="mod">
          <ac:chgData name="Nguyễn Thành Thuận" userId="f7e0d9b1-5112-4b72-8fa3-9ac8b2b6baf7" providerId="ADAL" clId="{45BC7FF8-AE83-4DAF-85FA-067E8C2D61D5}" dt="2022-09-27T04:45:22.306" v="45" actId="1076"/>
          <ac:spMkLst>
            <pc:docMk/>
            <pc:sldMk cId="2609595329" sldId="264"/>
            <ac:spMk id="17" creationId="{7FA200C9-10E3-42DC-A89D-3A9D480B8CDD}"/>
          </ac:spMkLst>
        </pc:spChg>
        <pc:spChg chg="mod">
          <ac:chgData name="Nguyễn Thành Thuận" userId="f7e0d9b1-5112-4b72-8fa3-9ac8b2b6baf7" providerId="ADAL" clId="{45BC7FF8-AE83-4DAF-85FA-067E8C2D61D5}" dt="2022-09-27T05:21:13.008" v="1304"/>
          <ac:spMkLst>
            <pc:docMk/>
            <pc:sldMk cId="2609595329" sldId="264"/>
            <ac:spMk id="64" creationId="{7CEC25E0-3529-4510-B48E-7F7F293AAE77}"/>
          </ac:spMkLst>
        </pc:spChg>
        <pc:picChg chg="add del mod">
          <ac:chgData name="Nguyễn Thành Thuận" userId="f7e0d9b1-5112-4b72-8fa3-9ac8b2b6baf7" providerId="ADAL" clId="{45BC7FF8-AE83-4DAF-85FA-067E8C2D61D5}" dt="2022-09-27T04:45:21.723" v="43" actId="1076"/>
          <ac:picMkLst>
            <pc:docMk/>
            <pc:sldMk cId="2609595329" sldId="264"/>
            <ac:picMk id="25" creationId="{1D08C1F0-409D-40C8-A6DB-58E908FD6A21}"/>
          </ac:picMkLst>
        </pc:picChg>
      </pc:sldChg>
      <pc:sldChg chg="addSp delSp modSp add del mod modTransition">
        <pc:chgData name="Nguyễn Thành Thuận" userId="f7e0d9b1-5112-4b72-8fa3-9ac8b2b6baf7" providerId="ADAL" clId="{45BC7FF8-AE83-4DAF-85FA-067E8C2D61D5}" dt="2022-09-28T16:01:35.336" v="11954" actId="47"/>
        <pc:sldMkLst>
          <pc:docMk/>
          <pc:sldMk cId="3471969978" sldId="274"/>
        </pc:sldMkLst>
        <pc:spChg chg="del">
          <ac:chgData name="Nguyễn Thành Thuận" userId="f7e0d9b1-5112-4b72-8fa3-9ac8b2b6baf7" providerId="ADAL" clId="{45BC7FF8-AE83-4DAF-85FA-067E8C2D61D5}" dt="2022-09-28T15:20:31.747" v="11202" actId="478"/>
          <ac:spMkLst>
            <pc:docMk/>
            <pc:sldMk cId="3471969978" sldId="274"/>
            <ac:spMk id="3" creationId="{00000000-0000-0000-0000-000000000000}"/>
          </ac:spMkLst>
        </pc:spChg>
        <pc:spChg chg="del mod">
          <ac:chgData name="Nguyễn Thành Thuận" userId="f7e0d9b1-5112-4b72-8fa3-9ac8b2b6baf7" providerId="ADAL" clId="{45BC7FF8-AE83-4DAF-85FA-067E8C2D61D5}" dt="2022-09-28T15:33:18.109" v="11508" actId="478"/>
          <ac:spMkLst>
            <pc:docMk/>
            <pc:sldMk cId="3471969978" sldId="274"/>
            <ac:spMk id="12" creationId="{00000000-0000-0000-0000-000000000000}"/>
          </ac:spMkLst>
        </pc:spChg>
        <pc:spChg chg="del mod">
          <ac:chgData name="Nguyễn Thành Thuận" userId="f7e0d9b1-5112-4b72-8fa3-9ac8b2b6baf7" providerId="ADAL" clId="{45BC7FF8-AE83-4DAF-85FA-067E8C2D61D5}" dt="2022-09-28T15:17:30.122" v="11081" actId="478"/>
          <ac:spMkLst>
            <pc:docMk/>
            <pc:sldMk cId="3471969978" sldId="274"/>
            <ac:spMk id="14" creationId="{00000000-0000-0000-0000-000000000000}"/>
          </ac:spMkLst>
        </pc:spChg>
        <pc:spChg chg="add mod">
          <ac:chgData name="Nguyễn Thành Thuận" userId="f7e0d9b1-5112-4b72-8fa3-9ac8b2b6baf7" providerId="ADAL" clId="{45BC7FF8-AE83-4DAF-85FA-067E8C2D61D5}" dt="2022-09-28T15:33:22.857" v="11509"/>
          <ac:spMkLst>
            <pc:docMk/>
            <pc:sldMk cId="3471969978" sldId="274"/>
            <ac:spMk id="27" creationId="{1074E6EC-653B-4BBC-AEA8-B7BF26B4C80C}"/>
          </ac:spMkLst>
        </pc:spChg>
        <pc:spChg chg="mod">
          <ac:chgData name="Nguyễn Thành Thuận" userId="f7e0d9b1-5112-4b72-8fa3-9ac8b2b6baf7" providerId="ADAL" clId="{45BC7FF8-AE83-4DAF-85FA-067E8C2D61D5}" dt="2022-09-28T15:22:52.218" v="11245" actId="1582"/>
          <ac:spMkLst>
            <pc:docMk/>
            <pc:sldMk cId="3471969978" sldId="274"/>
            <ac:spMk id="29" creationId="{00000000-0000-0000-0000-000000000000}"/>
          </ac:spMkLst>
        </pc:spChg>
        <pc:spChg chg="mod">
          <ac:chgData name="Nguyễn Thành Thuận" userId="f7e0d9b1-5112-4b72-8fa3-9ac8b2b6baf7" providerId="ADAL" clId="{45BC7FF8-AE83-4DAF-85FA-067E8C2D61D5}" dt="2022-09-28T15:22:41.956" v="11243" actId="207"/>
          <ac:spMkLst>
            <pc:docMk/>
            <pc:sldMk cId="3471969978" sldId="274"/>
            <ac:spMk id="32" creationId="{00000000-0000-0000-0000-000000000000}"/>
          </ac:spMkLst>
        </pc:spChg>
        <pc:spChg chg="mod">
          <ac:chgData name="Nguyễn Thành Thuận" userId="f7e0d9b1-5112-4b72-8fa3-9ac8b2b6baf7" providerId="ADAL" clId="{45BC7FF8-AE83-4DAF-85FA-067E8C2D61D5}" dt="2022-09-28T15:23:37.384" v="11250" actId="207"/>
          <ac:spMkLst>
            <pc:docMk/>
            <pc:sldMk cId="3471969978" sldId="274"/>
            <ac:spMk id="36" creationId="{00000000-0000-0000-0000-000000000000}"/>
          </ac:spMkLst>
        </pc:spChg>
        <pc:spChg chg="mod">
          <ac:chgData name="Nguyễn Thành Thuận" userId="f7e0d9b1-5112-4b72-8fa3-9ac8b2b6baf7" providerId="ADAL" clId="{45BC7FF8-AE83-4DAF-85FA-067E8C2D61D5}" dt="2022-09-28T15:23:35.278" v="11249" actId="207"/>
          <ac:spMkLst>
            <pc:docMk/>
            <pc:sldMk cId="3471969978" sldId="274"/>
            <ac:spMk id="39" creationId="{00000000-0000-0000-0000-000000000000}"/>
          </ac:spMkLst>
        </pc:spChg>
        <pc:spChg chg="mod">
          <ac:chgData name="Nguyễn Thành Thuận" userId="f7e0d9b1-5112-4b72-8fa3-9ac8b2b6baf7" providerId="ADAL" clId="{45BC7FF8-AE83-4DAF-85FA-067E8C2D61D5}" dt="2022-09-28T15:23:37.384" v="11250" actId="207"/>
          <ac:spMkLst>
            <pc:docMk/>
            <pc:sldMk cId="3471969978" sldId="274"/>
            <ac:spMk id="42" creationId="{00000000-0000-0000-0000-000000000000}"/>
          </ac:spMkLst>
        </pc:spChg>
        <pc:spChg chg="mod">
          <ac:chgData name="Nguyễn Thành Thuận" userId="f7e0d9b1-5112-4b72-8fa3-9ac8b2b6baf7" providerId="ADAL" clId="{45BC7FF8-AE83-4DAF-85FA-067E8C2D61D5}" dt="2022-09-28T15:23:35.278" v="11249" actId="207"/>
          <ac:spMkLst>
            <pc:docMk/>
            <pc:sldMk cId="3471969978" sldId="274"/>
            <ac:spMk id="45" creationId="{00000000-0000-0000-0000-000000000000}"/>
          </ac:spMkLst>
        </pc:spChg>
        <pc:spChg chg="del mod">
          <ac:chgData name="Nguyễn Thành Thuận" userId="f7e0d9b1-5112-4b72-8fa3-9ac8b2b6baf7" providerId="ADAL" clId="{45BC7FF8-AE83-4DAF-85FA-067E8C2D61D5}" dt="2022-09-28T15:20:30.676" v="11201" actId="478"/>
          <ac:spMkLst>
            <pc:docMk/>
            <pc:sldMk cId="3471969978" sldId="274"/>
            <ac:spMk id="49" creationId="{00000000-0000-0000-0000-000000000000}"/>
          </ac:spMkLst>
        </pc:spChg>
        <pc:spChg chg="mod">
          <ac:chgData name="Nguyễn Thành Thuận" userId="f7e0d9b1-5112-4b72-8fa3-9ac8b2b6baf7" providerId="ADAL" clId="{45BC7FF8-AE83-4DAF-85FA-067E8C2D61D5}" dt="2022-09-28T15:20:52.212" v="11226" actId="403"/>
          <ac:spMkLst>
            <pc:docMk/>
            <pc:sldMk cId="3471969978" sldId="274"/>
            <ac:spMk id="50" creationId="{00000000-0000-0000-0000-000000000000}"/>
          </ac:spMkLst>
        </pc:spChg>
        <pc:spChg chg="mod">
          <ac:chgData name="Nguyễn Thành Thuận" userId="f7e0d9b1-5112-4b72-8fa3-9ac8b2b6baf7" providerId="ADAL" clId="{45BC7FF8-AE83-4DAF-85FA-067E8C2D61D5}" dt="2022-09-28T15:22:23.744" v="11237" actId="207"/>
          <ac:spMkLst>
            <pc:docMk/>
            <pc:sldMk cId="3471969978" sldId="274"/>
            <ac:spMk id="51"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2"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3"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4" creationId="{00000000-0000-0000-0000-000000000000}"/>
          </ac:spMkLst>
        </pc:spChg>
        <pc:spChg chg="del">
          <ac:chgData name="Nguyễn Thành Thuận" userId="f7e0d9b1-5112-4b72-8fa3-9ac8b2b6baf7" providerId="ADAL" clId="{45BC7FF8-AE83-4DAF-85FA-067E8C2D61D5}" dt="2022-09-28T15:19:45.635" v="11193" actId="478"/>
          <ac:spMkLst>
            <pc:docMk/>
            <pc:sldMk cId="3471969978" sldId="274"/>
            <ac:spMk id="55" creationId="{00000000-0000-0000-0000-000000000000}"/>
          </ac:spMkLst>
        </pc:spChg>
        <pc:spChg chg="del">
          <ac:chgData name="Nguyễn Thành Thuận" userId="f7e0d9b1-5112-4b72-8fa3-9ac8b2b6baf7" providerId="ADAL" clId="{45BC7FF8-AE83-4DAF-85FA-067E8C2D61D5}" dt="2022-09-28T15:19:31.159" v="11186" actId="478"/>
          <ac:spMkLst>
            <pc:docMk/>
            <pc:sldMk cId="3471969978" sldId="274"/>
            <ac:spMk id="82" creationId="{00000000-0000-0000-0000-000000000000}"/>
          </ac:spMkLst>
        </pc:spChg>
        <pc:grpChg chg="del">
          <ac:chgData name="Nguyễn Thành Thuận" userId="f7e0d9b1-5112-4b72-8fa3-9ac8b2b6baf7" providerId="ADAL" clId="{45BC7FF8-AE83-4DAF-85FA-067E8C2D61D5}" dt="2022-09-28T15:19:21.086" v="11178" actId="478"/>
          <ac:grpSpMkLst>
            <pc:docMk/>
            <pc:sldMk cId="3471969978" sldId="274"/>
            <ac:grpSpMk id="74" creationId="{00000000-0000-0000-0000-000000000000}"/>
          </ac:grpSpMkLst>
        </pc:grpChg>
        <pc:grpChg chg="del">
          <ac:chgData name="Nguyễn Thành Thuận" userId="f7e0d9b1-5112-4b72-8fa3-9ac8b2b6baf7" providerId="ADAL" clId="{45BC7FF8-AE83-4DAF-85FA-067E8C2D61D5}" dt="2022-09-28T15:18:28.699" v="11171" actId="478"/>
          <ac:grpSpMkLst>
            <pc:docMk/>
            <pc:sldMk cId="3471969978" sldId="274"/>
            <ac:grpSpMk id="77" creationId="{00000000-0000-0000-0000-000000000000}"/>
          </ac:grpSpMkLst>
        </pc:grpChg>
      </pc:sldChg>
      <pc:sldChg chg="addSp delSp modSp add mod modTransition modAnim">
        <pc:chgData name="Nguyễn Thành Thuận" userId="f7e0d9b1-5112-4b72-8fa3-9ac8b2b6baf7" providerId="ADAL" clId="{45BC7FF8-AE83-4DAF-85FA-067E8C2D61D5}" dt="2022-09-28T17:03:00.312" v="13281"/>
        <pc:sldMkLst>
          <pc:docMk/>
          <pc:sldMk cId="1339064804" sldId="278"/>
        </pc:sldMkLst>
        <pc:spChg chg="del">
          <ac:chgData name="Nguyễn Thành Thuận" userId="f7e0d9b1-5112-4b72-8fa3-9ac8b2b6baf7" providerId="ADAL" clId="{45BC7FF8-AE83-4DAF-85FA-067E8C2D61D5}" dt="2022-09-28T16:33:30.891" v="12496" actId="478"/>
          <ac:spMkLst>
            <pc:docMk/>
            <pc:sldMk cId="1339064804" sldId="278"/>
            <ac:spMk id="2" creationId="{00000000-0000-0000-0000-000000000000}"/>
          </ac:spMkLst>
        </pc:spChg>
        <pc:spChg chg="del">
          <ac:chgData name="Nguyễn Thành Thuận" userId="f7e0d9b1-5112-4b72-8fa3-9ac8b2b6baf7" providerId="ADAL" clId="{45BC7FF8-AE83-4DAF-85FA-067E8C2D61D5}" dt="2022-09-28T16:33:32.179" v="12497" actId="478"/>
          <ac:spMkLst>
            <pc:docMk/>
            <pc:sldMk cId="1339064804" sldId="278"/>
            <ac:spMk id="3" creationId="{00000000-0000-0000-0000-000000000000}"/>
          </ac:spMkLst>
        </pc:spChg>
        <pc:spChg chg="del">
          <ac:chgData name="Nguyễn Thành Thuận" userId="f7e0d9b1-5112-4b72-8fa3-9ac8b2b6baf7" providerId="ADAL" clId="{45BC7FF8-AE83-4DAF-85FA-067E8C2D61D5}" dt="2022-09-28T16:33:26.251" v="12494" actId="478"/>
          <ac:spMkLst>
            <pc:docMk/>
            <pc:sldMk cId="1339064804" sldId="278"/>
            <ac:spMk id="4" creationId="{00000000-0000-0000-0000-000000000000}"/>
          </ac:spMkLst>
        </pc:spChg>
        <pc:spChg chg="mod">
          <ac:chgData name="Nguyễn Thành Thuận" userId="f7e0d9b1-5112-4b72-8fa3-9ac8b2b6baf7" providerId="ADAL" clId="{45BC7FF8-AE83-4DAF-85FA-067E8C2D61D5}" dt="2022-09-28T16:36:18.700" v="12614" actId="1035"/>
          <ac:spMkLst>
            <pc:docMk/>
            <pc:sldMk cId="1339064804" sldId="278"/>
            <ac:spMk id="5" creationId="{00000000-0000-0000-0000-000000000000}"/>
          </ac:spMkLst>
        </pc:spChg>
        <pc:spChg chg="del">
          <ac:chgData name="Nguyễn Thành Thuận" userId="f7e0d9b1-5112-4b72-8fa3-9ac8b2b6baf7" providerId="ADAL" clId="{45BC7FF8-AE83-4DAF-85FA-067E8C2D61D5}" dt="2022-09-28T16:33:27.824" v="12495" actId="478"/>
          <ac:spMkLst>
            <pc:docMk/>
            <pc:sldMk cId="1339064804" sldId="278"/>
            <ac:spMk id="6" creationId="{00000000-0000-0000-0000-000000000000}"/>
          </ac:spMkLst>
        </pc:spChg>
        <pc:spChg chg="del">
          <ac:chgData name="Nguyễn Thành Thuận" userId="f7e0d9b1-5112-4b72-8fa3-9ac8b2b6baf7" providerId="ADAL" clId="{45BC7FF8-AE83-4DAF-85FA-067E8C2D61D5}" dt="2022-09-28T16:33:13.023" v="12492" actId="478"/>
          <ac:spMkLst>
            <pc:docMk/>
            <pc:sldMk cId="1339064804" sldId="278"/>
            <ac:spMk id="7" creationId="{00000000-0000-0000-0000-000000000000}"/>
          </ac:spMkLst>
        </pc:spChg>
        <pc:spChg chg="del">
          <ac:chgData name="Nguyễn Thành Thuận" userId="f7e0d9b1-5112-4b72-8fa3-9ac8b2b6baf7" providerId="ADAL" clId="{45BC7FF8-AE83-4DAF-85FA-067E8C2D61D5}" dt="2022-09-28T16:33:11.642" v="12491" actId="478"/>
          <ac:spMkLst>
            <pc:docMk/>
            <pc:sldMk cId="1339064804" sldId="278"/>
            <ac:spMk id="8" creationId="{00000000-0000-0000-0000-000000000000}"/>
          </ac:spMkLst>
        </pc:spChg>
        <pc:spChg chg="mod">
          <ac:chgData name="Nguyễn Thành Thuận" userId="f7e0d9b1-5112-4b72-8fa3-9ac8b2b6baf7" providerId="ADAL" clId="{45BC7FF8-AE83-4DAF-85FA-067E8C2D61D5}" dt="2022-09-28T16:37:59.097" v="12636" actId="164"/>
          <ac:spMkLst>
            <pc:docMk/>
            <pc:sldMk cId="1339064804" sldId="278"/>
            <ac:spMk id="9" creationId="{00000000-0000-0000-0000-000000000000}"/>
          </ac:spMkLst>
        </pc:spChg>
        <pc:spChg chg="mod">
          <ac:chgData name="Nguyễn Thành Thuận" userId="f7e0d9b1-5112-4b72-8fa3-9ac8b2b6baf7" providerId="ADAL" clId="{45BC7FF8-AE83-4DAF-85FA-067E8C2D61D5}" dt="2022-09-28T16:37:59.097" v="12636" actId="164"/>
          <ac:spMkLst>
            <pc:docMk/>
            <pc:sldMk cId="1339064804" sldId="278"/>
            <ac:spMk id="10" creationId="{00000000-0000-0000-0000-000000000000}"/>
          </ac:spMkLst>
        </pc:spChg>
        <pc:spChg chg="del">
          <ac:chgData name="Nguyễn Thành Thuận" userId="f7e0d9b1-5112-4b72-8fa3-9ac8b2b6baf7" providerId="ADAL" clId="{45BC7FF8-AE83-4DAF-85FA-067E8C2D61D5}" dt="2022-09-28T16:33:57.994" v="12506" actId="478"/>
          <ac:spMkLst>
            <pc:docMk/>
            <pc:sldMk cId="1339064804" sldId="278"/>
            <ac:spMk id="11" creationId="{00000000-0000-0000-0000-000000000000}"/>
          </ac:spMkLst>
        </pc:spChg>
        <pc:spChg chg="del">
          <ac:chgData name="Nguyễn Thành Thuận" userId="f7e0d9b1-5112-4b72-8fa3-9ac8b2b6baf7" providerId="ADAL" clId="{45BC7FF8-AE83-4DAF-85FA-067E8C2D61D5}" dt="2022-09-28T16:33:57.994" v="12506" actId="478"/>
          <ac:spMkLst>
            <pc:docMk/>
            <pc:sldMk cId="1339064804" sldId="278"/>
            <ac:spMk id="12" creationId="{00000000-0000-0000-0000-000000000000}"/>
          </ac:spMkLst>
        </pc:spChg>
        <pc:spChg chg="mod">
          <ac:chgData name="Nguyễn Thành Thuận" userId="f7e0d9b1-5112-4b72-8fa3-9ac8b2b6baf7" providerId="ADAL" clId="{45BC7FF8-AE83-4DAF-85FA-067E8C2D61D5}" dt="2022-09-28T16:37:45.831" v="12631" actId="164"/>
          <ac:spMkLst>
            <pc:docMk/>
            <pc:sldMk cId="1339064804" sldId="278"/>
            <ac:spMk id="17" creationId="{00000000-0000-0000-0000-000000000000}"/>
          </ac:spMkLst>
        </pc:spChg>
        <pc:spChg chg="del mod">
          <ac:chgData name="Nguyễn Thành Thuận" userId="f7e0d9b1-5112-4b72-8fa3-9ac8b2b6baf7" providerId="ADAL" clId="{45BC7FF8-AE83-4DAF-85FA-067E8C2D61D5}" dt="2022-09-28T16:35:33.463" v="12573" actId="478"/>
          <ac:spMkLst>
            <pc:docMk/>
            <pc:sldMk cId="1339064804" sldId="278"/>
            <ac:spMk id="18" creationId="{00000000-0000-0000-0000-000000000000}"/>
          </ac:spMkLst>
        </pc:spChg>
        <pc:spChg chg="del">
          <ac:chgData name="Nguyễn Thành Thuận" userId="f7e0d9b1-5112-4b72-8fa3-9ac8b2b6baf7" providerId="ADAL" clId="{45BC7FF8-AE83-4DAF-85FA-067E8C2D61D5}" dt="2022-09-28T16:33:59.677" v="12507" actId="478"/>
          <ac:spMkLst>
            <pc:docMk/>
            <pc:sldMk cId="1339064804" sldId="278"/>
            <ac:spMk id="19" creationId="{00000000-0000-0000-0000-000000000000}"/>
          </ac:spMkLst>
        </pc:spChg>
        <pc:spChg chg="del">
          <ac:chgData name="Nguyễn Thành Thuận" userId="f7e0d9b1-5112-4b72-8fa3-9ac8b2b6baf7" providerId="ADAL" clId="{45BC7FF8-AE83-4DAF-85FA-067E8C2D61D5}" dt="2022-09-28T16:33:59.677" v="12507" actId="478"/>
          <ac:spMkLst>
            <pc:docMk/>
            <pc:sldMk cId="1339064804" sldId="278"/>
            <ac:spMk id="20" creationId="{00000000-0000-0000-0000-000000000000}"/>
          </ac:spMkLst>
        </pc:spChg>
        <pc:spChg chg="del">
          <ac:chgData name="Nguyễn Thành Thuận" userId="f7e0d9b1-5112-4b72-8fa3-9ac8b2b6baf7" providerId="ADAL" clId="{45BC7FF8-AE83-4DAF-85FA-067E8C2D61D5}" dt="2022-09-28T16:36:04.128" v="12609" actId="478"/>
          <ac:spMkLst>
            <pc:docMk/>
            <pc:sldMk cId="1339064804" sldId="278"/>
            <ac:spMk id="25" creationId="{00000000-0000-0000-0000-000000000000}"/>
          </ac:spMkLst>
        </pc:spChg>
        <pc:spChg chg="del">
          <ac:chgData name="Nguyễn Thành Thuận" userId="f7e0d9b1-5112-4b72-8fa3-9ac8b2b6baf7" providerId="ADAL" clId="{45BC7FF8-AE83-4DAF-85FA-067E8C2D61D5}" dt="2022-09-28T16:36:02.374" v="12608" actId="478"/>
          <ac:spMkLst>
            <pc:docMk/>
            <pc:sldMk cId="1339064804" sldId="278"/>
            <ac:spMk id="26" creationId="{00000000-0000-0000-0000-000000000000}"/>
          </ac:spMkLst>
        </pc:spChg>
        <pc:spChg chg="add mod">
          <ac:chgData name="Nguyễn Thành Thuận" userId="f7e0d9b1-5112-4b72-8fa3-9ac8b2b6baf7" providerId="ADAL" clId="{45BC7FF8-AE83-4DAF-85FA-067E8C2D61D5}" dt="2022-09-28T16:37:45.831" v="12631" actId="164"/>
          <ac:spMkLst>
            <pc:docMk/>
            <pc:sldMk cId="1339064804" sldId="278"/>
            <ac:spMk id="29" creationId="{D74BCD90-9C60-404F-BDF2-087AEBFDCDE4}"/>
          </ac:spMkLst>
        </pc:spChg>
        <pc:spChg chg="add mod">
          <ac:chgData name="Nguyễn Thành Thuận" userId="f7e0d9b1-5112-4b72-8fa3-9ac8b2b6baf7" providerId="ADAL" clId="{45BC7FF8-AE83-4DAF-85FA-067E8C2D61D5}" dt="2022-09-28T16:39:47.645" v="12672" actId="1036"/>
          <ac:spMkLst>
            <pc:docMk/>
            <pc:sldMk cId="1339064804" sldId="278"/>
            <ac:spMk id="32" creationId="{A136F876-91BA-4BE0-A10E-C32E6219C5C8}"/>
          </ac:spMkLst>
        </pc:spChg>
        <pc:spChg chg="add mod">
          <ac:chgData name="Nguyễn Thành Thuận" userId="f7e0d9b1-5112-4b72-8fa3-9ac8b2b6baf7" providerId="ADAL" clId="{45BC7FF8-AE83-4DAF-85FA-067E8C2D61D5}" dt="2022-09-28T16:47:35.826" v="12723" actId="20577"/>
          <ac:spMkLst>
            <pc:docMk/>
            <pc:sldMk cId="1339064804" sldId="278"/>
            <ac:spMk id="33" creationId="{432A59C4-21F2-44E5-A04F-28CCF2A915F0}"/>
          </ac:spMkLst>
        </pc:spChg>
        <pc:grpChg chg="del">
          <ac:chgData name="Nguyễn Thành Thuận" userId="f7e0d9b1-5112-4b72-8fa3-9ac8b2b6baf7" providerId="ADAL" clId="{45BC7FF8-AE83-4DAF-85FA-067E8C2D61D5}" dt="2022-09-28T16:33:57.994" v="12506" actId="478"/>
          <ac:grpSpMkLst>
            <pc:docMk/>
            <pc:sldMk cId="1339064804" sldId="278"/>
            <ac:grpSpMk id="13" creationId="{00000000-0000-0000-0000-000000000000}"/>
          </ac:grpSpMkLst>
        </pc:grpChg>
        <pc:grpChg chg="del">
          <ac:chgData name="Nguyễn Thành Thuận" userId="f7e0d9b1-5112-4b72-8fa3-9ac8b2b6baf7" providerId="ADAL" clId="{45BC7FF8-AE83-4DAF-85FA-067E8C2D61D5}" dt="2022-09-28T16:33:59.677" v="12507" actId="478"/>
          <ac:grpSpMkLst>
            <pc:docMk/>
            <pc:sldMk cId="1339064804" sldId="278"/>
            <ac:grpSpMk id="21" creationId="{00000000-0000-0000-0000-000000000000}"/>
          </ac:grpSpMkLst>
        </pc:grpChg>
        <pc:grpChg chg="add mod">
          <ac:chgData name="Nguyễn Thành Thuận" userId="f7e0d9b1-5112-4b72-8fa3-9ac8b2b6baf7" providerId="ADAL" clId="{45BC7FF8-AE83-4DAF-85FA-067E8C2D61D5}" dt="2022-09-28T16:39:47.645" v="12672" actId="1036"/>
          <ac:grpSpMkLst>
            <pc:docMk/>
            <pc:sldMk cId="1339064804" sldId="278"/>
            <ac:grpSpMk id="34" creationId="{92697C59-68BD-4A7D-B4A3-FEC32AFCCFFE}"/>
          </ac:grpSpMkLst>
        </pc:grpChg>
        <pc:grpChg chg="add mod">
          <ac:chgData name="Nguyễn Thành Thuận" userId="f7e0d9b1-5112-4b72-8fa3-9ac8b2b6baf7" providerId="ADAL" clId="{45BC7FF8-AE83-4DAF-85FA-067E8C2D61D5}" dt="2022-09-28T16:39:47.645" v="12672" actId="1036"/>
          <ac:grpSpMkLst>
            <pc:docMk/>
            <pc:sldMk cId="1339064804" sldId="278"/>
            <ac:grpSpMk id="35" creationId="{BF3BE863-6F26-4F4D-9E3A-9A5D47A6417A}"/>
          </ac:grpSpMkLst>
        </pc:grpChg>
        <pc:cxnChg chg="mod">
          <ac:chgData name="Nguyễn Thành Thuận" userId="f7e0d9b1-5112-4b72-8fa3-9ac8b2b6baf7" providerId="ADAL" clId="{45BC7FF8-AE83-4DAF-85FA-067E8C2D61D5}" dt="2022-09-28T16:36:08.230" v="12610" actId="14100"/>
          <ac:cxnSpMkLst>
            <pc:docMk/>
            <pc:sldMk cId="1339064804" sldId="278"/>
            <ac:cxnSpMk id="28" creationId="{00000000-0000-0000-0000-000000000000}"/>
          </ac:cxnSpMkLst>
        </pc:cxnChg>
        <pc:cxnChg chg="add mod">
          <ac:chgData name="Nguyễn Thành Thuận" userId="f7e0d9b1-5112-4b72-8fa3-9ac8b2b6baf7" providerId="ADAL" clId="{45BC7FF8-AE83-4DAF-85FA-067E8C2D61D5}" dt="2022-09-28T16:39:47.645" v="12672" actId="1036"/>
          <ac:cxnSpMkLst>
            <pc:docMk/>
            <pc:sldMk cId="1339064804" sldId="278"/>
            <ac:cxnSpMk id="37" creationId="{A69E94EA-8165-49FC-9BEC-C95056C2972D}"/>
          </ac:cxnSpMkLst>
        </pc:cxnChg>
        <pc:cxnChg chg="add del mod">
          <ac:chgData name="Nguyễn Thành Thuận" userId="f7e0d9b1-5112-4b72-8fa3-9ac8b2b6baf7" providerId="ADAL" clId="{45BC7FF8-AE83-4DAF-85FA-067E8C2D61D5}" dt="2022-09-28T16:38:41.741" v="12646" actId="478"/>
          <ac:cxnSpMkLst>
            <pc:docMk/>
            <pc:sldMk cId="1339064804" sldId="278"/>
            <ac:cxnSpMk id="38" creationId="{7487901B-DCE4-4462-B41F-1714ED70A770}"/>
          </ac:cxnSpMkLst>
        </pc:cxnChg>
        <pc:cxnChg chg="add mod">
          <ac:chgData name="Nguyễn Thành Thuận" userId="f7e0d9b1-5112-4b72-8fa3-9ac8b2b6baf7" providerId="ADAL" clId="{45BC7FF8-AE83-4DAF-85FA-067E8C2D61D5}" dt="2022-09-28T16:39:47.645" v="12672" actId="1036"/>
          <ac:cxnSpMkLst>
            <pc:docMk/>
            <pc:sldMk cId="1339064804" sldId="278"/>
            <ac:cxnSpMk id="39" creationId="{9D4EBDB6-50D6-4DAB-9125-D4947AD6A157}"/>
          </ac:cxnSpMkLst>
        </pc:cxnChg>
      </pc:sldChg>
      <pc:sldChg chg="addSp delSp modSp add del mod modTransition addAnim delAnim modAnim">
        <pc:chgData name="Nguyễn Thành Thuận" userId="f7e0d9b1-5112-4b72-8fa3-9ac8b2b6baf7" providerId="ADAL" clId="{45BC7FF8-AE83-4DAF-85FA-067E8C2D61D5}" dt="2022-09-28T15:58:44.955" v="11918" actId="47"/>
        <pc:sldMkLst>
          <pc:docMk/>
          <pc:sldMk cId="0" sldId="286"/>
        </pc:sldMkLst>
        <pc:spChg chg="del">
          <ac:chgData name="Nguyễn Thành Thuận" userId="f7e0d9b1-5112-4b72-8fa3-9ac8b2b6baf7" providerId="ADAL" clId="{45BC7FF8-AE83-4DAF-85FA-067E8C2D61D5}" dt="2022-09-28T15:52:45.526" v="11802" actId="478"/>
          <ac:spMkLst>
            <pc:docMk/>
            <pc:sldMk cId="0" sldId="286"/>
            <ac:spMk id="23" creationId="{F089D623-E2C9-45BA-9185-C01F4F5AD00B}"/>
          </ac:spMkLst>
        </pc:spChg>
        <pc:spChg chg="del">
          <ac:chgData name="Nguyễn Thành Thuận" userId="f7e0d9b1-5112-4b72-8fa3-9ac8b2b6baf7" providerId="ADAL" clId="{45BC7FF8-AE83-4DAF-85FA-067E8C2D61D5}" dt="2022-09-28T15:57:07.637" v="11880" actId="478"/>
          <ac:spMkLst>
            <pc:docMk/>
            <pc:sldMk cId="0" sldId="286"/>
            <ac:spMk id="31" creationId="{061435E6-EB1D-4FE8-BB0E-E439110B9746}"/>
          </ac:spMkLst>
        </pc:spChg>
        <pc:spChg chg="mod">
          <ac:chgData name="Nguyễn Thành Thuận" userId="f7e0d9b1-5112-4b72-8fa3-9ac8b2b6baf7" providerId="ADAL" clId="{45BC7FF8-AE83-4DAF-85FA-067E8C2D61D5}" dt="2022-09-28T15:57:17.189" v="11885" actId="1076"/>
          <ac:spMkLst>
            <pc:docMk/>
            <pc:sldMk cId="0" sldId="286"/>
            <ac:spMk id="33" creationId="{D3CC7C57-2E97-4B7F-B630-6B123BD56BEA}"/>
          </ac:spMkLst>
        </pc:spChg>
        <pc:spChg chg="del">
          <ac:chgData name="Nguyễn Thành Thuận" userId="f7e0d9b1-5112-4b72-8fa3-9ac8b2b6baf7" providerId="ADAL" clId="{45BC7FF8-AE83-4DAF-85FA-067E8C2D61D5}" dt="2022-09-28T15:57:09.197" v="11881" actId="478"/>
          <ac:spMkLst>
            <pc:docMk/>
            <pc:sldMk cId="0" sldId="286"/>
            <ac:spMk id="40" creationId="{6B7C0AAB-22BF-4D47-9658-DD4B15DCC080}"/>
          </ac:spMkLst>
        </pc:spChg>
        <pc:spChg chg="mod">
          <ac:chgData name="Nguyễn Thành Thuận" userId="f7e0d9b1-5112-4b72-8fa3-9ac8b2b6baf7" providerId="ADAL" clId="{45BC7FF8-AE83-4DAF-85FA-067E8C2D61D5}" dt="2022-09-28T15:50:15.465" v="11763" actId="1076"/>
          <ac:spMkLst>
            <pc:docMk/>
            <pc:sldMk cId="0" sldId="286"/>
            <ac:spMk id="45" creationId="{B741273F-82A7-41F4-90E3-C4AA7711B083}"/>
          </ac:spMkLst>
        </pc:spChg>
        <pc:spChg chg="mod">
          <ac:chgData name="Nguyễn Thành Thuận" userId="f7e0d9b1-5112-4b72-8fa3-9ac8b2b6baf7" providerId="ADAL" clId="{45BC7FF8-AE83-4DAF-85FA-067E8C2D61D5}" dt="2022-09-28T15:56:56.882" v="11879"/>
          <ac:spMkLst>
            <pc:docMk/>
            <pc:sldMk cId="0" sldId="286"/>
            <ac:spMk id="47" creationId="{BC248DDA-EFB3-4378-9AD5-6352D319D766}"/>
          </ac:spMkLst>
        </pc:spChg>
        <pc:spChg chg="add mod ord topLvl">
          <ac:chgData name="Nguyễn Thành Thuận" userId="f7e0d9b1-5112-4b72-8fa3-9ac8b2b6baf7" providerId="ADAL" clId="{45BC7FF8-AE83-4DAF-85FA-067E8C2D61D5}" dt="2022-09-28T15:53:59.636" v="11832" actId="404"/>
          <ac:spMkLst>
            <pc:docMk/>
            <pc:sldMk cId="0" sldId="286"/>
            <ac:spMk id="48" creationId="{5AFE16D4-6CEA-4616-A9BE-92A9D047A84A}"/>
          </ac:spMkLst>
        </pc:spChg>
        <pc:spChg chg="del">
          <ac:chgData name="Nguyễn Thành Thuận" userId="f7e0d9b1-5112-4b72-8fa3-9ac8b2b6baf7" providerId="ADAL" clId="{45BC7FF8-AE83-4DAF-85FA-067E8C2D61D5}" dt="2022-09-28T15:53:04.874" v="11808" actId="478"/>
          <ac:spMkLst>
            <pc:docMk/>
            <pc:sldMk cId="0" sldId="286"/>
            <ac:spMk id="49" creationId="{643FA316-E8F4-416E-AA85-593EC804EFFB}"/>
          </ac:spMkLst>
        </pc:spChg>
        <pc:spChg chg="mod">
          <ac:chgData name="Nguyễn Thành Thuận" userId="f7e0d9b1-5112-4b72-8fa3-9ac8b2b6baf7" providerId="ADAL" clId="{45BC7FF8-AE83-4DAF-85FA-067E8C2D61D5}" dt="2022-09-28T15:52:21.268" v="11797" actId="14100"/>
          <ac:spMkLst>
            <pc:docMk/>
            <pc:sldMk cId="0" sldId="286"/>
            <ac:spMk id="50" creationId="{F786E35C-AC93-4CE4-9A2D-1A24B6D29A26}"/>
          </ac:spMkLst>
        </pc:spChg>
        <pc:spChg chg="del">
          <ac:chgData name="Nguyễn Thành Thuận" userId="f7e0d9b1-5112-4b72-8fa3-9ac8b2b6baf7" providerId="ADAL" clId="{45BC7FF8-AE83-4DAF-85FA-067E8C2D61D5}" dt="2022-09-28T15:53:02.998" v="11807" actId="478"/>
          <ac:spMkLst>
            <pc:docMk/>
            <pc:sldMk cId="0" sldId="286"/>
            <ac:spMk id="51" creationId="{BC25135B-3C94-4FA2-815D-34DE353CDF07}"/>
          </ac:spMkLst>
        </pc:spChg>
        <pc:spChg chg="del mod topLvl">
          <ac:chgData name="Nguyễn Thành Thuận" userId="f7e0d9b1-5112-4b72-8fa3-9ac8b2b6baf7" providerId="ADAL" clId="{45BC7FF8-AE83-4DAF-85FA-067E8C2D61D5}" dt="2022-09-28T15:53:36.674" v="11814" actId="478"/>
          <ac:spMkLst>
            <pc:docMk/>
            <pc:sldMk cId="0" sldId="286"/>
            <ac:spMk id="56" creationId="{58BD774F-A608-46A9-88EA-EBAE45008334}"/>
          </ac:spMkLst>
        </pc:spChg>
        <pc:spChg chg="mod topLvl">
          <ac:chgData name="Nguyễn Thành Thuận" userId="f7e0d9b1-5112-4b72-8fa3-9ac8b2b6baf7" providerId="ADAL" clId="{45BC7FF8-AE83-4DAF-85FA-067E8C2D61D5}" dt="2022-09-28T15:52:42.266" v="11801" actId="165"/>
          <ac:spMkLst>
            <pc:docMk/>
            <pc:sldMk cId="0" sldId="286"/>
            <ac:spMk id="68" creationId="{BEA10005-D603-4904-B1D1-CBF18A9D62D7}"/>
          </ac:spMkLst>
        </pc:spChg>
        <pc:spChg chg="del mod">
          <ac:chgData name="Nguyễn Thành Thuận" userId="f7e0d9b1-5112-4b72-8fa3-9ac8b2b6baf7" providerId="ADAL" clId="{45BC7FF8-AE83-4DAF-85FA-067E8C2D61D5}" dt="2022-09-28T15:51:14.427" v="11779" actId="478"/>
          <ac:spMkLst>
            <pc:docMk/>
            <pc:sldMk cId="0" sldId="286"/>
            <ac:spMk id="69" creationId="{514551AF-03E3-4DA5-BBF3-EFC324617DBD}"/>
          </ac:spMkLst>
        </pc:spChg>
        <pc:spChg chg="del mod">
          <ac:chgData name="Nguyễn Thành Thuận" userId="f7e0d9b1-5112-4b72-8fa3-9ac8b2b6baf7" providerId="ADAL" clId="{45BC7FF8-AE83-4DAF-85FA-067E8C2D61D5}" dt="2022-09-28T15:51:16.629" v="11780" actId="478"/>
          <ac:spMkLst>
            <pc:docMk/>
            <pc:sldMk cId="0" sldId="286"/>
            <ac:spMk id="70" creationId="{A2F6E157-03FC-4998-A59D-A494299D753A}"/>
          </ac:spMkLst>
        </pc:spChg>
        <pc:spChg chg="mod topLvl">
          <ac:chgData name="Nguyễn Thành Thuận" userId="f7e0d9b1-5112-4b72-8fa3-9ac8b2b6baf7" providerId="ADAL" clId="{45BC7FF8-AE83-4DAF-85FA-067E8C2D61D5}" dt="2022-09-28T15:53:49.966" v="11824" actId="404"/>
          <ac:spMkLst>
            <pc:docMk/>
            <pc:sldMk cId="0" sldId="286"/>
            <ac:spMk id="71" creationId="{B9F6710F-493A-4EE7-97E8-4BE233F5A3C0}"/>
          </ac:spMkLst>
        </pc:spChg>
        <pc:spChg chg="mod topLvl">
          <ac:chgData name="Nguyễn Thành Thuận" userId="f7e0d9b1-5112-4b72-8fa3-9ac8b2b6baf7" providerId="ADAL" clId="{45BC7FF8-AE83-4DAF-85FA-067E8C2D61D5}" dt="2022-09-28T15:54:57.275" v="11851" actId="403"/>
          <ac:spMkLst>
            <pc:docMk/>
            <pc:sldMk cId="0" sldId="286"/>
            <ac:spMk id="72" creationId="{0B743E26-DDCB-4EE7-80BA-D69017A48993}"/>
          </ac:spMkLst>
        </pc:spChg>
        <pc:spChg chg="mod topLvl">
          <ac:chgData name="Nguyễn Thành Thuận" userId="f7e0d9b1-5112-4b72-8fa3-9ac8b2b6baf7" providerId="ADAL" clId="{45BC7FF8-AE83-4DAF-85FA-067E8C2D61D5}" dt="2022-09-28T15:55:01.593" v="11852" actId="403"/>
          <ac:spMkLst>
            <pc:docMk/>
            <pc:sldMk cId="0" sldId="286"/>
            <ac:spMk id="73" creationId="{FAC2AA43-ACB1-4D7C-A61C-AB25B6E426D6}"/>
          </ac:spMkLst>
        </pc:spChg>
        <pc:spChg chg="del">
          <ac:chgData name="Nguyễn Thành Thuận" userId="f7e0d9b1-5112-4b72-8fa3-9ac8b2b6baf7" providerId="ADAL" clId="{45BC7FF8-AE83-4DAF-85FA-067E8C2D61D5}" dt="2022-09-28T15:52:55.683" v="11805" actId="478"/>
          <ac:spMkLst>
            <pc:docMk/>
            <pc:sldMk cId="0" sldId="286"/>
            <ac:spMk id="74" creationId="{1967FBCC-BF74-41B5-B0B4-AF5C053BFCD3}"/>
          </ac:spMkLst>
        </pc:spChg>
        <pc:spChg chg="del">
          <ac:chgData name="Nguyễn Thành Thuận" userId="f7e0d9b1-5112-4b72-8fa3-9ac8b2b6baf7" providerId="ADAL" clId="{45BC7FF8-AE83-4DAF-85FA-067E8C2D61D5}" dt="2022-09-28T15:52:47.186" v="11803" actId="478"/>
          <ac:spMkLst>
            <pc:docMk/>
            <pc:sldMk cId="0" sldId="286"/>
            <ac:spMk id="75" creationId="{5A70091B-D7D1-4C9F-81E3-A3CAE8C74B38}"/>
          </ac:spMkLst>
        </pc:spChg>
        <pc:spChg chg="del">
          <ac:chgData name="Nguyễn Thành Thuận" userId="f7e0d9b1-5112-4b72-8fa3-9ac8b2b6baf7" providerId="ADAL" clId="{45BC7FF8-AE83-4DAF-85FA-067E8C2D61D5}" dt="2022-09-28T15:52:49.619" v="11804" actId="478"/>
          <ac:spMkLst>
            <pc:docMk/>
            <pc:sldMk cId="0" sldId="286"/>
            <ac:spMk id="76" creationId="{C2CF45E4-04F5-4C0D-A09F-2AD072522639}"/>
          </ac:spMkLst>
        </pc:spChg>
        <pc:spChg chg="del">
          <ac:chgData name="Nguyễn Thành Thuận" userId="f7e0d9b1-5112-4b72-8fa3-9ac8b2b6baf7" providerId="ADAL" clId="{45BC7FF8-AE83-4DAF-85FA-067E8C2D61D5}" dt="2022-09-28T15:53:00.700" v="11806" actId="478"/>
          <ac:spMkLst>
            <pc:docMk/>
            <pc:sldMk cId="0" sldId="286"/>
            <ac:spMk id="77" creationId="{41563E79-C2B8-4318-88C1-E98445454F71}"/>
          </ac:spMkLst>
        </pc:spChg>
        <pc:spChg chg="mod">
          <ac:chgData name="Nguyễn Thành Thuận" userId="f7e0d9b1-5112-4b72-8fa3-9ac8b2b6baf7" providerId="ADAL" clId="{45BC7FF8-AE83-4DAF-85FA-067E8C2D61D5}" dt="2022-09-28T15:54:16.268" v="11844" actId="404"/>
          <ac:spMkLst>
            <pc:docMk/>
            <pc:sldMk cId="0" sldId="286"/>
            <ac:spMk id="82" creationId="{00C99AF0-396C-41F0-AE7D-6CDB62D0FC6A}"/>
          </ac:spMkLst>
        </pc:spChg>
        <pc:spChg chg="del">
          <ac:chgData name="Nguyễn Thành Thuận" userId="f7e0d9b1-5112-4b72-8fa3-9ac8b2b6baf7" providerId="ADAL" clId="{45BC7FF8-AE83-4DAF-85FA-067E8C2D61D5}" dt="2022-09-28T15:54:07.945" v="11836" actId="478"/>
          <ac:spMkLst>
            <pc:docMk/>
            <pc:sldMk cId="0" sldId="286"/>
            <ac:spMk id="90" creationId="{EC1B10BF-B2E9-4FF1-B587-BD075A78CCD0}"/>
          </ac:spMkLst>
        </pc:spChg>
        <pc:spChg chg="del">
          <ac:chgData name="Nguyễn Thành Thuận" userId="f7e0d9b1-5112-4b72-8fa3-9ac8b2b6baf7" providerId="ADAL" clId="{45BC7FF8-AE83-4DAF-85FA-067E8C2D61D5}" dt="2022-09-28T15:54:03.454" v="11833" actId="478"/>
          <ac:spMkLst>
            <pc:docMk/>
            <pc:sldMk cId="0" sldId="286"/>
            <ac:spMk id="91" creationId="{B0300F83-9D4A-430E-8EB2-01E6DFB73F36}"/>
          </ac:spMkLst>
        </pc:spChg>
        <pc:grpChg chg="del mod">
          <ac:chgData name="Nguyễn Thành Thuận" userId="f7e0d9b1-5112-4b72-8fa3-9ac8b2b6baf7" providerId="ADAL" clId="{45BC7FF8-AE83-4DAF-85FA-067E8C2D61D5}" dt="2022-09-28T15:52:42.266" v="11801" actId="165"/>
          <ac:grpSpMkLst>
            <pc:docMk/>
            <pc:sldMk cId="0" sldId="286"/>
            <ac:grpSpMk id="2" creationId="{0BB9DF68-C735-4989-BCF5-74904E415CAB}"/>
          </ac:grpSpMkLst>
        </pc:grpChg>
        <pc:grpChg chg="del">
          <ac:chgData name="Nguyễn Thành Thuận" userId="f7e0d9b1-5112-4b72-8fa3-9ac8b2b6baf7" providerId="ADAL" clId="{45BC7FF8-AE83-4DAF-85FA-067E8C2D61D5}" dt="2022-09-28T15:50:18.118" v="11764" actId="478"/>
          <ac:grpSpMkLst>
            <pc:docMk/>
            <pc:sldMk cId="0" sldId="286"/>
            <ac:grpSpMk id="3" creationId="{2E5FDF6B-AB59-4700-997B-A639A939CE98}"/>
          </ac:grpSpMkLst>
        </pc:grpChg>
        <pc:grpChg chg="mod">
          <ac:chgData name="Nguyễn Thành Thuận" userId="f7e0d9b1-5112-4b72-8fa3-9ac8b2b6baf7" providerId="ADAL" clId="{45BC7FF8-AE83-4DAF-85FA-067E8C2D61D5}" dt="2022-09-28T15:52:00.254" v="11795" actId="1076"/>
          <ac:grpSpMkLst>
            <pc:docMk/>
            <pc:sldMk cId="0" sldId="286"/>
            <ac:grpSpMk id="4" creationId="{BF220FA4-9AEF-4C1B-B863-B0FB31EAC47E}"/>
          </ac:grpSpMkLst>
        </pc:grpChg>
        <pc:grpChg chg="add del mod">
          <ac:chgData name="Nguyễn Thành Thuận" userId="f7e0d9b1-5112-4b72-8fa3-9ac8b2b6baf7" providerId="ADAL" clId="{45BC7FF8-AE83-4DAF-85FA-067E8C2D61D5}" dt="2022-09-28T15:54:05.390" v="11835" actId="478"/>
          <ac:grpSpMkLst>
            <pc:docMk/>
            <pc:sldMk cId="0" sldId="286"/>
            <ac:grpSpMk id="5" creationId="{69F23657-0CC9-4B9B-ACD5-B72988D138C5}"/>
          </ac:grpSpMkLst>
        </pc:grpChg>
        <pc:grpChg chg="del">
          <ac:chgData name="Nguyễn Thành Thuận" userId="f7e0d9b1-5112-4b72-8fa3-9ac8b2b6baf7" providerId="ADAL" clId="{45BC7FF8-AE83-4DAF-85FA-067E8C2D61D5}" dt="2022-09-28T15:53:02.998" v="11807" actId="478"/>
          <ac:grpSpMkLst>
            <pc:docMk/>
            <pc:sldMk cId="0" sldId="286"/>
            <ac:grpSpMk id="44" creationId="{C4722552-E827-455A-803E-F42C2E9419F6}"/>
          </ac:grpSpMkLst>
        </pc:grpChg>
        <pc:grpChg chg="del">
          <ac:chgData name="Nguyễn Thành Thuận" userId="f7e0d9b1-5112-4b72-8fa3-9ac8b2b6baf7" providerId="ADAL" clId="{45BC7FF8-AE83-4DAF-85FA-067E8C2D61D5}" dt="2022-09-28T15:54:03.454" v="11833" actId="478"/>
          <ac:grpSpMkLst>
            <pc:docMk/>
            <pc:sldMk cId="0" sldId="286"/>
            <ac:grpSpMk id="78" creationId="{CE23E27A-54DC-4FEC-8396-03933D1EAD99}"/>
          </ac:grpSpMkLst>
        </pc:grpChg>
        <pc:cxnChg chg="mod">
          <ac:chgData name="Nguyễn Thành Thuận" userId="f7e0d9b1-5112-4b72-8fa3-9ac8b2b6baf7" providerId="ADAL" clId="{45BC7FF8-AE83-4DAF-85FA-067E8C2D61D5}" dt="2022-09-28T15:50:22.340" v="11766" actId="1076"/>
          <ac:cxnSpMkLst>
            <pc:docMk/>
            <pc:sldMk cId="0" sldId="286"/>
            <ac:cxnSpMk id="46" creationId="{4B8FD239-0BE3-4F5A-9EC0-6DA5D94E4445}"/>
          </ac:cxnSpMkLst>
        </pc:cxnChg>
      </pc:sldChg>
      <pc:sldChg chg="modSp del">
        <pc:chgData name="Nguyễn Thành Thuận" userId="f7e0d9b1-5112-4b72-8fa3-9ac8b2b6baf7" providerId="ADAL" clId="{45BC7FF8-AE83-4DAF-85FA-067E8C2D61D5}" dt="2022-09-27T05:27:47.925" v="1577" actId="47"/>
        <pc:sldMkLst>
          <pc:docMk/>
          <pc:sldMk cId="2788437780" sldId="319"/>
        </pc:sldMkLst>
        <pc:spChg chg="mod">
          <ac:chgData name="Nguyễn Thành Thuận" userId="f7e0d9b1-5112-4b72-8fa3-9ac8b2b6baf7" providerId="ADAL" clId="{45BC7FF8-AE83-4DAF-85FA-067E8C2D61D5}" dt="2022-09-27T05:21:13.008" v="1304"/>
          <ac:spMkLst>
            <pc:docMk/>
            <pc:sldMk cId="2788437780" sldId="319"/>
            <ac:spMk id="31" creationId="{A8C9F370-58F0-4965-9F7D-0FCE332F3723}"/>
          </ac:spMkLst>
        </pc:spChg>
        <pc:spChg chg="mod">
          <ac:chgData name="Nguyễn Thành Thuận" userId="f7e0d9b1-5112-4b72-8fa3-9ac8b2b6baf7" providerId="ADAL" clId="{45BC7FF8-AE83-4DAF-85FA-067E8C2D61D5}" dt="2022-09-27T05:27:23.584" v="1575"/>
          <ac:spMkLst>
            <pc:docMk/>
            <pc:sldMk cId="2788437780" sldId="319"/>
            <ac:spMk id="47" creationId="{00000000-0000-0000-0000-000000000000}"/>
          </ac:spMkLst>
        </pc:spChg>
        <pc:spChg chg="mod">
          <ac:chgData name="Nguyễn Thành Thuận" userId="f7e0d9b1-5112-4b72-8fa3-9ac8b2b6baf7" providerId="ADAL" clId="{45BC7FF8-AE83-4DAF-85FA-067E8C2D61D5}" dt="2022-09-27T05:21:13.008" v="1304"/>
          <ac:spMkLst>
            <pc:docMk/>
            <pc:sldMk cId="2788437780" sldId="319"/>
            <ac:spMk id="70" creationId="{A5DA91E9-129A-4238-9259-ABBD1D09F8DB}"/>
          </ac:spMkLst>
        </pc:spChg>
      </pc:sldChg>
      <pc:sldChg chg="delSp modSp add del mod modTransition setBg">
        <pc:chgData name="Nguyễn Thành Thuận" userId="f7e0d9b1-5112-4b72-8fa3-9ac8b2b6baf7" providerId="ADAL" clId="{45BC7FF8-AE83-4DAF-85FA-067E8C2D61D5}" dt="2022-09-28T12:52:51.614" v="8846" actId="47"/>
        <pc:sldMkLst>
          <pc:docMk/>
          <pc:sldMk cId="2323233151" sldId="574"/>
        </pc:sldMkLst>
        <pc:spChg chg="del">
          <ac:chgData name="Nguyễn Thành Thuận" userId="f7e0d9b1-5112-4b72-8fa3-9ac8b2b6baf7" providerId="ADAL" clId="{45BC7FF8-AE83-4DAF-85FA-067E8C2D61D5}" dt="2022-09-28T12:43:52.825" v="8340" actId="478"/>
          <ac:spMkLst>
            <pc:docMk/>
            <pc:sldMk cId="2323233151" sldId="574"/>
            <ac:spMk id="3" creationId="{6B3258E6-BC54-401B-A12A-011F34FE95AF}"/>
          </ac:spMkLst>
        </pc:spChg>
        <pc:spChg chg="mod">
          <ac:chgData name="Nguyễn Thành Thuận" userId="f7e0d9b1-5112-4b72-8fa3-9ac8b2b6baf7" providerId="ADAL" clId="{45BC7FF8-AE83-4DAF-85FA-067E8C2D61D5}" dt="2022-09-28T12:47:52.797" v="8684" actId="1076"/>
          <ac:spMkLst>
            <pc:docMk/>
            <pc:sldMk cId="2323233151" sldId="574"/>
            <ac:spMk id="23" creationId="{17293981-D024-452B-B89A-B99B7400A83E}"/>
          </ac:spMkLst>
        </pc:spChg>
        <pc:spChg chg="del">
          <ac:chgData name="Nguyễn Thành Thuận" userId="f7e0d9b1-5112-4b72-8fa3-9ac8b2b6baf7" providerId="ADAL" clId="{45BC7FF8-AE83-4DAF-85FA-067E8C2D61D5}" dt="2022-09-28T12:45:34.877" v="8555" actId="478"/>
          <ac:spMkLst>
            <pc:docMk/>
            <pc:sldMk cId="2323233151" sldId="574"/>
            <ac:spMk id="27" creationId="{2A00D6EA-2414-4DDE-AAED-FD3D10D54C07}"/>
          </ac:spMkLst>
        </pc:spChg>
        <pc:spChg chg="mod">
          <ac:chgData name="Nguyễn Thành Thuận" userId="f7e0d9b1-5112-4b72-8fa3-9ac8b2b6baf7" providerId="ADAL" clId="{45BC7FF8-AE83-4DAF-85FA-067E8C2D61D5}" dt="2022-09-28T12:48:29.022" v="8725" actId="1035"/>
          <ac:spMkLst>
            <pc:docMk/>
            <pc:sldMk cId="2323233151" sldId="574"/>
            <ac:spMk id="28" creationId="{5CA1D85A-A97B-49AB-98AE-BB18D39EBB74}"/>
          </ac:spMkLst>
        </pc:spChg>
        <pc:spChg chg="del">
          <ac:chgData name="Nguyễn Thành Thuận" userId="f7e0d9b1-5112-4b72-8fa3-9ac8b2b6baf7" providerId="ADAL" clId="{45BC7FF8-AE83-4DAF-85FA-067E8C2D61D5}" dt="2022-09-28T12:44:52.913" v="8431" actId="478"/>
          <ac:spMkLst>
            <pc:docMk/>
            <pc:sldMk cId="2323233151" sldId="574"/>
            <ac:spMk id="30" creationId="{48D84265-30E4-4C5C-94C4-03F021F83B19}"/>
          </ac:spMkLst>
        </pc:spChg>
        <pc:spChg chg="mod">
          <ac:chgData name="Nguyễn Thành Thuận" userId="f7e0d9b1-5112-4b72-8fa3-9ac8b2b6baf7" providerId="ADAL" clId="{45BC7FF8-AE83-4DAF-85FA-067E8C2D61D5}" dt="2022-09-28T12:48:35.141" v="8727" actId="1076"/>
          <ac:spMkLst>
            <pc:docMk/>
            <pc:sldMk cId="2323233151" sldId="574"/>
            <ac:spMk id="31" creationId="{F2770A12-5392-4CF9-B0AB-D86CE60CBCF6}"/>
          </ac:spMkLst>
        </pc:spChg>
        <pc:spChg chg="del">
          <ac:chgData name="Nguyễn Thành Thuận" userId="f7e0d9b1-5112-4b72-8fa3-9ac8b2b6baf7" providerId="ADAL" clId="{45BC7FF8-AE83-4DAF-85FA-067E8C2D61D5}" dt="2022-09-28T12:45:35.718" v="8556" actId="478"/>
          <ac:spMkLst>
            <pc:docMk/>
            <pc:sldMk cId="2323233151" sldId="574"/>
            <ac:spMk id="32" creationId="{92D724E0-2F03-4B54-9073-54DF57ABE237}"/>
          </ac:spMkLst>
        </pc:spChg>
        <pc:spChg chg="mod">
          <ac:chgData name="Nguyễn Thành Thuận" userId="f7e0d9b1-5112-4b72-8fa3-9ac8b2b6baf7" providerId="ADAL" clId="{45BC7FF8-AE83-4DAF-85FA-067E8C2D61D5}" dt="2022-09-28T12:48:53.617" v="8760" actId="1036"/>
          <ac:spMkLst>
            <pc:docMk/>
            <pc:sldMk cId="2323233151" sldId="574"/>
            <ac:spMk id="33" creationId="{D8223472-2999-434B-84A5-EE05B4B5D1E7}"/>
          </ac:spMkLst>
        </pc:spChg>
        <pc:spChg chg="del">
          <ac:chgData name="Nguyễn Thành Thuận" userId="f7e0d9b1-5112-4b72-8fa3-9ac8b2b6baf7" providerId="ADAL" clId="{45BC7FF8-AE83-4DAF-85FA-067E8C2D61D5}" dt="2022-09-28T12:45:30.485" v="8554" actId="478"/>
          <ac:spMkLst>
            <pc:docMk/>
            <pc:sldMk cId="2323233151" sldId="574"/>
            <ac:spMk id="35" creationId="{8CD3628B-6A6F-433E-8001-08BB26432B7D}"/>
          </ac:spMkLst>
        </pc:spChg>
        <pc:spChg chg="mod">
          <ac:chgData name="Nguyễn Thành Thuận" userId="f7e0d9b1-5112-4b72-8fa3-9ac8b2b6baf7" providerId="ADAL" clId="{45BC7FF8-AE83-4DAF-85FA-067E8C2D61D5}" dt="2022-09-28T12:48:53.617" v="8760" actId="1036"/>
          <ac:spMkLst>
            <pc:docMk/>
            <pc:sldMk cId="2323233151" sldId="574"/>
            <ac:spMk id="36" creationId="{D5A7462D-BBC8-49C5-ACB2-4FCABB7E4D5A}"/>
          </ac:spMkLst>
        </pc:spChg>
        <pc:spChg chg="del">
          <ac:chgData name="Nguyễn Thành Thuận" userId="f7e0d9b1-5112-4b72-8fa3-9ac8b2b6baf7" providerId="ADAL" clId="{45BC7FF8-AE83-4DAF-85FA-067E8C2D61D5}" dt="2022-09-28T12:43:58.073" v="8341" actId="478"/>
          <ac:spMkLst>
            <pc:docMk/>
            <pc:sldMk cId="2323233151" sldId="574"/>
            <ac:spMk id="37" creationId="{F43277A4-0313-490E-9DA7-4267668C6976}"/>
          </ac:spMkLst>
        </pc:spChg>
        <pc:spChg chg="del">
          <ac:chgData name="Nguyễn Thành Thuận" userId="f7e0d9b1-5112-4b72-8fa3-9ac8b2b6baf7" providerId="ADAL" clId="{45BC7FF8-AE83-4DAF-85FA-067E8C2D61D5}" dt="2022-09-28T12:44:03.899" v="8343" actId="478"/>
          <ac:spMkLst>
            <pc:docMk/>
            <pc:sldMk cId="2323233151" sldId="574"/>
            <ac:spMk id="38" creationId="{D1CACEC3-C95D-4211-B714-68E6B454CA87}"/>
          </ac:spMkLst>
        </pc:spChg>
        <pc:cxnChg chg="mod">
          <ac:chgData name="Nguyễn Thành Thuận" userId="f7e0d9b1-5112-4b72-8fa3-9ac8b2b6baf7" providerId="ADAL" clId="{45BC7FF8-AE83-4DAF-85FA-067E8C2D61D5}" dt="2022-09-28T12:48:29.022" v="8725" actId="1035"/>
          <ac:cxnSpMkLst>
            <pc:docMk/>
            <pc:sldMk cId="2323233151" sldId="574"/>
            <ac:cxnSpMk id="29" creationId="{95F3A4DD-9E9C-4207-BAA2-F122F0C1C311}"/>
          </ac:cxnSpMkLst>
        </pc:cxnChg>
        <pc:cxnChg chg="mod">
          <ac:chgData name="Nguyễn Thành Thuận" userId="f7e0d9b1-5112-4b72-8fa3-9ac8b2b6baf7" providerId="ADAL" clId="{45BC7FF8-AE83-4DAF-85FA-067E8C2D61D5}" dt="2022-09-28T12:48:53.617" v="8760" actId="1036"/>
          <ac:cxnSpMkLst>
            <pc:docMk/>
            <pc:sldMk cId="2323233151" sldId="574"/>
            <ac:cxnSpMk id="34" creationId="{ECE845D7-2B36-4837-8D05-BE13A10079DB}"/>
          </ac:cxnSpMkLst>
        </pc:cxnChg>
      </pc:sldChg>
      <pc:sldChg chg="addSp delSp modSp mod delAnim modAnim">
        <pc:chgData name="Nguyễn Thành Thuận" userId="f7e0d9b1-5112-4b72-8fa3-9ac8b2b6baf7" providerId="ADAL" clId="{45BC7FF8-AE83-4DAF-85FA-067E8C2D61D5}" dt="2022-09-27T13:21:04.827" v="5902" actId="1036"/>
        <pc:sldMkLst>
          <pc:docMk/>
          <pc:sldMk cId="1127226871" sldId="995"/>
        </pc:sldMkLst>
        <pc:spChg chg="add del">
          <ac:chgData name="Nguyễn Thành Thuận" userId="f7e0d9b1-5112-4b72-8fa3-9ac8b2b6baf7" providerId="ADAL" clId="{45BC7FF8-AE83-4DAF-85FA-067E8C2D61D5}" dt="2022-09-27T05:11:21.556" v="602" actId="22"/>
          <ac:spMkLst>
            <pc:docMk/>
            <pc:sldMk cId="1127226871" sldId="995"/>
            <ac:spMk id="26" creationId="{421E4A86-2820-419C-B653-D15DD8E85E2A}"/>
          </ac:spMkLst>
        </pc:spChg>
        <pc:spChg chg="add del mod">
          <ac:chgData name="Nguyễn Thành Thuận" userId="f7e0d9b1-5112-4b72-8fa3-9ac8b2b6baf7" providerId="ADAL" clId="{45BC7FF8-AE83-4DAF-85FA-067E8C2D61D5}" dt="2022-09-27T07:02:19.747" v="5643" actId="478"/>
          <ac:spMkLst>
            <pc:docMk/>
            <pc:sldMk cId="1127226871" sldId="995"/>
            <ac:spMk id="32" creationId="{1CF3919A-C938-4D9A-9473-E92A4CA9CAEE}"/>
          </ac:spMkLst>
        </pc:spChg>
        <pc:spChg chg="add del mod">
          <ac:chgData name="Nguyễn Thành Thuận" userId="f7e0d9b1-5112-4b72-8fa3-9ac8b2b6baf7" providerId="ADAL" clId="{45BC7FF8-AE83-4DAF-85FA-067E8C2D61D5}" dt="2022-09-27T07:02:25.718" v="5644" actId="478"/>
          <ac:spMkLst>
            <pc:docMk/>
            <pc:sldMk cId="1127226871" sldId="995"/>
            <ac:spMk id="33" creationId="{C0D1B804-7D62-4BB4-83DE-2449A10FA803}"/>
          </ac:spMkLst>
        </pc:spChg>
        <pc:spChg chg="add del mod">
          <ac:chgData name="Nguyễn Thành Thuận" userId="f7e0d9b1-5112-4b72-8fa3-9ac8b2b6baf7" providerId="ADAL" clId="{45BC7FF8-AE83-4DAF-85FA-067E8C2D61D5}" dt="2022-09-27T07:02:27.355" v="5645" actId="478"/>
          <ac:spMkLst>
            <pc:docMk/>
            <pc:sldMk cId="1127226871" sldId="995"/>
            <ac:spMk id="34" creationId="{53DB7D2A-8A64-4F97-A74F-726E96A79847}"/>
          </ac:spMkLst>
        </pc:spChg>
        <pc:spChg chg="add del mod">
          <ac:chgData name="Nguyễn Thành Thuận" userId="f7e0d9b1-5112-4b72-8fa3-9ac8b2b6baf7" providerId="ADAL" clId="{45BC7FF8-AE83-4DAF-85FA-067E8C2D61D5}" dt="2022-09-27T07:02:25.718" v="5644" actId="478"/>
          <ac:spMkLst>
            <pc:docMk/>
            <pc:sldMk cId="1127226871" sldId="995"/>
            <ac:spMk id="35" creationId="{75F3A806-7FE1-42EE-AA16-2A2CB7DA041A}"/>
          </ac:spMkLst>
        </pc:spChg>
        <pc:spChg chg="mod">
          <ac:chgData name="Nguyễn Thành Thuận" userId="f7e0d9b1-5112-4b72-8fa3-9ac8b2b6baf7" providerId="ADAL" clId="{45BC7FF8-AE83-4DAF-85FA-067E8C2D61D5}" dt="2022-09-27T07:00:20.789" v="5423" actId="1036"/>
          <ac:spMkLst>
            <pc:docMk/>
            <pc:sldMk cId="1127226871" sldId="995"/>
            <ac:spMk id="36" creationId="{756C43C4-6928-4936-895C-FE749F9D85B7}"/>
          </ac:spMkLst>
        </pc:spChg>
        <pc:spChg chg="add del mod">
          <ac:chgData name="Nguyễn Thành Thuận" userId="f7e0d9b1-5112-4b72-8fa3-9ac8b2b6baf7" providerId="ADAL" clId="{45BC7FF8-AE83-4DAF-85FA-067E8C2D61D5}" dt="2022-09-27T06:31:47.689" v="4314" actId="478"/>
          <ac:spMkLst>
            <pc:docMk/>
            <pc:sldMk cId="1127226871" sldId="995"/>
            <ac:spMk id="37" creationId="{F3EAD206-4640-47BF-840B-CB973E539BD1}"/>
          </ac:spMkLst>
        </pc:spChg>
        <pc:spChg chg="add del mod">
          <ac:chgData name="Nguyễn Thành Thuận" userId="f7e0d9b1-5112-4b72-8fa3-9ac8b2b6baf7" providerId="ADAL" clId="{45BC7FF8-AE83-4DAF-85FA-067E8C2D61D5}" dt="2022-09-27T06:31:47.689" v="4314" actId="478"/>
          <ac:spMkLst>
            <pc:docMk/>
            <pc:sldMk cId="1127226871" sldId="995"/>
            <ac:spMk id="39" creationId="{344E3DD2-9DF0-443D-88D3-F790644F6601}"/>
          </ac:spMkLst>
        </pc:spChg>
        <pc:spChg chg="add del mod">
          <ac:chgData name="Nguyễn Thành Thuận" userId="f7e0d9b1-5112-4b72-8fa3-9ac8b2b6baf7" providerId="ADAL" clId="{45BC7FF8-AE83-4DAF-85FA-067E8C2D61D5}" dt="2022-09-27T06:31:47.689" v="4314" actId="478"/>
          <ac:spMkLst>
            <pc:docMk/>
            <pc:sldMk cId="1127226871" sldId="995"/>
            <ac:spMk id="40" creationId="{62429F12-DCF6-4381-BCA3-4E894A7CCB48}"/>
          </ac:spMkLst>
        </pc:spChg>
        <pc:spChg chg="add del mod">
          <ac:chgData name="Nguyễn Thành Thuận" userId="f7e0d9b1-5112-4b72-8fa3-9ac8b2b6baf7" providerId="ADAL" clId="{45BC7FF8-AE83-4DAF-85FA-067E8C2D61D5}" dt="2022-09-27T06:31:47.689" v="4314" actId="478"/>
          <ac:spMkLst>
            <pc:docMk/>
            <pc:sldMk cId="1127226871" sldId="995"/>
            <ac:spMk id="41" creationId="{DAAA7D68-020B-40B0-8990-8B597282A101}"/>
          </ac:spMkLst>
        </pc:spChg>
        <pc:spChg chg="add del mod">
          <ac:chgData name="Nguyễn Thành Thuận" userId="f7e0d9b1-5112-4b72-8fa3-9ac8b2b6baf7" providerId="ADAL" clId="{45BC7FF8-AE83-4DAF-85FA-067E8C2D61D5}" dt="2022-09-27T06:31:47.689" v="4314" actId="478"/>
          <ac:spMkLst>
            <pc:docMk/>
            <pc:sldMk cId="1127226871" sldId="995"/>
            <ac:spMk id="42" creationId="{2EA2E467-127C-4AD0-B1B1-85818471DEFF}"/>
          </ac:spMkLst>
        </pc:spChg>
        <pc:spChg chg="add del mod">
          <ac:chgData name="Nguyễn Thành Thuận" userId="f7e0d9b1-5112-4b72-8fa3-9ac8b2b6baf7" providerId="ADAL" clId="{45BC7FF8-AE83-4DAF-85FA-067E8C2D61D5}" dt="2022-09-27T05:17:39.526" v="979"/>
          <ac:spMkLst>
            <pc:docMk/>
            <pc:sldMk cId="1127226871" sldId="995"/>
            <ac:spMk id="43" creationId="{336E3417-C5D8-4404-B16E-2689E18A48D2}"/>
          </ac:spMkLst>
        </pc:spChg>
        <pc:spChg chg="add del mod">
          <ac:chgData name="Nguyễn Thành Thuận" userId="f7e0d9b1-5112-4b72-8fa3-9ac8b2b6baf7" providerId="ADAL" clId="{45BC7FF8-AE83-4DAF-85FA-067E8C2D61D5}" dt="2022-09-27T06:31:47.689" v="4314" actId="478"/>
          <ac:spMkLst>
            <pc:docMk/>
            <pc:sldMk cId="1127226871" sldId="995"/>
            <ac:spMk id="43" creationId="{55FE0034-F508-4B25-9DD3-745426FC5478}"/>
          </ac:spMkLst>
        </pc:spChg>
        <pc:spChg chg="add del mod">
          <ac:chgData name="Nguyễn Thành Thuận" userId="f7e0d9b1-5112-4b72-8fa3-9ac8b2b6baf7" providerId="ADAL" clId="{45BC7FF8-AE83-4DAF-85FA-067E8C2D61D5}" dt="2022-09-27T06:31:47.689" v="4314" actId="478"/>
          <ac:spMkLst>
            <pc:docMk/>
            <pc:sldMk cId="1127226871" sldId="995"/>
            <ac:spMk id="44" creationId="{266CCAE1-EDBC-4168-868F-B38AB1A68CD0}"/>
          </ac:spMkLst>
        </pc:spChg>
        <pc:spChg chg="add del mod">
          <ac:chgData name="Nguyễn Thành Thuận" userId="f7e0d9b1-5112-4b72-8fa3-9ac8b2b6baf7" providerId="ADAL" clId="{45BC7FF8-AE83-4DAF-85FA-067E8C2D61D5}" dt="2022-09-27T05:17:39.526" v="979"/>
          <ac:spMkLst>
            <pc:docMk/>
            <pc:sldMk cId="1127226871" sldId="995"/>
            <ac:spMk id="44" creationId="{BE0CA2BE-BD46-459A-AA79-FEEA3ABD9185}"/>
          </ac:spMkLst>
        </pc:spChg>
        <pc:spChg chg="add del mod">
          <ac:chgData name="Nguyễn Thành Thuận" userId="f7e0d9b1-5112-4b72-8fa3-9ac8b2b6baf7" providerId="ADAL" clId="{45BC7FF8-AE83-4DAF-85FA-067E8C2D61D5}" dt="2022-09-27T06:31:47.689" v="4314" actId="478"/>
          <ac:spMkLst>
            <pc:docMk/>
            <pc:sldMk cId="1127226871" sldId="995"/>
            <ac:spMk id="45" creationId="{ACE11979-1A55-42BF-8050-103B32238031}"/>
          </ac:spMkLst>
        </pc:spChg>
        <pc:spChg chg="add del mod">
          <ac:chgData name="Nguyễn Thành Thuận" userId="f7e0d9b1-5112-4b72-8fa3-9ac8b2b6baf7" providerId="ADAL" clId="{45BC7FF8-AE83-4DAF-85FA-067E8C2D61D5}" dt="2022-09-27T05:17:39.526" v="979"/>
          <ac:spMkLst>
            <pc:docMk/>
            <pc:sldMk cId="1127226871" sldId="995"/>
            <ac:spMk id="45" creationId="{DD32F40F-088A-4F80-9F3E-4645B74979B7}"/>
          </ac:spMkLst>
        </pc:spChg>
        <pc:spChg chg="add del mod">
          <ac:chgData name="Nguyễn Thành Thuận" userId="f7e0d9b1-5112-4b72-8fa3-9ac8b2b6baf7" providerId="ADAL" clId="{45BC7FF8-AE83-4DAF-85FA-067E8C2D61D5}" dt="2022-09-27T06:31:47.689" v="4314" actId="478"/>
          <ac:spMkLst>
            <pc:docMk/>
            <pc:sldMk cId="1127226871" sldId="995"/>
            <ac:spMk id="46" creationId="{109A2BEB-9A9B-4C12-9B7F-8591D8ED390F}"/>
          </ac:spMkLst>
        </pc:spChg>
        <pc:spChg chg="add del mod">
          <ac:chgData name="Nguyễn Thành Thuận" userId="f7e0d9b1-5112-4b72-8fa3-9ac8b2b6baf7" providerId="ADAL" clId="{45BC7FF8-AE83-4DAF-85FA-067E8C2D61D5}" dt="2022-09-27T05:17:39.526" v="979"/>
          <ac:spMkLst>
            <pc:docMk/>
            <pc:sldMk cId="1127226871" sldId="995"/>
            <ac:spMk id="46" creationId="{6E81A904-8466-44E3-903D-E9B4EB2B398C}"/>
          </ac:spMkLst>
        </pc:spChg>
        <pc:spChg chg="add del mod">
          <ac:chgData name="Nguyễn Thành Thuận" userId="f7e0d9b1-5112-4b72-8fa3-9ac8b2b6baf7" providerId="ADAL" clId="{45BC7FF8-AE83-4DAF-85FA-067E8C2D61D5}" dt="2022-09-27T06:58:34.860" v="4974" actId="478"/>
          <ac:spMkLst>
            <pc:docMk/>
            <pc:sldMk cId="1127226871" sldId="995"/>
            <ac:spMk id="53" creationId="{3F0E5F5F-AFA3-4A35-87BB-DAEB608050C1}"/>
          </ac:spMkLst>
        </pc:spChg>
        <pc:spChg chg="add del mod">
          <ac:chgData name="Nguyễn Thành Thuận" userId="f7e0d9b1-5112-4b72-8fa3-9ac8b2b6baf7" providerId="ADAL" clId="{45BC7FF8-AE83-4DAF-85FA-067E8C2D61D5}" dt="2022-09-27T06:59:55.930" v="5271" actId="478"/>
          <ac:spMkLst>
            <pc:docMk/>
            <pc:sldMk cId="1127226871" sldId="995"/>
            <ac:spMk id="54" creationId="{57C1B3B7-56B2-4B30-82C1-56E8CCD8F33C}"/>
          </ac:spMkLst>
        </pc:spChg>
        <pc:spChg chg="add del mod">
          <ac:chgData name="Nguyễn Thành Thuận" userId="f7e0d9b1-5112-4b72-8fa3-9ac8b2b6baf7" providerId="ADAL" clId="{45BC7FF8-AE83-4DAF-85FA-067E8C2D61D5}" dt="2022-09-27T06:58:34.860" v="4974" actId="478"/>
          <ac:spMkLst>
            <pc:docMk/>
            <pc:sldMk cId="1127226871" sldId="995"/>
            <ac:spMk id="55" creationId="{6C0057C4-96F7-4BF1-89C1-CDA504AC3BAB}"/>
          </ac:spMkLst>
        </pc:spChg>
        <pc:spChg chg="add del mod">
          <ac:chgData name="Nguyễn Thành Thuận" userId="f7e0d9b1-5112-4b72-8fa3-9ac8b2b6baf7" providerId="ADAL" clId="{45BC7FF8-AE83-4DAF-85FA-067E8C2D61D5}" dt="2022-09-27T06:31:47.689" v="4314" actId="478"/>
          <ac:spMkLst>
            <pc:docMk/>
            <pc:sldMk cId="1127226871" sldId="995"/>
            <ac:spMk id="56" creationId="{4EE1AE71-5A06-4F47-BDE5-EF03D08C2831}"/>
          </ac:spMkLst>
        </pc:spChg>
        <pc:spChg chg="mod">
          <ac:chgData name="Nguyễn Thành Thuận" userId="f7e0d9b1-5112-4b72-8fa3-9ac8b2b6baf7" providerId="ADAL" clId="{45BC7FF8-AE83-4DAF-85FA-067E8C2D61D5}" dt="2022-09-27T06:32:02.117" v="4317"/>
          <ac:spMkLst>
            <pc:docMk/>
            <pc:sldMk cId="1127226871" sldId="995"/>
            <ac:spMk id="58" creationId="{2A37F53C-0571-482E-86C6-7F26A7E675C7}"/>
          </ac:spMkLst>
        </pc:spChg>
        <pc:spChg chg="add mod">
          <ac:chgData name="Nguyễn Thành Thuận" userId="f7e0d9b1-5112-4b72-8fa3-9ac8b2b6baf7" providerId="ADAL" clId="{45BC7FF8-AE83-4DAF-85FA-067E8C2D61D5}" dt="2022-09-27T05:18:34.705" v="1076" actId="571"/>
          <ac:spMkLst>
            <pc:docMk/>
            <pc:sldMk cId="1127226871" sldId="995"/>
            <ac:spMk id="58" creationId="{AA74402C-80C9-4D37-AD8D-386872BEF6CF}"/>
          </ac:spMkLst>
        </pc:spChg>
        <pc:spChg chg="mod">
          <ac:chgData name="Nguyễn Thành Thuận" userId="f7e0d9b1-5112-4b72-8fa3-9ac8b2b6baf7" providerId="ADAL" clId="{45BC7FF8-AE83-4DAF-85FA-067E8C2D61D5}" dt="2022-09-27T06:32:02.117" v="4317"/>
          <ac:spMkLst>
            <pc:docMk/>
            <pc:sldMk cId="1127226871" sldId="995"/>
            <ac:spMk id="59" creationId="{6EE67A1C-A727-464B-B984-46A2C2DCF102}"/>
          </ac:spMkLst>
        </pc:spChg>
        <pc:spChg chg="mod">
          <ac:chgData name="Nguyễn Thành Thuận" userId="f7e0d9b1-5112-4b72-8fa3-9ac8b2b6baf7" providerId="ADAL" clId="{45BC7FF8-AE83-4DAF-85FA-067E8C2D61D5}" dt="2022-09-27T05:28:54.008" v="1643"/>
          <ac:spMkLst>
            <pc:docMk/>
            <pc:sldMk cId="1127226871" sldId="995"/>
            <ac:spMk id="62" creationId="{131878A3-D962-4062-935F-582C739D0DCB}"/>
          </ac:spMkLst>
        </pc:spChg>
        <pc:spChg chg="mod">
          <ac:chgData name="Nguyễn Thành Thuận" userId="f7e0d9b1-5112-4b72-8fa3-9ac8b2b6baf7" providerId="ADAL" clId="{45BC7FF8-AE83-4DAF-85FA-067E8C2D61D5}" dt="2022-09-27T05:28:54.008" v="1643"/>
          <ac:spMkLst>
            <pc:docMk/>
            <pc:sldMk cId="1127226871" sldId="995"/>
            <ac:spMk id="63" creationId="{D26968C9-8EAA-4E4E-97F9-BB91CC481728}"/>
          </ac:spMkLst>
        </pc:spChg>
        <pc:spChg chg="add del mod">
          <ac:chgData name="Nguyễn Thành Thuận" userId="f7e0d9b1-5112-4b72-8fa3-9ac8b2b6baf7" providerId="ADAL" clId="{45BC7FF8-AE83-4DAF-85FA-067E8C2D61D5}" dt="2022-09-27T07:02:25.718" v="5644" actId="478"/>
          <ac:spMkLst>
            <pc:docMk/>
            <pc:sldMk cId="1127226871" sldId="995"/>
            <ac:spMk id="64" creationId="{ABE30752-5EAF-4DF2-A4FA-53B1B9B106E7}"/>
          </ac:spMkLst>
        </pc:spChg>
        <pc:spChg chg="mod">
          <ac:chgData name="Nguyễn Thành Thuận" userId="f7e0d9b1-5112-4b72-8fa3-9ac8b2b6baf7" providerId="ADAL" clId="{45BC7FF8-AE83-4DAF-85FA-067E8C2D61D5}" dt="2022-09-27T05:21:13.008" v="1304"/>
          <ac:spMkLst>
            <pc:docMk/>
            <pc:sldMk cId="1127226871" sldId="995"/>
            <ac:spMk id="68" creationId="{0B20BCD6-C92A-420A-8E73-113F86FA0E9E}"/>
          </ac:spMkLst>
        </pc:spChg>
        <pc:spChg chg="mod">
          <ac:chgData name="Nguyễn Thành Thuận" userId="f7e0d9b1-5112-4b72-8fa3-9ac8b2b6baf7" providerId="ADAL" clId="{45BC7FF8-AE83-4DAF-85FA-067E8C2D61D5}" dt="2022-09-27T06:32:02.117" v="4317"/>
          <ac:spMkLst>
            <pc:docMk/>
            <pc:sldMk cId="1127226871" sldId="995"/>
            <ac:spMk id="69" creationId="{2A088F49-0124-4891-A577-28ED05A64C81}"/>
          </ac:spMkLst>
        </pc:spChg>
        <pc:spChg chg="mod">
          <ac:chgData name="Nguyễn Thành Thuận" userId="f7e0d9b1-5112-4b72-8fa3-9ac8b2b6baf7" providerId="ADAL" clId="{45BC7FF8-AE83-4DAF-85FA-067E8C2D61D5}" dt="2022-09-27T06:32:02.117" v="4317"/>
          <ac:spMkLst>
            <pc:docMk/>
            <pc:sldMk cId="1127226871" sldId="995"/>
            <ac:spMk id="70" creationId="{8F5171EC-EEE4-4AC3-BA68-FA550D98918C}"/>
          </ac:spMkLst>
        </pc:spChg>
        <pc:spChg chg="mod">
          <ac:chgData name="Nguyễn Thành Thuận" userId="f7e0d9b1-5112-4b72-8fa3-9ac8b2b6baf7" providerId="ADAL" clId="{45BC7FF8-AE83-4DAF-85FA-067E8C2D61D5}" dt="2022-09-27T06:32:02.117" v="4317"/>
          <ac:spMkLst>
            <pc:docMk/>
            <pc:sldMk cId="1127226871" sldId="995"/>
            <ac:spMk id="72" creationId="{18C15C01-3138-4D47-A25E-535E4BDD384D}"/>
          </ac:spMkLst>
        </pc:spChg>
        <pc:spChg chg="mod">
          <ac:chgData name="Nguyễn Thành Thuận" userId="f7e0d9b1-5112-4b72-8fa3-9ac8b2b6baf7" providerId="ADAL" clId="{45BC7FF8-AE83-4DAF-85FA-067E8C2D61D5}" dt="2022-09-27T06:32:02.117" v="4317"/>
          <ac:spMkLst>
            <pc:docMk/>
            <pc:sldMk cId="1127226871" sldId="995"/>
            <ac:spMk id="73" creationId="{CFB27BC5-0BA0-43F4-ADFA-17D4C06FC3BE}"/>
          </ac:spMkLst>
        </pc:spChg>
        <pc:spChg chg="mod">
          <ac:chgData name="Nguyễn Thành Thuận" userId="f7e0d9b1-5112-4b72-8fa3-9ac8b2b6baf7" providerId="ADAL" clId="{45BC7FF8-AE83-4DAF-85FA-067E8C2D61D5}" dt="2022-09-27T06:32:02.117" v="4317"/>
          <ac:spMkLst>
            <pc:docMk/>
            <pc:sldMk cId="1127226871" sldId="995"/>
            <ac:spMk id="75" creationId="{49D3881D-2169-46C2-8378-52AA51046702}"/>
          </ac:spMkLst>
        </pc:spChg>
        <pc:spChg chg="mod">
          <ac:chgData name="Nguyễn Thành Thuận" userId="f7e0d9b1-5112-4b72-8fa3-9ac8b2b6baf7" providerId="ADAL" clId="{45BC7FF8-AE83-4DAF-85FA-067E8C2D61D5}" dt="2022-09-27T06:32:02.117" v="4317"/>
          <ac:spMkLst>
            <pc:docMk/>
            <pc:sldMk cId="1127226871" sldId="995"/>
            <ac:spMk id="76" creationId="{9C638151-0F91-427A-9304-6A33F7A79E9D}"/>
          </ac:spMkLst>
        </pc:spChg>
        <pc:spChg chg="mod">
          <ac:chgData name="Nguyễn Thành Thuận" userId="f7e0d9b1-5112-4b72-8fa3-9ac8b2b6baf7" providerId="ADAL" clId="{45BC7FF8-AE83-4DAF-85FA-067E8C2D61D5}" dt="2022-09-27T06:32:02.117" v="4317"/>
          <ac:spMkLst>
            <pc:docMk/>
            <pc:sldMk cId="1127226871" sldId="995"/>
            <ac:spMk id="78" creationId="{FCDF798D-BC17-4212-A1A9-D920E82A3979}"/>
          </ac:spMkLst>
        </pc:spChg>
        <pc:spChg chg="mod">
          <ac:chgData name="Nguyễn Thành Thuận" userId="f7e0d9b1-5112-4b72-8fa3-9ac8b2b6baf7" providerId="ADAL" clId="{45BC7FF8-AE83-4DAF-85FA-067E8C2D61D5}" dt="2022-09-27T06:32:02.117" v="4317"/>
          <ac:spMkLst>
            <pc:docMk/>
            <pc:sldMk cId="1127226871" sldId="995"/>
            <ac:spMk id="79" creationId="{14CF24E6-B8D6-4204-B2C1-21447A0429CF}"/>
          </ac:spMkLst>
        </pc:spChg>
        <pc:spChg chg="mod">
          <ac:chgData name="Nguyễn Thành Thuận" userId="f7e0d9b1-5112-4b72-8fa3-9ac8b2b6baf7" providerId="ADAL" clId="{45BC7FF8-AE83-4DAF-85FA-067E8C2D61D5}" dt="2022-09-27T06:58:35.303" v="4975"/>
          <ac:spMkLst>
            <pc:docMk/>
            <pc:sldMk cId="1127226871" sldId="995"/>
            <ac:spMk id="83" creationId="{C889C767-9FB2-48B3-8BB6-B8F49D280F84}"/>
          </ac:spMkLst>
        </pc:spChg>
        <pc:spChg chg="mod">
          <ac:chgData name="Nguyễn Thành Thuận" userId="f7e0d9b1-5112-4b72-8fa3-9ac8b2b6baf7" providerId="ADAL" clId="{45BC7FF8-AE83-4DAF-85FA-067E8C2D61D5}" dt="2022-09-27T06:58:35.303" v="4975"/>
          <ac:spMkLst>
            <pc:docMk/>
            <pc:sldMk cId="1127226871" sldId="995"/>
            <ac:spMk id="87" creationId="{18C375E6-B3BF-4535-A79F-9BAF4843EBBA}"/>
          </ac:spMkLst>
        </pc:spChg>
        <pc:spChg chg="mod">
          <ac:chgData name="Nguyễn Thành Thuận" userId="f7e0d9b1-5112-4b72-8fa3-9ac8b2b6baf7" providerId="ADAL" clId="{45BC7FF8-AE83-4DAF-85FA-067E8C2D61D5}" dt="2022-09-27T06:59:11.364" v="5117"/>
          <ac:spMkLst>
            <pc:docMk/>
            <pc:sldMk cId="1127226871" sldId="995"/>
            <ac:spMk id="91" creationId="{B6B91E4C-E9BD-4F75-847B-6B025AEB399A}"/>
          </ac:spMkLst>
        </pc:spChg>
        <pc:spChg chg="del">
          <ac:chgData name="Nguyễn Thành Thuận" userId="f7e0d9b1-5112-4b72-8fa3-9ac8b2b6baf7" providerId="ADAL" clId="{45BC7FF8-AE83-4DAF-85FA-067E8C2D61D5}" dt="2022-09-27T05:10:51.003" v="553" actId="478"/>
          <ac:spMkLst>
            <pc:docMk/>
            <pc:sldMk cId="1127226871" sldId="995"/>
            <ac:spMk id="93" creationId="{A27C98A3-CD01-4FFE-A1D8-AEFE486D7A86}"/>
          </ac:spMkLst>
        </pc:spChg>
        <pc:spChg chg="del">
          <ac:chgData name="Nguyễn Thành Thuận" userId="f7e0d9b1-5112-4b72-8fa3-9ac8b2b6baf7" providerId="ADAL" clId="{45BC7FF8-AE83-4DAF-85FA-067E8C2D61D5}" dt="2022-09-27T05:10:51.003" v="553" actId="478"/>
          <ac:spMkLst>
            <pc:docMk/>
            <pc:sldMk cId="1127226871" sldId="995"/>
            <ac:spMk id="94" creationId="{54421678-4502-4976-9075-4D7AB296C971}"/>
          </ac:spMkLst>
        </pc:spChg>
        <pc:spChg chg="mod">
          <ac:chgData name="Nguyễn Thành Thuận" userId="f7e0d9b1-5112-4b72-8fa3-9ac8b2b6baf7" providerId="ADAL" clId="{45BC7FF8-AE83-4DAF-85FA-067E8C2D61D5}" dt="2022-09-27T06:59:11.364" v="5117"/>
          <ac:spMkLst>
            <pc:docMk/>
            <pc:sldMk cId="1127226871" sldId="995"/>
            <ac:spMk id="95" creationId="{26154152-41AD-4FFA-8445-5A017E4B2D05}"/>
          </ac:spMkLst>
        </pc:spChg>
        <pc:spChg chg="del">
          <ac:chgData name="Nguyễn Thành Thuận" userId="f7e0d9b1-5112-4b72-8fa3-9ac8b2b6baf7" providerId="ADAL" clId="{45BC7FF8-AE83-4DAF-85FA-067E8C2D61D5}" dt="2022-09-27T05:10:51.003" v="553" actId="478"/>
          <ac:spMkLst>
            <pc:docMk/>
            <pc:sldMk cId="1127226871" sldId="995"/>
            <ac:spMk id="95" creationId="{EF0FBF75-C001-4181-8BCC-816E30E505CB}"/>
          </ac:spMkLst>
        </pc:spChg>
        <pc:spChg chg="del">
          <ac:chgData name="Nguyễn Thành Thuận" userId="f7e0d9b1-5112-4b72-8fa3-9ac8b2b6baf7" providerId="ADAL" clId="{45BC7FF8-AE83-4DAF-85FA-067E8C2D61D5}" dt="2022-09-27T05:10:51.003" v="553" actId="478"/>
          <ac:spMkLst>
            <pc:docMk/>
            <pc:sldMk cId="1127226871" sldId="995"/>
            <ac:spMk id="96" creationId="{2C7BBB11-F126-46F4-93FF-92220B6314A4}"/>
          </ac:spMkLst>
        </pc:spChg>
        <pc:spChg chg="del">
          <ac:chgData name="Nguyễn Thành Thuận" userId="f7e0d9b1-5112-4b72-8fa3-9ac8b2b6baf7" providerId="ADAL" clId="{45BC7FF8-AE83-4DAF-85FA-067E8C2D61D5}" dt="2022-09-27T05:10:51.003" v="553" actId="478"/>
          <ac:spMkLst>
            <pc:docMk/>
            <pc:sldMk cId="1127226871" sldId="995"/>
            <ac:spMk id="97" creationId="{320F69A0-6F14-43DA-A277-5A85249031BD}"/>
          </ac:spMkLst>
        </pc:spChg>
        <pc:spChg chg="del">
          <ac:chgData name="Nguyễn Thành Thuận" userId="f7e0d9b1-5112-4b72-8fa3-9ac8b2b6baf7" providerId="ADAL" clId="{45BC7FF8-AE83-4DAF-85FA-067E8C2D61D5}" dt="2022-09-27T05:10:51.003" v="553" actId="478"/>
          <ac:spMkLst>
            <pc:docMk/>
            <pc:sldMk cId="1127226871" sldId="995"/>
            <ac:spMk id="98" creationId="{F8D5B8BE-C4AD-4368-AA35-E1A8E4DFAABE}"/>
          </ac:spMkLst>
        </pc:spChg>
        <pc:spChg chg="del">
          <ac:chgData name="Nguyễn Thành Thuận" userId="f7e0d9b1-5112-4b72-8fa3-9ac8b2b6baf7" providerId="ADAL" clId="{45BC7FF8-AE83-4DAF-85FA-067E8C2D61D5}" dt="2022-09-27T06:31:47.689" v="4314" actId="478"/>
          <ac:spMkLst>
            <pc:docMk/>
            <pc:sldMk cId="1127226871" sldId="995"/>
            <ac:spMk id="99" creationId="{1A23798C-61E1-4493-8D11-16C9288D1DF6}"/>
          </ac:spMkLst>
        </pc:spChg>
        <pc:spChg chg="mod">
          <ac:chgData name="Nguyễn Thành Thuận" userId="f7e0d9b1-5112-4b72-8fa3-9ac8b2b6baf7" providerId="ADAL" clId="{45BC7FF8-AE83-4DAF-85FA-067E8C2D61D5}" dt="2022-09-27T07:00:04.660" v="5272"/>
          <ac:spMkLst>
            <pc:docMk/>
            <pc:sldMk cId="1127226871" sldId="995"/>
            <ac:spMk id="100" creationId="{70A078C8-7394-4552-A9BB-3D4CA994B80F}"/>
          </ac:spMkLst>
        </pc:spChg>
        <pc:spChg chg="mod">
          <ac:chgData name="Nguyễn Thành Thuận" userId="f7e0d9b1-5112-4b72-8fa3-9ac8b2b6baf7" providerId="ADAL" clId="{45BC7FF8-AE83-4DAF-85FA-067E8C2D61D5}" dt="2022-09-27T07:02:28.404" v="5646"/>
          <ac:spMkLst>
            <pc:docMk/>
            <pc:sldMk cId="1127226871" sldId="995"/>
            <ac:spMk id="105" creationId="{2F3A5097-0A50-4343-AB8A-16D275A38C7F}"/>
          </ac:spMkLst>
        </pc:spChg>
        <pc:spChg chg="mod">
          <ac:chgData name="Nguyễn Thành Thuận" userId="f7e0d9b1-5112-4b72-8fa3-9ac8b2b6baf7" providerId="ADAL" clId="{45BC7FF8-AE83-4DAF-85FA-067E8C2D61D5}" dt="2022-09-27T05:21:13.008" v="1304"/>
          <ac:spMkLst>
            <pc:docMk/>
            <pc:sldMk cId="1127226871" sldId="995"/>
            <ac:spMk id="105" creationId="{F9F4A685-1B5D-454D-B013-9B03230A0F4E}"/>
          </ac:spMkLst>
        </pc:spChg>
        <pc:spChg chg="mod">
          <ac:chgData name="Nguyễn Thành Thuận" userId="f7e0d9b1-5112-4b72-8fa3-9ac8b2b6baf7" providerId="ADAL" clId="{45BC7FF8-AE83-4DAF-85FA-067E8C2D61D5}" dt="2022-09-27T07:02:28.404" v="5646"/>
          <ac:spMkLst>
            <pc:docMk/>
            <pc:sldMk cId="1127226871" sldId="995"/>
            <ac:spMk id="109" creationId="{76ECA966-8215-460E-A615-4835FB984436}"/>
          </ac:spMkLst>
        </pc:spChg>
        <pc:spChg chg="mod">
          <ac:chgData name="Nguyễn Thành Thuận" userId="f7e0d9b1-5112-4b72-8fa3-9ac8b2b6baf7" providerId="ADAL" clId="{45BC7FF8-AE83-4DAF-85FA-067E8C2D61D5}" dt="2022-09-27T07:02:28.404" v="5646"/>
          <ac:spMkLst>
            <pc:docMk/>
            <pc:sldMk cId="1127226871" sldId="995"/>
            <ac:spMk id="112" creationId="{0B03F14D-2681-44B1-9904-36AE7371D7A3}"/>
          </ac:spMkLst>
        </pc:spChg>
        <pc:spChg chg="mod">
          <ac:chgData name="Nguyễn Thành Thuận" userId="f7e0d9b1-5112-4b72-8fa3-9ac8b2b6baf7" providerId="ADAL" clId="{45BC7FF8-AE83-4DAF-85FA-067E8C2D61D5}" dt="2022-09-27T07:02:28.404" v="5646"/>
          <ac:spMkLst>
            <pc:docMk/>
            <pc:sldMk cId="1127226871" sldId="995"/>
            <ac:spMk id="113" creationId="{D847B9EE-0621-4A23-AAE5-87AF1651D1F1}"/>
          </ac:spMkLst>
        </pc:spChg>
        <pc:spChg chg="mod">
          <ac:chgData name="Nguyễn Thành Thuận" userId="f7e0d9b1-5112-4b72-8fa3-9ac8b2b6baf7" providerId="ADAL" clId="{45BC7FF8-AE83-4DAF-85FA-067E8C2D61D5}" dt="2022-09-27T07:02:46.109" v="5650"/>
          <ac:spMkLst>
            <pc:docMk/>
            <pc:sldMk cId="1127226871" sldId="995"/>
            <ac:spMk id="116" creationId="{354AA97F-193C-40A1-A064-C5D32691FB91}"/>
          </ac:spMkLst>
        </pc:spChg>
        <pc:spChg chg="mod">
          <ac:chgData name="Nguyễn Thành Thuận" userId="f7e0d9b1-5112-4b72-8fa3-9ac8b2b6baf7" providerId="ADAL" clId="{45BC7FF8-AE83-4DAF-85FA-067E8C2D61D5}" dt="2022-09-27T07:02:46.109" v="5650"/>
          <ac:spMkLst>
            <pc:docMk/>
            <pc:sldMk cId="1127226871" sldId="995"/>
            <ac:spMk id="117" creationId="{9B7ECB09-367E-4E82-9A1C-0EEE659E4A08}"/>
          </ac:spMkLst>
        </pc:spChg>
        <pc:grpChg chg="add del mod">
          <ac:chgData name="Nguyễn Thành Thuận" userId="f7e0d9b1-5112-4b72-8fa3-9ac8b2b6baf7" providerId="ADAL" clId="{45BC7FF8-AE83-4DAF-85FA-067E8C2D61D5}" dt="2022-09-27T07:04:36.023" v="5747" actId="21"/>
          <ac:grpSpMkLst>
            <pc:docMk/>
            <pc:sldMk cId="1127226871" sldId="995"/>
            <ac:grpSpMk id="57" creationId="{0A8C34BE-F47F-4235-8FC4-2C8FC166AFAC}"/>
          </ac:grpSpMkLst>
        </pc:grpChg>
        <pc:grpChg chg="add del mod">
          <ac:chgData name="Nguyễn Thành Thuận" userId="f7e0d9b1-5112-4b72-8fa3-9ac8b2b6baf7" providerId="ADAL" clId="{45BC7FF8-AE83-4DAF-85FA-067E8C2D61D5}" dt="2022-09-27T07:04:36.023" v="5747" actId="21"/>
          <ac:grpSpMkLst>
            <pc:docMk/>
            <pc:sldMk cId="1127226871" sldId="995"/>
            <ac:grpSpMk id="60" creationId="{408CCB50-C0A2-4817-AD60-D4A6AB5922D1}"/>
          </ac:grpSpMkLst>
        </pc:grpChg>
        <pc:grpChg chg="add mod">
          <ac:chgData name="Nguyễn Thành Thuận" userId="f7e0d9b1-5112-4b72-8fa3-9ac8b2b6baf7" providerId="ADAL" clId="{45BC7FF8-AE83-4DAF-85FA-067E8C2D61D5}" dt="2022-09-27T05:28:54.008" v="1643"/>
          <ac:grpSpMkLst>
            <pc:docMk/>
            <pc:sldMk cId="1127226871" sldId="995"/>
            <ac:grpSpMk id="61" creationId="{3920BE92-9013-4F2E-AF73-29F69B457EAC}"/>
          </ac:grpSpMkLst>
        </pc:grpChg>
        <pc:grpChg chg="mod">
          <ac:chgData name="Nguyễn Thành Thuận" userId="f7e0d9b1-5112-4b72-8fa3-9ac8b2b6baf7" providerId="ADAL" clId="{45BC7FF8-AE83-4DAF-85FA-067E8C2D61D5}" dt="2022-09-27T05:28:19.438" v="1598" actId="1037"/>
          <ac:grpSpMkLst>
            <pc:docMk/>
            <pc:sldMk cId="1127226871" sldId="995"/>
            <ac:grpSpMk id="66" creationId="{34A6B39B-67B6-4605-8AEF-3F4C028B6E89}"/>
          </ac:grpSpMkLst>
        </pc:grpChg>
        <pc:grpChg chg="add del mod">
          <ac:chgData name="Nguyễn Thành Thuận" userId="f7e0d9b1-5112-4b72-8fa3-9ac8b2b6baf7" providerId="ADAL" clId="{45BC7FF8-AE83-4DAF-85FA-067E8C2D61D5}" dt="2022-09-27T07:04:36.023" v="5747" actId="21"/>
          <ac:grpSpMkLst>
            <pc:docMk/>
            <pc:sldMk cId="1127226871" sldId="995"/>
            <ac:grpSpMk id="71" creationId="{3E423468-F92F-44B4-9E26-FECB78E6C25C}"/>
          </ac:grpSpMkLst>
        </pc:grpChg>
        <pc:grpChg chg="add del mod">
          <ac:chgData name="Nguyễn Thành Thuận" userId="f7e0d9b1-5112-4b72-8fa3-9ac8b2b6baf7" providerId="ADAL" clId="{45BC7FF8-AE83-4DAF-85FA-067E8C2D61D5}" dt="2022-09-27T07:04:36.023" v="5747" actId="21"/>
          <ac:grpSpMkLst>
            <pc:docMk/>
            <pc:sldMk cId="1127226871" sldId="995"/>
            <ac:grpSpMk id="74" creationId="{53597604-143B-44FF-880D-E1B9238D2342}"/>
          </ac:grpSpMkLst>
        </pc:grpChg>
        <pc:grpChg chg="add del mod">
          <ac:chgData name="Nguyễn Thành Thuận" userId="f7e0d9b1-5112-4b72-8fa3-9ac8b2b6baf7" providerId="ADAL" clId="{45BC7FF8-AE83-4DAF-85FA-067E8C2D61D5}" dt="2022-09-27T07:04:36.023" v="5747" actId="21"/>
          <ac:grpSpMkLst>
            <pc:docMk/>
            <pc:sldMk cId="1127226871" sldId="995"/>
            <ac:grpSpMk id="77" creationId="{804BB869-70F2-4992-92A0-2D1ED6450EC6}"/>
          </ac:grpSpMkLst>
        </pc:grpChg>
        <pc:grpChg chg="add del mod">
          <ac:chgData name="Nguyễn Thành Thuận" userId="f7e0d9b1-5112-4b72-8fa3-9ac8b2b6baf7" providerId="ADAL" clId="{45BC7FF8-AE83-4DAF-85FA-067E8C2D61D5}" dt="2022-09-27T06:59:51.522" v="5269" actId="478"/>
          <ac:grpSpMkLst>
            <pc:docMk/>
            <pc:sldMk cId="1127226871" sldId="995"/>
            <ac:grpSpMk id="80" creationId="{BB09D59B-4018-45C9-8D18-016706610BEE}"/>
          </ac:grpSpMkLst>
        </pc:grpChg>
        <pc:grpChg chg="add del mod">
          <ac:chgData name="Nguyễn Thành Thuận" userId="f7e0d9b1-5112-4b72-8fa3-9ac8b2b6baf7" providerId="ADAL" clId="{45BC7FF8-AE83-4DAF-85FA-067E8C2D61D5}" dt="2022-09-27T06:59:51.045" v="5268" actId="478"/>
          <ac:grpSpMkLst>
            <pc:docMk/>
            <pc:sldMk cId="1127226871" sldId="995"/>
            <ac:grpSpMk id="84" creationId="{CFE963D9-5599-4EEF-A29F-F3A64982ACC3}"/>
          </ac:grpSpMkLst>
        </pc:grpChg>
        <pc:grpChg chg="add mod">
          <ac:chgData name="Nguyễn Thành Thuận" userId="f7e0d9b1-5112-4b72-8fa3-9ac8b2b6baf7" providerId="ADAL" clId="{45BC7FF8-AE83-4DAF-85FA-067E8C2D61D5}" dt="2022-09-27T13:21:04.827" v="5902" actId="1036"/>
          <ac:grpSpMkLst>
            <pc:docMk/>
            <pc:sldMk cId="1127226871" sldId="995"/>
            <ac:grpSpMk id="88" creationId="{8D482EE8-F300-46FC-AF75-C7C452B71EF2}"/>
          </ac:grpSpMkLst>
        </pc:grpChg>
        <pc:grpChg chg="add mod">
          <ac:chgData name="Nguyễn Thành Thuận" userId="f7e0d9b1-5112-4b72-8fa3-9ac8b2b6baf7" providerId="ADAL" clId="{45BC7FF8-AE83-4DAF-85FA-067E8C2D61D5}" dt="2022-09-27T13:21:01.827" v="5885" actId="1035"/>
          <ac:grpSpMkLst>
            <pc:docMk/>
            <pc:sldMk cId="1127226871" sldId="995"/>
            <ac:grpSpMk id="92" creationId="{FF7C2863-AE01-480C-AD7E-686CB478E9EA}"/>
          </ac:grpSpMkLst>
        </pc:grpChg>
        <pc:grpChg chg="add mod">
          <ac:chgData name="Nguyễn Thành Thuận" userId="f7e0d9b1-5112-4b72-8fa3-9ac8b2b6baf7" providerId="ADAL" clId="{45BC7FF8-AE83-4DAF-85FA-067E8C2D61D5}" dt="2022-09-27T13:20:58.142" v="5856" actId="1036"/>
          <ac:grpSpMkLst>
            <pc:docMk/>
            <pc:sldMk cId="1127226871" sldId="995"/>
            <ac:grpSpMk id="96" creationId="{E898A14E-621B-4C2F-8837-AADC5C3A1A05}"/>
          </ac:grpSpMkLst>
        </pc:grpChg>
        <pc:grpChg chg="add mod">
          <ac:chgData name="Nguyễn Thành Thuận" userId="f7e0d9b1-5112-4b72-8fa3-9ac8b2b6baf7" providerId="ADAL" clId="{45BC7FF8-AE83-4DAF-85FA-067E8C2D61D5}" dt="2022-09-27T07:02:28.404" v="5646"/>
          <ac:grpSpMkLst>
            <pc:docMk/>
            <pc:sldMk cId="1127226871" sldId="995"/>
            <ac:grpSpMk id="101" creationId="{D5C6146C-25AB-4ED9-9C81-ECA1FAE314B7}"/>
          </ac:grpSpMkLst>
        </pc:grpChg>
        <pc:grpChg chg="mod">
          <ac:chgData name="Nguyễn Thành Thuận" userId="f7e0d9b1-5112-4b72-8fa3-9ac8b2b6baf7" providerId="ADAL" clId="{45BC7FF8-AE83-4DAF-85FA-067E8C2D61D5}" dt="2022-09-27T07:02:28.404" v="5646"/>
          <ac:grpSpMkLst>
            <pc:docMk/>
            <pc:sldMk cId="1127226871" sldId="995"/>
            <ac:grpSpMk id="103" creationId="{6CE627A1-BCFB-421E-B215-217EB5577009}"/>
          </ac:grpSpMkLst>
        </pc:grpChg>
        <pc:grpChg chg="add del mod">
          <ac:chgData name="Nguyễn Thành Thuận" userId="f7e0d9b1-5112-4b72-8fa3-9ac8b2b6baf7" providerId="ADAL" clId="{45BC7FF8-AE83-4DAF-85FA-067E8C2D61D5}" dt="2022-09-27T05:28:49.382" v="1642" actId="478"/>
          <ac:grpSpMkLst>
            <pc:docMk/>
            <pc:sldMk cId="1127226871" sldId="995"/>
            <ac:grpSpMk id="103" creationId="{EFEED10A-AC8F-4430-9922-6B15947D5E6C}"/>
          </ac:grpSpMkLst>
        </pc:grpChg>
        <pc:grpChg chg="add mod">
          <ac:chgData name="Nguyễn Thành Thuận" userId="f7e0d9b1-5112-4b72-8fa3-9ac8b2b6baf7" providerId="ADAL" clId="{45BC7FF8-AE83-4DAF-85FA-067E8C2D61D5}" dt="2022-09-27T07:02:28.404" v="5646"/>
          <ac:grpSpMkLst>
            <pc:docMk/>
            <pc:sldMk cId="1127226871" sldId="995"/>
            <ac:grpSpMk id="106" creationId="{A1032FBC-F422-4380-9FB5-0A79405A178C}"/>
          </ac:grpSpMkLst>
        </pc:grpChg>
        <pc:grpChg chg="add del mod">
          <ac:chgData name="Nguyễn Thành Thuận" userId="f7e0d9b1-5112-4b72-8fa3-9ac8b2b6baf7" providerId="ADAL" clId="{45BC7FF8-AE83-4DAF-85FA-067E8C2D61D5}" dt="2022-09-27T07:02:45.707" v="5649" actId="478"/>
          <ac:grpSpMkLst>
            <pc:docMk/>
            <pc:sldMk cId="1127226871" sldId="995"/>
            <ac:grpSpMk id="110" creationId="{0B10EEE5-2D4C-4C70-B472-847CFF8B8C89}"/>
          </ac:grpSpMkLst>
        </pc:grpChg>
        <pc:grpChg chg="add mod">
          <ac:chgData name="Nguyễn Thành Thuận" userId="f7e0d9b1-5112-4b72-8fa3-9ac8b2b6baf7" providerId="ADAL" clId="{45BC7FF8-AE83-4DAF-85FA-067E8C2D61D5}" dt="2022-09-27T07:02:48.721" v="5674" actId="1035"/>
          <ac:grpSpMkLst>
            <pc:docMk/>
            <pc:sldMk cId="1127226871" sldId="995"/>
            <ac:grpSpMk id="114" creationId="{677B1CAE-4F38-444D-91B7-729615FABEE2}"/>
          </ac:grpSpMkLst>
        </pc:grpChg>
        <pc:picChg chg="add del mod">
          <ac:chgData name="Nguyễn Thành Thuận" userId="f7e0d9b1-5112-4b72-8fa3-9ac8b2b6baf7" providerId="ADAL" clId="{45BC7FF8-AE83-4DAF-85FA-067E8C2D61D5}" dt="2022-09-27T07:02:19.747" v="5643" actId="478"/>
          <ac:picMkLst>
            <pc:docMk/>
            <pc:sldMk cId="1127226871" sldId="995"/>
            <ac:picMk id="30" creationId="{E816DF96-C069-48D1-A47D-EE2005C40D2A}"/>
          </ac:picMkLst>
        </pc:picChg>
        <pc:picChg chg="add del mod">
          <ac:chgData name="Nguyễn Thành Thuận" userId="f7e0d9b1-5112-4b72-8fa3-9ac8b2b6baf7" providerId="ADAL" clId="{45BC7FF8-AE83-4DAF-85FA-067E8C2D61D5}" dt="2022-09-27T07:02:19.747" v="5643" actId="478"/>
          <ac:picMkLst>
            <pc:docMk/>
            <pc:sldMk cId="1127226871" sldId="995"/>
            <ac:picMk id="31" creationId="{1F59D7AA-8170-4D61-8257-DBECCF7B3611}"/>
          </ac:picMkLst>
        </pc:picChg>
        <pc:picChg chg="add del mod">
          <ac:chgData name="Nguyễn Thành Thuận" userId="f7e0d9b1-5112-4b72-8fa3-9ac8b2b6baf7" providerId="ADAL" clId="{45BC7FF8-AE83-4DAF-85FA-067E8C2D61D5}" dt="2022-09-27T05:17:39.526" v="979"/>
          <ac:picMkLst>
            <pc:docMk/>
            <pc:sldMk cId="1127226871" sldId="995"/>
            <ac:picMk id="41" creationId="{52B2B695-78CA-4CC7-9A57-A8CAE48DDA26}"/>
          </ac:picMkLst>
        </pc:picChg>
        <pc:picChg chg="add del mod">
          <ac:chgData name="Nguyễn Thành Thuận" userId="f7e0d9b1-5112-4b72-8fa3-9ac8b2b6baf7" providerId="ADAL" clId="{45BC7FF8-AE83-4DAF-85FA-067E8C2D61D5}" dt="2022-09-27T05:17:39.526" v="979"/>
          <ac:picMkLst>
            <pc:docMk/>
            <pc:sldMk cId="1127226871" sldId="995"/>
            <ac:picMk id="42" creationId="{89A7D1C7-DBCD-4E6B-9C88-A7261A2ADBC9}"/>
          </ac:picMkLst>
        </pc:picChg>
        <pc:picChg chg="add del mod">
          <ac:chgData name="Nguyễn Thành Thuận" userId="f7e0d9b1-5112-4b72-8fa3-9ac8b2b6baf7" providerId="ADAL" clId="{45BC7FF8-AE83-4DAF-85FA-067E8C2D61D5}" dt="2022-09-27T06:58:34.860" v="4974" actId="478"/>
          <ac:picMkLst>
            <pc:docMk/>
            <pc:sldMk cId="1127226871" sldId="995"/>
            <ac:picMk id="47" creationId="{7B808825-0A28-444C-8991-1EA74BEF2CC2}"/>
          </ac:picMkLst>
        </pc:picChg>
        <pc:picChg chg="add del mod">
          <ac:chgData name="Nguyễn Thành Thuận" userId="f7e0d9b1-5112-4b72-8fa3-9ac8b2b6baf7" providerId="ADAL" clId="{45BC7FF8-AE83-4DAF-85FA-067E8C2D61D5}" dt="2022-09-27T06:58:34.860" v="4974" actId="478"/>
          <ac:picMkLst>
            <pc:docMk/>
            <pc:sldMk cId="1127226871" sldId="995"/>
            <ac:picMk id="48" creationId="{01B149AB-2A20-4FC7-81E4-F34C58726540}"/>
          </ac:picMkLst>
        </pc:picChg>
        <pc:picChg chg="add del mod">
          <ac:chgData name="Nguyễn Thành Thuận" userId="f7e0d9b1-5112-4b72-8fa3-9ac8b2b6baf7" providerId="ADAL" clId="{45BC7FF8-AE83-4DAF-85FA-067E8C2D61D5}" dt="2022-09-27T06:59:54.404" v="5270" actId="478"/>
          <ac:picMkLst>
            <pc:docMk/>
            <pc:sldMk cId="1127226871" sldId="995"/>
            <ac:picMk id="49" creationId="{FF9C1502-9F4C-4FB4-BE82-617E42505153}"/>
          </ac:picMkLst>
        </pc:picChg>
        <pc:picChg chg="add mod">
          <ac:chgData name="Nguyễn Thành Thuận" userId="f7e0d9b1-5112-4b72-8fa3-9ac8b2b6baf7" providerId="ADAL" clId="{45BC7FF8-AE83-4DAF-85FA-067E8C2D61D5}" dt="2022-09-27T05:18:34.705" v="1076" actId="571"/>
          <ac:picMkLst>
            <pc:docMk/>
            <pc:sldMk cId="1127226871" sldId="995"/>
            <ac:picMk id="56" creationId="{87F3D1DF-AE83-44F4-915D-38874EDB6A5F}"/>
          </ac:picMkLst>
        </pc:picChg>
        <pc:picChg chg="del">
          <ac:chgData name="Nguyễn Thành Thuận" userId="f7e0d9b1-5112-4b72-8fa3-9ac8b2b6baf7" providerId="ADAL" clId="{45BC7FF8-AE83-4DAF-85FA-067E8C2D61D5}" dt="2022-09-27T05:10:51.003" v="553" actId="478"/>
          <ac:picMkLst>
            <pc:docMk/>
            <pc:sldMk cId="1127226871" sldId="995"/>
            <ac:picMk id="77" creationId="{A453318D-6E7D-4FED-86F9-951DAD75FCE4}"/>
          </ac:picMkLst>
        </pc:picChg>
        <pc:picChg chg="del">
          <ac:chgData name="Nguyễn Thành Thuận" userId="f7e0d9b1-5112-4b72-8fa3-9ac8b2b6baf7" providerId="ADAL" clId="{45BC7FF8-AE83-4DAF-85FA-067E8C2D61D5}" dt="2022-09-27T05:10:51.003" v="553" actId="478"/>
          <ac:picMkLst>
            <pc:docMk/>
            <pc:sldMk cId="1127226871" sldId="995"/>
            <ac:picMk id="78" creationId="{0387D1F9-B1B0-4460-A59F-75D09A355F08}"/>
          </ac:picMkLst>
        </pc:picChg>
        <pc:picChg chg="mod">
          <ac:chgData name="Nguyễn Thành Thuận" userId="f7e0d9b1-5112-4b72-8fa3-9ac8b2b6baf7" providerId="ADAL" clId="{45BC7FF8-AE83-4DAF-85FA-067E8C2D61D5}" dt="2022-09-27T06:58:35.303" v="4975"/>
          <ac:picMkLst>
            <pc:docMk/>
            <pc:sldMk cId="1127226871" sldId="995"/>
            <ac:picMk id="81" creationId="{94EBC85E-DC99-46BE-A1DB-037AEA14D8CE}"/>
          </ac:picMkLst>
        </pc:picChg>
        <pc:picChg chg="mod">
          <ac:chgData name="Nguyễn Thành Thuận" userId="f7e0d9b1-5112-4b72-8fa3-9ac8b2b6baf7" providerId="ADAL" clId="{45BC7FF8-AE83-4DAF-85FA-067E8C2D61D5}" dt="2022-09-27T06:58:35.303" v="4975"/>
          <ac:picMkLst>
            <pc:docMk/>
            <pc:sldMk cId="1127226871" sldId="995"/>
            <ac:picMk id="85" creationId="{B0B25CC2-4841-450A-B6A2-283887F9E214}"/>
          </ac:picMkLst>
        </pc:picChg>
        <pc:picChg chg="del">
          <ac:chgData name="Nguyễn Thành Thuận" userId="f7e0d9b1-5112-4b72-8fa3-9ac8b2b6baf7" providerId="ADAL" clId="{45BC7FF8-AE83-4DAF-85FA-067E8C2D61D5}" dt="2022-09-27T05:10:51.003" v="553" actId="478"/>
          <ac:picMkLst>
            <pc:docMk/>
            <pc:sldMk cId="1127226871" sldId="995"/>
            <ac:picMk id="86" creationId="{FF21EF03-139C-4D20-8E58-71B888814ADD}"/>
          </ac:picMkLst>
        </pc:picChg>
        <pc:picChg chg="del">
          <ac:chgData name="Nguyễn Thành Thuận" userId="f7e0d9b1-5112-4b72-8fa3-9ac8b2b6baf7" providerId="ADAL" clId="{45BC7FF8-AE83-4DAF-85FA-067E8C2D61D5}" dt="2022-09-27T05:10:51.003" v="553" actId="478"/>
          <ac:picMkLst>
            <pc:docMk/>
            <pc:sldMk cId="1127226871" sldId="995"/>
            <ac:picMk id="87" creationId="{49138ED8-EA0C-4C73-90A7-91B8098E3F42}"/>
          </ac:picMkLst>
        </pc:picChg>
        <pc:picChg chg="mod">
          <ac:chgData name="Nguyễn Thành Thuận" userId="f7e0d9b1-5112-4b72-8fa3-9ac8b2b6baf7" providerId="ADAL" clId="{45BC7FF8-AE83-4DAF-85FA-067E8C2D61D5}" dt="2022-09-27T06:59:11.364" v="5117"/>
          <ac:picMkLst>
            <pc:docMk/>
            <pc:sldMk cId="1127226871" sldId="995"/>
            <ac:picMk id="89" creationId="{ED465781-D91A-41C1-BD0A-C46FF8D05FD1}"/>
          </ac:picMkLst>
        </pc:picChg>
        <pc:picChg chg="del">
          <ac:chgData name="Nguyễn Thành Thuận" userId="f7e0d9b1-5112-4b72-8fa3-9ac8b2b6baf7" providerId="ADAL" clId="{45BC7FF8-AE83-4DAF-85FA-067E8C2D61D5}" dt="2022-09-27T05:10:51.003" v="553" actId="478"/>
          <ac:picMkLst>
            <pc:docMk/>
            <pc:sldMk cId="1127226871" sldId="995"/>
            <ac:picMk id="91" creationId="{A26EC156-76FA-4E3F-86D8-8832D6D68805}"/>
          </ac:picMkLst>
        </pc:picChg>
        <pc:picChg chg="del">
          <ac:chgData name="Nguyễn Thành Thuận" userId="f7e0d9b1-5112-4b72-8fa3-9ac8b2b6baf7" providerId="ADAL" clId="{45BC7FF8-AE83-4DAF-85FA-067E8C2D61D5}" dt="2022-09-27T05:10:51.003" v="553" actId="478"/>
          <ac:picMkLst>
            <pc:docMk/>
            <pc:sldMk cId="1127226871" sldId="995"/>
            <ac:picMk id="92" creationId="{2C0A692F-F7E1-46B1-B768-354BE6F4421D}"/>
          </ac:picMkLst>
        </pc:picChg>
        <pc:picChg chg="mod">
          <ac:chgData name="Nguyễn Thành Thuận" userId="f7e0d9b1-5112-4b72-8fa3-9ac8b2b6baf7" providerId="ADAL" clId="{45BC7FF8-AE83-4DAF-85FA-067E8C2D61D5}" dt="2022-09-27T06:59:11.364" v="5117"/>
          <ac:picMkLst>
            <pc:docMk/>
            <pc:sldMk cId="1127226871" sldId="995"/>
            <ac:picMk id="93" creationId="{367815F5-6C74-4628-9116-3C6B48F8DDAF}"/>
          </ac:picMkLst>
        </pc:picChg>
        <pc:picChg chg="mod">
          <ac:chgData name="Nguyễn Thành Thuận" userId="f7e0d9b1-5112-4b72-8fa3-9ac8b2b6baf7" providerId="ADAL" clId="{45BC7FF8-AE83-4DAF-85FA-067E8C2D61D5}" dt="2022-09-27T07:00:04.660" v="5272"/>
          <ac:picMkLst>
            <pc:docMk/>
            <pc:sldMk cId="1127226871" sldId="995"/>
            <ac:picMk id="97" creationId="{BF081A4B-A0BC-4C24-B9EF-C458C4C84E29}"/>
          </ac:picMkLst>
        </pc:picChg>
        <pc:picChg chg="mod">
          <ac:chgData name="Nguyễn Thành Thuận" userId="f7e0d9b1-5112-4b72-8fa3-9ac8b2b6baf7" providerId="ADAL" clId="{45BC7FF8-AE83-4DAF-85FA-067E8C2D61D5}" dt="2022-09-27T07:02:28.404" v="5646"/>
          <ac:picMkLst>
            <pc:docMk/>
            <pc:sldMk cId="1127226871" sldId="995"/>
            <ac:picMk id="104" creationId="{701A8FC1-9307-44A3-AD80-EA293571AC10}"/>
          </ac:picMkLst>
        </pc:picChg>
        <pc:picChg chg="mod">
          <ac:chgData name="Nguyễn Thành Thuận" userId="f7e0d9b1-5112-4b72-8fa3-9ac8b2b6baf7" providerId="ADAL" clId="{45BC7FF8-AE83-4DAF-85FA-067E8C2D61D5}" dt="2022-09-27T07:02:28.404" v="5646"/>
          <ac:picMkLst>
            <pc:docMk/>
            <pc:sldMk cId="1127226871" sldId="995"/>
            <ac:picMk id="108" creationId="{23D7B22B-38D6-4E31-BE6B-B5666095D142}"/>
          </ac:picMkLst>
        </pc:picChg>
        <pc:cxnChg chg="add del mod">
          <ac:chgData name="Nguyễn Thành Thuận" userId="f7e0d9b1-5112-4b72-8fa3-9ac8b2b6baf7" providerId="ADAL" clId="{45BC7FF8-AE83-4DAF-85FA-067E8C2D61D5}" dt="2022-09-27T07:02:25.718" v="5644" actId="478"/>
          <ac:cxnSpMkLst>
            <pc:docMk/>
            <pc:sldMk cId="1127226871" sldId="995"/>
            <ac:cxnSpMk id="27" creationId="{45FAD372-E71E-44D0-A85F-E8531F1E8079}"/>
          </ac:cxnSpMkLst>
        </pc:cxnChg>
        <pc:cxnChg chg="add del mod">
          <ac:chgData name="Nguyễn Thành Thuận" userId="f7e0d9b1-5112-4b72-8fa3-9ac8b2b6baf7" providerId="ADAL" clId="{45BC7FF8-AE83-4DAF-85FA-067E8C2D61D5}" dt="2022-09-27T07:02:25.718" v="5644" actId="478"/>
          <ac:cxnSpMkLst>
            <pc:docMk/>
            <pc:sldMk cId="1127226871" sldId="995"/>
            <ac:cxnSpMk id="28" creationId="{FBB1F41A-7DE9-432D-A532-71299BF425BC}"/>
          </ac:cxnSpMkLst>
        </pc:cxnChg>
        <pc:cxnChg chg="add del mod">
          <ac:chgData name="Nguyễn Thành Thuận" userId="f7e0d9b1-5112-4b72-8fa3-9ac8b2b6baf7" providerId="ADAL" clId="{45BC7FF8-AE83-4DAF-85FA-067E8C2D61D5}" dt="2022-09-27T07:02:25.718" v="5644" actId="478"/>
          <ac:cxnSpMkLst>
            <pc:docMk/>
            <pc:sldMk cId="1127226871" sldId="995"/>
            <ac:cxnSpMk id="29" creationId="{A97360A6-5A94-40C6-A7CE-A5143FEFB429}"/>
          </ac:cxnSpMkLst>
        </pc:cxnChg>
        <pc:cxnChg chg="add del mod">
          <ac:chgData name="Nguyễn Thành Thuận" userId="f7e0d9b1-5112-4b72-8fa3-9ac8b2b6baf7" providerId="ADAL" clId="{45BC7FF8-AE83-4DAF-85FA-067E8C2D61D5}" dt="2022-09-27T05:17:39.526" v="979"/>
          <ac:cxnSpMkLst>
            <pc:docMk/>
            <pc:sldMk cId="1127226871" sldId="995"/>
            <ac:cxnSpMk id="37" creationId="{825EFBA2-52E0-48A8-8BAD-4F0ECA7C39AB}"/>
          </ac:cxnSpMkLst>
        </pc:cxnChg>
        <pc:cxnChg chg="add del mod">
          <ac:chgData name="Nguyễn Thành Thuận" userId="f7e0d9b1-5112-4b72-8fa3-9ac8b2b6baf7" providerId="ADAL" clId="{45BC7FF8-AE83-4DAF-85FA-067E8C2D61D5}" dt="2022-09-27T05:17:39.526" v="979"/>
          <ac:cxnSpMkLst>
            <pc:docMk/>
            <pc:sldMk cId="1127226871" sldId="995"/>
            <ac:cxnSpMk id="39" creationId="{FF1F974A-BE72-4844-B33C-12B68A168781}"/>
          </ac:cxnSpMkLst>
        </pc:cxnChg>
        <pc:cxnChg chg="add del mod">
          <ac:chgData name="Nguyễn Thành Thuận" userId="f7e0d9b1-5112-4b72-8fa3-9ac8b2b6baf7" providerId="ADAL" clId="{45BC7FF8-AE83-4DAF-85FA-067E8C2D61D5}" dt="2022-09-27T05:17:39.526" v="979"/>
          <ac:cxnSpMkLst>
            <pc:docMk/>
            <pc:sldMk cId="1127226871" sldId="995"/>
            <ac:cxnSpMk id="40" creationId="{3E591FFA-12F1-47DF-AF1C-930C79F44CDA}"/>
          </ac:cxnSpMkLst>
        </pc:cxnChg>
        <pc:cxnChg chg="add del mod">
          <ac:chgData name="Nguyễn Thành Thuận" userId="f7e0d9b1-5112-4b72-8fa3-9ac8b2b6baf7" providerId="ADAL" clId="{45BC7FF8-AE83-4DAF-85FA-067E8C2D61D5}" dt="2022-09-27T06:58:34.860" v="4974" actId="478"/>
          <ac:cxnSpMkLst>
            <pc:docMk/>
            <pc:sldMk cId="1127226871" sldId="995"/>
            <ac:cxnSpMk id="50" creationId="{906028E5-3DDC-4E4F-AAC7-06325F3DF8B7}"/>
          </ac:cxnSpMkLst>
        </pc:cxnChg>
        <pc:cxnChg chg="add del mod">
          <ac:chgData name="Nguyễn Thành Thuận" userId="f7e0d9b1-5112-4b72-8fa3-9ac8b2b6baf7" providerId="ADAL" clId="{45BC7FF8-AE83-4DAF-85FA-067E8C2D61D5}" dt="2022-09-27T06:58:34.860" v="4974" actId="478"/>
          <ac:cxnSpMkLst>
            <pc:docMk/>
            <pc:sldMk cId="1127226871" sldId="995"/>
            <ac:cxnSpMk id="51" creationId="{F17405B2-AE46-4003-BCA7-F0F4FA6D3188}"/>
          </ac:cxnSpMkLst>
        </pc:cxnChg>
        <pc:cxnChg chg="add del mod">
          <ac:chgData name="Nguyễn Thành Thuận" userId="f7e0d9b1-5112-4b72-8fa3-9ac8b2b6baf7" providerId="ADAL" clId="{45BC7FF8-AE83-4DAF-85FA-067E8C2D61D5}" dt="2022-09-27T06:59:54.404" v="5270" actId="478"/>
          <ac:cxnSpMkLst>
            <pc:docMk/>
            <pc:sldMk cId="1127226871" sldId="995"/>
            <ac:cxnSpMk id="52" creationId="{78244A26-37D8-4F61-B18B-81B229529BC8}"/>
          </ac:cxnSpMkLst>
        </pc:cxnChg>
        <pc:cxnChg chg="add mod">
          <ac:chgData name="Nguyễn Thành Thuận" userId="f7e0d9b1-5112-4b72-8fa3-9ac8b2b6baf7" providerId="ADAL" clId="{45BC7FF8-AE83-4DAF-85FA-067E8C2D61D5}" dt="2022-09-27T05:18:34.705" v="1076" actId="571"/>
          <ac:cxnSpMkLst>
            <pc:docMk/>
            <pc:sldMk cId="1127226871" sldId="995"/>
            <ac:cxnSpMk id="57" creationId="{80A59FC1-B860-4A09-BA36-FBA2101E312D}"/>
          </ac:cxnSpMkLst>
        </pc:cxnChg>
        <pc:cxnChg chg="del mod">
          <ac:chgData name="Nguyễn Thành Thuận" userId="f7e0d9b1-5112-4b72-8fa3-9ac8b2b6baf7" providerId="ADAL" clId="{45BC7FF8-AE83-4DAF-85FA-067E8C2D61D5}" dt="2022-09-27T05:10:51.003" v="553" actId="478"/>
          <ac:cxnSpMkLst>
            <pc:docMk/>
            <pc:sldMk cId="1127226871" sldId="995"/>
            <ac:cxnSpMk id="76" creationId="{7C6B57FA-B401-4D05-96B9-DD16798315F4}"/>
          </ac:cxnSpMkLst>
        </pc:cxnChg>
        <pc:cxnChg chg="mod">
          <ac:chgData name="Nguyễn Thành Thuận" userId="f7e0d9b1-5112-4b72-8fa3-9ac8b2b6baf7" providerId="ADAL" clId="{45BC7FF8-AE83-4DAF-85FA-067E8C2D61D5}" dt="2022-09-27T06:59:51.522" v="5269" actId="478"/>
          <ac:cxnSpMkLst>
            <pc:docMk/>
            <pc:sldMk cId="1127226871" sldId="995"/>
            <ac:cxnSpMk id="82" creationId="{1EF800B0-D41B-42E4-B78E-E4AFAE0A4C5B}"/>
          </ac:cxnSpMkLst>
        </pc:cxnChg>
        <pc:cxnChg chg="mod">
          <ac:chgData name="Nguyễn Thành Thuận" userId="f7e0d9b1-5112-4b72-8fa3-9ac8b2b6baf7" providerId="ADAL" clId="{45BC7FF8-AE83-4DAF-85FA-067E8C2D61D5}" dt="2022-09-27T06:59:51.045" v="5268" actId="478"/>
          <ac:cxnSpMkLst>
            <pc:docMk/>
            <pc:sldMk cId="1127226871" sldId="995"/>
            <ac:cxnSpMk id="86" creationId="{0057B6E8-1655-4FD1-8D9D-32CD789E8D04}"/>
          </ac:cxnSpMkLst>
        </pc:cxnChg>
        <pc:cxnChg chg="mod">
          <ac:chgData name="Nguyễn Thành Thuận" userId="f7e0d9b1-5112-4b72-8fa3-9ac8b2b6baf7" providerId="ADAL" clId="{45BC7FF8-AE83-4DAF-85FA-067E8C2D61D5}" dt="2022-09-27T06:59:11.364" v="5117"/>
          <ac:cxnSpMkLst>
            <pc:docMk/>
            <pc:sldMk cId="1127226871" sldId="995"/>
            <ac:cxnSpMk id="90" creationId="{C3DFB4C5-5817-44DE-9349-1962FE058A5C}"/>
          </ac:cxnSpMkLst>
        </pc:cxnChg>
        <pc:cxnChg chg="mod">
          <ac:chgData name="Nguyễn Thành Thuận" userId="f7e0d9b1-5112-4b72-8fa3-9ac8b2b6baf7" providerId="ADAL" clId="{45BC7FF8-AE83-4DAF-85FA-067E8C2D61D5}" dt="2022-09-27T06:59:11.364" v="5117"/>
          <ac:cxnSpMkLst>
            <pc:docMk/>
            <pc:sldMk cId="1127226871" sldId="995"/>
            <ac:cxnSpMk id="94" creationId="{CF876324-3BE1-43EB-9560-03D29C0C5036}"/>
          </ac:cxnSpMkLst>
        </pc:cxnChg>
        <pc:cxnChg chg="mod">
          <ac:chgData name="Nguyễn Thành Thuận" userId="f7e0d9b1-5112-4b72-8fa3-9ac8b2b6baf7" providerId="ADAL" clId="{45BC7FF8-AE83-4DAF-85FA-067E8C2D61D5}" dt="2022-09-27T07:00:04.660" v="5272"/>
          <ac:cxnSpMkLst>
            <pc:docMk/>
            <pc:sldMk cId="1127226871" sldId="995"/>
            <ac:cxnSpMk id="98" creationId="{EAE253B5-AB07-41E2-A7FF-D7F2E5311C82}"/>
          </ac:cxnSpMkLst>
        </pc:cxnChg>
        <pc:cxnChg chg="mod">
          <ac:chgData name="Nguyễn Thành Thuận" userId="f7e0d9b1-5112-4b72-8fa3-9ac8b2b6baf7" providerId="ADAL" clId="{45BC7FF8-AE83-4DAF-85FA-067E8C2D61D5}" dt="2022-09-27T07:02:28.404" v="5646"/>
          <ac:cxnSpMkLst>
            <pc:docMk/>
            <pc:sldMk cId="1127226871" sldId="995"/>
            <ac:cxnSpMk id="102" creationId="{5AEC8FA5-7EE0-467A-9539-D260B269AC0F}"/>
          </ac:cxnSpMkLst>
        </pc:cxnChg>
        <pc:cxnChg chg="mod">
          <ac:chgData name="Nguyễn Thành Thuận" userId="f7e0d9b1-5112-4b72-8fa3-9ac8b2b6baf7" providerId="ADAL" clId="{45BC7FF8-AE83-4DAF-85FA-067E8C2D61D5}" dt="2022-09-27T07:02:28.404" v="5646"/>
          <ac:cxnSpMkLst>
            <pc:docMk/>
            <pc:sldMk cId="1127226871" sldId="995"/>
            <ac:cxnSpMk id="107" creationId="{C4D4C5A8-9B61-479E-B8C6-20C2C216BB51}"/>
          </ac:cxnSpMkLst>
        </pc:cxnChg>
        <pc:cxnChg chg="add del mod">
          <ac:chgData name="Nguyễn Thành Thuận" userId="f7e0d9b1-5112-4b72-8fa3-9ac8b2b6baf7" providerId="ADAL" clId="{45BC7FF8-AE83-4DAF-85FA-067E8C2D61D5}" dt="2022-09-27T07:02:45.707" v="5649" actId="478"/>
          <ac:cxnSpMkLst>
            <pc:docMk/>
            <pc:sldMk cId="1127226871" sldId="995"/>
            <ac:cxnSpMk id="111" creationId="{A8B97838-F190-475E-B4C4-F7FC74542053}"/>
          </ac:cxnSpMkLst>
        </pc:cxnChg>
        <pc:cxnChg chg="mod">
          <ac:chgData name="Nguyễn Thành Thuận" userId="f7e0d9b1-5112-4b72-8fa3-9ac8b2b6baf7" providerId="ADAL" clId="{45BC7FF8-AE83-4DAF-85FA-067E8C2D61D5}" dt="2022-09-27T07:02:46.109" v="5650"/>
          <ac:cxnSpMkLst>
            <pc:docMk/>
            <pc:sldMk cId="1127226871" sldId="995"/>
            <ac:cxnSpMk id="115" creationId="{23B8F1B2-F0A0-4315-AB34-6E93B0C50896}"/>
          </ac:cxnSpMkLst>
        </pc:cxnChg>
      </pc:sldChg>
      <pc:sldChg chg="addSp delSp modSp mod addAnim delAnim modAnim">
        <pc:chgData name="Nguyễn Thành Thuận" userId="f7e0d9b1-5112-4b72-8fa3-9ac8b2b6baf7" providerId="ADAL" clId="{45BC7FF8-AE83-4DAF-85FA-067E8C2D61D5}" dt="2022-09-27T05:21:13.008" v="1304"/>
        <pc:sldMkLst>
          <pc:docMk/>
          <pc:sldMk cId="4261844848" sldId="996"/>
        </pc:sldMkLst>
        <pc:spChg chg="mod">
          <ac:chgData name="Nguyễn Thành Thuận" userId="f7e0d9b1-5112-4b72-8fa3-9ac8b2b6baf7" providerId="ADAL" clId="{45BC7FF8-AE83-4DAF-85FA-067E8C2D61D5}" dt="2022-09-27T05:21:13.008" v="1304"/>
          <ac:spMkLst>
            <pc:docMk/>
            <pc:sldMk cId="4261844848" sldId="996"/>
            <ac:spMk id="170" creationId="{083916BB-14A3-4978-9F22-6F514E91734E}"/>
          </ac:spMkLst>
        </pc:spChg>
        <pc:picChg chg="add del mod">
          <ac:chgData name="Nguyễn Thành Thuận" userId="f7e0d9b1-5112-4b72-8fa3-9ac8b2b6baf7" providerId="ADAL" clId="{45BC7FF8-AE83-4DAF-85FA-067E8C2D61D5}" dt="2022-09-25T09:33:16.249" v="17"/>
          <ac:picMkLst>
            <pc:docMk/>
            <pc:sldMk cId="4261844848" sldId="996"/>
            <ac:picMk id="3" creationId="{FAFB85CF-9034-4A3C-A0BD-B0783DD45115}"/>
          </ac:picMkLst>
        </pc:picChg>
      </pc:sldChg>
      <pc:sldChg chg="modSp del">
        <pc:chgData name="Nguyễn Thành Thuận" userId="f7e0d9b1-5112-4b72-8fa3-9ac8b2b6baf7" providerId="ADAL" clId="{45BC7FF8-AE83-4DAF-85FA-067E8C2D61D5}" dt="2022-09-27T06:57:19.584" v="4965" actId="47"/>
        <pc:sldMkLst>
          <pc:docMk/>
          <pc:sldMk cId="1917671712" sldId="999"/>
        </pc:sldMkLst>
        <pc:spChg chg="mod">
          <ac:chgData name="Nguyễn Thành Thuận" userId="f7e0d9b1-5112-4b72-8fa3-9ac8b2b6baf7" providerId="ADAL" clId="{45BC7FF8-AE83-4DAF-85FA-067E8C2D61D5}" dt="2022-09-27T05:21:13.008" v="1304"/>
          <ac:spMkLst>
            <pc:docMk/>
            <pc:sldMk cId="1917671712" sldId="999"/>
            <ac:spMk id="70" creationId="{A5DA91E9-129A-4238-9259-ABBD1D09F8DB}"/>
          </ac:spMkLst>
        </pc:spChg>
      </pc:sldChg>
      <pc:sldChg chg="modSp del">
        <pc:chgData name="Nguyễn Thành Thuận" userId="f7e0d9b1-5112-4b72-8fa3-9ac8b2b6baf7" providerId="ADAL" clId="{45BC7FF8-AE83-4DAF-85FA-067E8C2D61D5}" dt="2022-09-27T06:57:20.305" v="4966" actId="47"/>
        <pc:sldMkLst>
          <pc:docMk/>
          <pc:sldMk cId="2390069013" sldId="1001"/>
        </pc:sldMkLst>
        <pc:spChg chg="mod">
          <ac:chgData name="Nguyễn Thành Thuận" userId="f7e0d9b1-5112-4b72-8fa3-9ac8b2b6baf7" providerId="ADAL" clId="{45BC7FF8-AE83-4DAF-85FA-067E8C2D61D5}" dt="2022-09-27T05:21:13.008" v="1304"/>
          <ac:spMkLst>
            <pc:docMk/>
            <pc:sldMk cId="2390069013" sldId="1001"/>
            <ac:spMk id="31" creationId="{A8C9F370-58F0-4965-9F7D-0FCE332F3723}"/>
          </ac:spMkLst>
        </pc:spChg>
        <pc:spChg chg="mod">
          <ac:chgData name="Nguyễn Thành Thuận" userId="f7e0d9b1-5112-4b72-8fa3-9ac8b2b6baf7" providerId="ADAL" clId="{45BC7FF8-AE83-4DAF-85FA-067E8C2D61D5}" dt="2022-09-27T05:21:13.008" v="1304"/>
          <ac:spMkLst>
            <pc:docMk/>
            <pc:sldMk cId="2390069013" sldId="1001"/>
            <ac:spMk id="70" creationId="{A5DA91E9-129A-4238-9259-ABBD1D09F8DB}"/>
          </ac:spMkLst>
        </pc:spChg>
      </pc:sldChg>
      <pc:sldChg chg="modSp del mod">
        <pc:chgData name="Nguyễn Thành Thuận" userId="f7e0d9b1-5112-4b72-8fa3-9ac8b2b6baf7" providerId="ADAL" clId="{45BC7FF8-AE83-4DAF-85FA-067E8C2D61D5}" dt="2022-09-27T06:57:22.224" v="4967" actId="47"/>
        <pc:sldMkLst>
          <pc:docMk/>
          <pc:sldMk cId="2936169138" sldId="1002"/>
        </pc:sldMkLst>
        <pc:spChg chg="mod">
          <ac:chgData name="Nguyễn Thành Thuận" userId="f7e0d9b1-5112-4b72-8fa3-9ac8b2b6baf7" providerId="ADAL" clId="{45BC7FF8-AE83-4DAF-85FA-067E8C2D61D5}" dt="2022-09-27T06:13:58.310" v="2791" actId="207"/>
          <ac:spMkLst>
            <pc:docMk/>
            <pc:sldMk cId="2936169138" sldId="1002"/>
            <ac:spMk id="100" creationId="{A5A93861-E8EE-43FA-B2E1-3E20D44D51FD}"/>
          </ac:spMkLst>
        </pc:spChg>
        <pc:spChg chg="mod">
          <ac:chgData name="Nguyễn Thành Thuận" userId="f7e0d9b1-5112-4b72-8fa3-9ac8b2b6baf7" providerId="ADAL" clId="{45BC7FF8-AE83-4DAF-85FA-067E8C2D61D5}" dt="2022-09-27T05:21:13.008" v="1304"/>
          <ac:spMkLst>
            <pc:docMk/>
            <pc:sldMk cId="2936169138" sldId="1002"/>
            <ac:spMk id="148" creationId="{945C32C1-5F07-4B52-8B74-717E788D2320}"/>
          </ac:spMkLst>
        </pc:spChg>
      </pc:sldChg>
      <pc:sldChg chg="modSp del">
        <pc:chgData name="Nguyễn Thành Thuận" userId="f7e0d9b1-5112-4b72-8fa3-9ac8b2b6baf7" providerId="ADAL" clId="{45BC7FF8-AE83-4DAF-85FA-067E8C2D61D5}" dt="2022-09-27T06:57:23.696" v="4969" actId="47"/>
        <pc:sldMkLst>
          <pc:docMk/>
          <pc:sldMk cId="3252987425" sldId="1005"/>
        </pc:sldMkLst>
        <pc:spChg chg="mod">
          <ac:chgData name="Nguyễn Thành Thuận" userId="f7e0d9b1-5112-4b72-8fa3-9ac8b2b6baf7" providerId="ADAL" clId="{45BC7FF8-AE83-4DAF-85FA-067E8C2D61D5}" dt="2022-09-27T05:21:13.008" v="1304"/>
          <ac:spMkLst>
            <pc:docMk/>
            <pc:sldMk cId="3252987425" sldId="1005"/>
            <ac:spMk id="2" creationId="{9B03BEF1-E1A5-4852-8FBE-243A759DDBBE}"/>
          </ac:spMkLst>
        </pc:spChg>
        <pc:spChg chg="mod">
          <ac:chgData name="Nguyễn Thành Thuận" userId="f7e0d9b1-5112-4b72-8fa3-9ac8b2b6baf7" providerId="ADAL" clId="{45BC7FF8-AE83-4DAF-85FA-067E8C2D61D5}" dt="2022-09-27T05:21:13.008" v="1304"/>
          <ac:spMkLst>
            <pc:docMk/>
            <pc:sldMk cId="3252987425" sldId="1005"/>
            <ac:spMk id="114" creationId="{7B0EBCD5-5C7B-4FFD-B830-A58ACD402283}"/>
          </ac:spMkLst>
        </pc:spChg>
        <pc:spChg chg="mod">
          <ac:chgData name="Nguyễn Thành Thuận" userId="f7e0d9b1-5112-4b72-8fa3-9ac8b2b6baf7" providerId="ADAL" clId="{45BC7FF8-AE83-4DAF-85FA-067E8C2D61D5}" dt="2022-09-27T05:21:13.008" v="1304"/>
          <ac:spMkLst>
            <pc:docMk/>
            <pc:sldMk cId="3252987425" sldId="1005"/>
            <ac:spMk id="141" creationId="{769ACA84-B90E-4CDF-9629-8AE52755F93A}"/>
          </ac:spMkLst>
        </pc:spChg>
      </pc:sldChg>
      <pc:sldChg chg="modSp del">
        <pc:chgData name="Nguyễn Thành Thuận" userId="f7e0d9b1-5112-4b72-8fa3-9ac8b2b6baf7" providerId="ADAL" clId="{45BC7FF8-AE83-4DAF-85FA-067E8C2D61D5}" dt="2022-09-27T06:57:22.948" v="4968" actId="47"/>
        <pc:sldMkLst>
          <pc:docMk/>
          <pc:sldMk cId="3216573381" sldId="1007"/>
        </pc:sldMkLst>
        <pc:spChg chg="mod">
          <ac:chgData name="Nguyễn Thành Thuận" userId="f7e0d9b1-5112-4b72-8fa3-9ac8b2b6baf7" providerId="ADAL" clId="{45BC7FF8-AE83-4DAF-85FA-067E8C2D61D5}" dt="2022-09-27T05:21:13.008" v="1304"/>
          <ac:spMkLst>
            <pc:docMk/>
            <pc:sldMk cId="3216573381" sldId="1007"/>
            <ac:spMk id="127" creationId="{A0F007AE-1F88-4322-9D4E-C980A2E7DD1A}"/>
          </ac:spMkLst>
        </pc:spChg>
        <pc:spChg chg="mod">
          <ac:chgData name="Nguyễn Thành Thuận" userId="f7e0d9b1-5112-4b72-8fa3-9ac8b2b6baf7" providerId="ADAL" clId="{45BC7FF8-AE83-4DAF-85FA-067E8C2D61D5}" dt="2022-09-27T05:21:13.008" v="1304"/>
          <ac:spMkLst>
            <pc:docMk/>
            <pc:sldMk cId="3216573381" sldId="1007"/>
            <ac:spMk id="140" creationId="{03C52FC2-7545-435C-A000-A92E40E1F1A8}"/>
          </ac:spMkLst>
        </pc:spChg>
        <pc:spChg chg="mod">
          <ac:chgData name="Nguyễn Thành Thuận" userId="f7e0d9b1-5112-4b72-8fa3-9ac8b2b6baf7" providerId="ADAL" clId="{45BC7FF8-AE83-4DAF-85FA-067E8C2D61D5}" dt="2022-09-27T05:21:13.008" v="1304"/>
          <ac:spMkLst>
            <pc:docMk/>
            <pc:sldMk cId="3216573381" sldId="1007"/>
            <ac:spMk id="166" creationId="{6D113A31-9531-49E5-80FD-937C606D9B04}"/>
          </ac:spMkLst>
        </pc:spChg>
      </pc:sldChg>
      <pc:sldChg chg="addSp delSp modSp add del mod addAnim delAnim modAnim">
        <pc:chgData name="Nguyễn Thành Thuận" userId="f7e0d9b1-5112-4b72-8fa3-9ac8b2b6baf7" providerId="ADAL" clId="{45BC7FF8-AE83-4DAF-85FA-067E8C2D61D5}" dt="2022-09-27T06:03:00.843" v="2458" actId="47"/>
        <pc:sldMkLst>
          <pc:docMk/>
          <pc:sldMk cId="1962657539" sldId="1009"/>
        </pc:sldMkLst>
        <pc:spChg chg="mod">
          <ac:chgData name="Nguyễn Thành Thuận" userId="f7e0d9b1-5112-4b72-8fa3-9ac8b2b6baf7" providerId="ADAL" clId="{45BC7FF8-AE83-4DAF-85FA-067E8C2D61D5}" dt="2022-09-27T05:36:31.295" v="1905" actId="164"/>
          <ac:spMkLst>
            <pc:docMk/>
            <pc:sldMk cId="1962657539" sldId="1009"/>
            <ac:spMk id="14"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15"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17"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18"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28"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29"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0"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1"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2"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3"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4"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35" creationId="{00000000-0000-0000-0000-000000000000}"/>
          </ac:spMkLst>
        </pc:spChg>
        <pc:spChg chg="mod">
          <ac:chgData name="Nguyễn Thành Thuận" userId="f7e0d9b1-5112-4b72-8fa3-9ac8b2b6baf7" providerId="ADAL" clId="{45BC7FF8-AE83-4DAF-85FA-067E8C2D61D5}" dt="2022-09-27T05:28:32.940" v="1605"/>
          <ac:spMkLst>
            <pc:docMk/>
            <pc:sldMk cId="1962657539" sldId="1009"/>
            <ac:spMk id="38" creationId="{F1419DFB-E2A3-424F-A75C-4A04805E7061}"/>
          </ac:spMkLst>
        </pc:spChg>
        <pc:spChg chg="mod">
          <ac:chgData name="Nguyễn Thành Thuận" userId="f7e0d9b1-5112-4b72-8fa3-9ac8b2b6baf7" providerId="ADAL" clId="{45BC7FF8-AE83-4DAF-85FA-067E8C2D61D5}" dt="2022-09-27T05:28:32.940" v="1605"/>
          <ac:spMkLst>
            <pc:docMk/>
            <pc:sldMk cId="1962657539" sldId="1009"/>
            <ac:spMk id="40" creationId="{6D7D5911-97A9-44FC-92A6-8A3B746DD3E5}"/>
          </ac:spMkLst>
        </pc:spChg>
        <pc:spChg chg="add mod">
          <ac:chgData name="Nguyễn Thành Thuận" userId="f7e0d9b1-5112-4b72-8fa3-9ac8b2b6baf7" providerId="ADAL" clId="{45BC7FF8-AE83-4DAF-85FA-067E8C2D61D5}" dt="2022-09-27T05:36:31.295" v="1905" actId="164"/>
          <ac:spMkLst>
            <pc:docMk/>
            <pc:sldMk cId="1962657539" sldId="1009"/>
            <ac:spMk id="41" creationId="{B8C7C822-3304-4299-9E28-FCE4784BD10A}"/>
          </ac:spMkLst>
        </pc:spChg>
        <pc:spChg chg="add del mod">
          <ac:chgData name="Nguyễn Thành Thuận" userId="f7e0d9b1-5112-4b72-8fa3-9ac8b2b6baf7" providerId="ADAL" clId="{45BC7FF8-AE83-4DAF-85FA-067E8C2D61D5}" dt="2022-09-27T05:36:03.026" v="1902" actId="478"/>
          <ac:spMkLst>
            <pc:docMk/>
            <pc:sldMk cId="1962657539" sldId="1009"/>
            <ac:spMk id="42" creationId="{5444E9C9-2D43-4F1E-9D8A-A241113BF70E}"/>
          </ac:spMkLst>
        </pc:spChg>
        <pc:spChg chg="del">
          <ac:chgData name="Nguyễn Thành Thuận" userId="f7e0d9b1-5112-4b72-8fa3-9ac8b2b6baf7" providerId="ADAL" clId="{45BC7FF8-AE83-4DAF-85FA-067E8C2D61D5}" dt="2022-09-27T05:35:11.949" v="1804" actId="478"/>
          <ac:spMkLst>
            <pc:docMk/>
            <pc:sldMk cId="1962657539" sldId="1009"/>
            <ac:spMk id="43" creationId="{3DDCDB46-BC76-496A-BD9E-E6D81F360368}"/>
          </ac:spMkLst>
        </pc:spChg>
        <pc:spChg chg="add del mod">
          <ac:chgData name="Nguyễn Thành Thuận" userId="f7e0d9b1-5112-4b72-8fa3-9ac8b2b6baf7" providerId="ADAL" clId="{45BC7FF8-AE83-4DAF-85FA-067E8C2D61D5}" dt="2022-09-27T05:37:12.013" v="1915" actId="478"/>
          <ac:spMkLst>
            <pc:docMk/>
            <pc:sldMk cId="1962657539" sldId="1009"/>
            <ac:spMk id="44" creationId="{D587CFAC-E2A9-4AB9-94EE-5642EDB093DB}"/>
          </ac:spMkLst>
        </pc:spChg>
        <pc:spChg chg="mod">
          <ac:chgData name="Nguyễn Thành Thuận" userId="f7e0d9b1-5112-4b72-8fa3-9ac8b2b6baf7" providerId="ADAL" clId="{45BC7FF8-AE83-4DAF-85FA-067E8C2D61D5}" dt="2022-09-27T05:36:31.295" v="1905" actId="164"/>
          <ac:spMkLst>
            <pc:docMk/>
            <pc:sldMk cId="1962657539" sldId="1009"/>
            <ac:spMk id="49"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50"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51" creationId="{00000000-0000-0000-0000-000000000000}"/>
          </ac:spMkLst>
        </pc:spChg>
        <pc:spChg chg="mod">
          <ac:chgData name="Nguyễn Thành Thuận" userId="f7e0d9b1-5112-4b72-8fa3-9ac8b2b6baf7" providerId="ADAL" clId="{45BC7FF8-AE83-4DAF-85FA-067E8C2D61D5}" dt="2022-09-27T05:36:31.295" v="1905" actId="164"/>
          <ac:spMkLst>
            <pc:docMk/>
            <pc:sldMk cId="1962657539" sldId="1009"/>
            <ac:spMk id="52" creationId="{00000000-0000-0000-0000-000000000000}"/>
          </ac:spMkLst>
        </pc:spChg>
        <pc:spChg chg="add del mod">
          <ac:chgData name="Nguyễn Thành Thuận" userId="f7e0d9b1-5112-4b72-8fa3-9ac8b2b6baf7" providerId="ADAL" clId="{45BC7FF8-AE83-4DAF-85FA-067E8C2D61D5}" dt="2022-09-27T05:34:53.638" v="1801" actId="478"/>
          <ac:spMkLst>
            <pc:docMk/>
            <pc:sldMk cId="1962657539" sldId="1009"/>
            <ac:spMk id="53" creationId="{00000000-0000-0000-0000-000000000000}"/>
          </ac:spMkLst>
        </pc:spChg>
        <pc:spChg chg="mod">
          <ac:chgData name="Nguyễn Thành Thuận" userId="f7e0d9b1-5112-4b72-8fa3-9ac8b2b6baf7" providerId="ADAL" clId="{45BC7FF8-AE83-4DAF-85FA-067E8C2D61D5}" dt="2022-09-27T05:29:41.172" v="1673"/>
          <ac:spMkLst>
            <pc:docMk/>
            <pc:sldMk cId="1962657539" sldId="1009"/>
            <ac:spMk id="56" creationId="{385E9037-E7E9-4A2B-BC76-94D442E7ECDF}"/>
          </ac:spMkLst>
        </pc:spChg>
        <pc:spChg chg="del">
          <ac:chgData name="Nguyễn Thành Thuận" userId="f7e0d9b1-5112-4b72-8fa3-9ac8b2b6baf7" providerId="ADAL" clId="{45BC7FF8-AE83-4DAF-85FA-067E8C2D61D5}" dt="2022-09-27T05:29:43.024" v="1674" actId="478"/>
          <ac:spMkLst>
            <pc:docMk/>
            <pc:sldMk cId="1962657539" sldId="1009"/>
            <ac:spMk id="57" creationId="{22728EA8-B8BD-4C75-A017-B04BB2C89E08}"/>
          </ac:spMkLst>
        </pc:spChg>
        <pc:grpChg chg="mod">
          <ac:chgData name="Nguyễn Thành Thuận" userId="f7e0d9b1-5112-4b72-8fa3-9ac8b2b6baf7" providerId="ADAL" clId="{45BC7FF8-AE83-4DAF-85FA-067E8C2D61D5}" dt="2022-09-27T05:36:31.295" v="1905" actId="164"/>
          <ac:grpSpMkLst>
            <pc:docMk/>
            <pc:sldMk cId="1962657539" sldId="1009"/>
            <ac:grpSpMk id="2" creationId="{8DF72529-425B-4FF4-A735-1C4E59109335}"/>
          </ac:grpSpMkLst>
        </pc:grpChg>
        <pc:grpChg chg="mod">
          <ac:chgData name="Nguyễn Thành Thuận" userId="f7e0d9b1-5112-4b72-8fa3-9ac8b2b6baf7" providerId="ADAL" clId="{45BC7FF8-AE83-4DAF-85FA-067E8C2D61D5}" dt="2022-09-27T05:36:31.295" v="1905" actId="164"/>
          <ac:grpSpMkLst>
            <pc:docMk/>
            <pc:sldMk cId="1962657539" sldId="1009"/>
            <ac:grpSpMk id="3" creationId="{98B217A0-432C-4F00-AB79-A787908CCC53}"/>
          </ac:grpSpMkLst>
        </pc:grpChg>
        <pc:grpChg chg="add mod">
          <ac:chgData name="Nguyễn Thành Thuận" userId="f7e0d9b1-5112-4b72-8fa3-9ac8b2b6baf7" providerId="ADAL" clId="{45BC7FF8-AE83-4DAF-85FA-067E8C2D61D5}" dt="2022-09-27T05:36:31.295" v="1905" actId="164"/>
          <ac:grpSpMkLst>
            <pc:docMk/>
            <pc:sldMk cId="1962657539" sldId="1009"/>
            <ac:grpSpMk id="6" creationId="{49C9EB55-ED0F-40F4-8670-4F8968D66FEC}"/>
          </ac:grpSpMkLst>
        </pc:grpChg>
        <pc:grpChg chg="mod">
          <ac:chgData name="Nguyễn Thành Thuận" userId="f7e0d9b1-5112-4b72-8fa3-9ac8b2b6baf7" providerId="ADAL" clId="{45BC7FF8-AE83-4DAF-85FA-067E8C2D61D5}" dt="2022-09-27T05:36:31.295" v="1905" actId="164"/>
          <ac:grpSpMkLst>
            <pc:docMk/>
            <pc:sldMk cId="1962657539" sldId="1009"/>
            <ac:grpSpMk id="36" creationId="{00000000-0000-0000-0000-000000000000}"/>
          </ac:grpSpMkLst>
        </pc:grpChg>
        <pc:grpChg chg="add mod">
          <ac:chgData name="Nguyễn Thành Thuận" userId="f7e0d9b1-5112-4b72-8fa3-9ac8b2b6baf7" providerId="ADAL" clId="{45BC7FF8-AE83-4DAF-85FA-067E8C2D61D5}" dt="2022-09-27T05:28:34.291" v="1620" actId="1037"/>
          <ac:grpSpMkLst>
            <pc:docMk/>
            <pc:sldMk cId="1962657539" sldId="1009"/>
            <ac:grpSpMk id="37" creationId="{ED92B324-287C-4166-88C4-1F6939270F7E}"/>
          </ac:grpSpMkLst>
        </pc:grpChg>
        <pc:grpChg chg="mod">
          <ac:chgData name="Nguyễn Thành Thuận" userId="f7e0d9b1-5112-4b72-8fa3-9ac8b2b6baf7" providerId="ADAL" clId="{45BC7FF8-AE83-4DAF-85FA-067E8C2D61D5}" dt="2022-09-27T05:28:39.891" v="1641" actId="1037"/>
          <ac:grpSpMkLst>
            <pc:docMk/>
            <pc:sldMk cId="1962657539" sldId="1009"/>
            <ac:grpSpMk id="47" creationId="{FD51EDE7-3D1F-4AAE-B20B-3CA2F415B5C8}"/>
          </ac:grpSpMkLst>
        </pc:grpChg>
        <pc:graphicFrameChg chg="add mod modGraphic">
          <ac:chgData name="Nguyễn Thành Thuận" userId="f7e0d9b1-5112-4b72-8fa3-9ac8b2b6baf7" providerId="ADAL" clId="{45BC7FF8-AE83-4DAF-85FA-067E8C2D61D5}" dt="2022-09-27T05:49:55.028" v="2187" actId="1582"/>
          <ac:graphicFrameMkLst>
            <pc:docMk/>
            <pc:sldMk cId="1962657539" sldId="1009"/>
            <ac:graphicFrameMk id="5" creationId="{38246F95-10F0-4E79-913D-A13B1E1034D2}"/>
          </ac:graphicFrameMkLst>
        </pc:graphicFrameChg>
        <pc:picChg chg="add del mod">
          <ac:chgData name="Nguyễn Thành Thuận" userId="f7e0d9b1-5112-4b72-8fa3-9ac8b2b6baf7" providerId="ADAL" clId="{45BC7FF8-AE83-4DAF-85FA-067E8C2D61D5}" dt="2022-09-27T05:28:27.955" v="1604" actId="22"/>
          <ac:picMkLst>
            <pc:docMk/>
            <pc:sldMk cId="1962657539" sldId="1009"/>
            <ac:picMk id="5" creationId="{D26F3807-543F-42E6-B5B1-AD768184D285}"/>
          </ac:picMkLst>
        </pc:picChg>
      </pc:sldChg>
      <pc:sldChg chg="modSp del">
        <pc:chgData name="Nguyễn Thành Thuận" userId="f7e0d9b1-5112-4b72-8fa3-9ac8b2b6baf7" providerId="ADAL" clId="{45BC7FF8-AE83-4DAF-85FA-067E8C2D61D5}" dt="2022-09-27T05:27:45.191" v="1576" actId="2696"/>
        <pc:sldMkLst>
          <pc:docMk/>
          <pc:sldMk cId="3590720051" sldId="1009"/>
        </pc:sldMkLst>
        <pc:spChg chg="mod">
          <ac:chgData name="Nguyễn Thành Thuận" userId="f7e0d9b1-5112-4b72-8fa3-9ac8b2b6baf7" providerId="ADAL" clId="{45BC7FF8-AE83-4DAF-85FA-067E8C2D61D5}" dt="2022-09-27T05:21:13.008" v="1304"/>
          <ac:spMkLst>
            <pc:docMk/>
            <pc:sldMk cId="3590720051" sldId="1009"/>
            <ac:spMk id="54" creationId="{CC2C42EB-3421-4070-BAD3-6DE201B4C0A1}"/>
          </ac:spMkLst>
        </pc:spChg>
      </pc:sldChg>
      <pc:sldChg chg="modSp del">
        <pc:chgData name="Nguyễn Thành Thuận" userId="f7e0d9b1-5112-4b72-8fa3-9ac8b2b6baf7" providerId="ADAL" clId="{45BC7FF8-AE83-4DAF-85FA-067E8C2D61D5}" dt="2022-09-27T05:27:45.191" v="1576" actId="2696"/>
        <pc:sldMkLst>
          <pc:docMk/>
          <pc:sldMk cId="3500062772" sldId="1012"/>
        </pc:sldMkLst>
        <pc:spChg chg="mod">
          <ac:chgData name="Nguyễn Thành Thuận" userId="f7e0d9b1-5112-4b72-8fa3-9ac8b2b6baf7" providerId="ADAL" clId="{45BC7FF8-AE83-4DAF-85FA-067E8C2D61D5}" dt="2022-09-27T05:21:13.008" v="1304"/>
          <ac:spMkLst>
            <pc:docMk/>
            <pc:sldMk cId="3500062772" sldId="1012"/>
            <ac:spMk id="54" creationId="{CC2C42EB-3421-4070-BAD3-6DE201B4C0A1}"/>
          </ac:spMkLst>
        </pc:spChg>
      </pc:sldChg>
      <pc:sldChg chg="addSp delSp modSp add del mod delAnim modAnim">
        <pc:chgData name="Nguyễn Thành Thuận" userId="f7e0d9b1-5112-4b72-8fa3-9ac8b2b6baf7" providerId="ADAL" clId="{45BC7FF8-AE83-4DAF-85FA-067E8C2D61D5}" dt="2022-09-27T06:03:02.205" v="2459" actId="47"/>
        <pc:sldMkLst>
          <pc:docMk/>
          <pc:sldMk cId="3524786914" sldId="1012"/>
        </pc:sldMkLst>
        <pc:spChg chg="add del mod">
          <ac:chgData name="Nguyễn Thành Thuận" userId="f7e0d9b1-5112-4b72-8fa3-9ac8b2b6baf7" providerId="ADAL" clId="{45BC7FF8-AE83-4DAF-85FA-067E8C2D61D5}" dt="2022-09-27T05:32:36.372" v="1771"/>
          <ac:spMkLst>
            <pc:docMk/>
            <pc:sldMk cId="3524786914" sldId="1012"/>
            <ac:spMk id="37" creationId="{87CA245F-BDED-4A01-AB04-8E34BDC3C7EF}"/>
          </ac:spMkLst>
        </pc:spChg>
        <pc:spChg chg="mod">
          <ac:chgData name="Nguyễn Thành Thuận" userId="f7e0d9b1-5112-4b72-8fa3-9ac8b2b6baf7" providerId="ADAL" clId="{45BC7FF8-AE83-4DAF-85FA-067E8C2D61D5}" dt="2022-09-27T05:32:50.106" v="1774"/>
          <ac:spMkLst>
            <pc:docMk/>
            <pc:sldMk cId="3524786914" sldId="1012"/>
            <ac:spMk id="42" creationId="{8C95B5BC-D7D1-44ED-89B3-568AEDDFD6D3}"/>
          </ac:spMkLst>
        </pc:spChg>
        <pc:spChg chg="del">
          <ac:chgData name="Nguyễn Thành Thuận" userId="f7e0d9b1-5112-4b72-8fa3-9ac8b2b6baf7" providerId="ADAL" clId="{45BC7FF8-AE83-4DAF-85FA-067E8C2D61D5}" dt="2022-09-27T05:35:13.776" v="1805" actId="478"/>
          <ac:spMkLst>
            <pc:docMk/>
            <pc:sldMk cId="3524786914" sldId="1012"/>
            <ac:spMk id="43" creationId="{3DDCDB46-BC76-496A-BD9E-E6D81F360368}"/>
          </ac:spMkLst>
        </pc:spChg>
        <pc:spChg chg="mod">
          <ac:chgData name="Nguyễn Thành Thuận" userId="f7e0d9b1-5112-4b72-8fa3-9ac8b2b6baf7" providerId="ADAL" clId="{45BC7FF8-AE83-4DAF-85FA-067E8C2D61D5}" dt="2022-09-27T05:32:50.106" v="1774"/>
          <ac:spMkLst>
            <pc:docMk/>
            <pc:sldMk cId="3524786914" sldId="1012"/>
            <ac:spMk id="44" creationId="{F3281751-172A-41FD-8C08-A74C919D685E}"/>
          </ac:spMkLst>
        </pc:spChg>
        <pc:spChg chg="mod">
          <ac:chgData name="Nguyễn Thành Thuận" userId="f7e0d9b1-5112-4b72-8fa3-9ac8b2b6baf7" providerId="ADAL" clId="{45BC7FF8-AE83-4DAF-85FA-067E8C2D61D5}" dt="2022-09-27T05:32:50.106" v="1774"/>
          <ac:spMkLst>
            <pc:docMk/>
            <pc:sldMk cId="3524786914" sldId="1012"/>
            <ac:spMk id="45" creationId="{302895CD-2A21-4CC2-9C14-28F2BC867A78}"/>
          </ac:spMkLst>
        </pc:spChg>
        <pc:spChg chg="mod">
          <ac:chgData name="Nguyễn Thành Thuận" userId="f7e0d9b1-5112-4b72-8fa3-9ac8b2b6baf7" providerId="ADAL" clId="{45BC7FF8-AE83-4DAF-85FA-067E8C2D61D5}" dt="2022-09-27T05:32:50.106" v="1774"/>
          <ac:spMkLst>
            <pc:docMk/>
            <pc:sldMk cId="3524786914" sldId="1012"/>
            <ac:spMk id="46" creationId="{0EE15222-7F51-4211-8C15-44C705CDF4C2}"/>
          </ac:spMkLst>
        </pc:spChg>
        <pc:spChg chg="del">
          <ac:chgData name="Nguyễn Thành Thuận" userId="f7e0d9b1-5112-4b72-8fa3-9ac8b2b6baf7" providerId="ADAL" clId="{45BC7FF8-AE83-4DAF-85FA-067E8C2D61D5}" dt="2022-09-27T05:32:37.781" v="1772" actId="478"/>
          <ac:spMkLst>
            <pc:docMk/>
            <pc:sldMk cId="3524786914" sldId="1012"/>
            <ac:spMk id="53" creationId="{00000000-0000-0000-0000-000000000000}"/>
          </ac:spMkLst>
        </pc:spChg>
        <pc:spChg chg="mod">
          <ac:chgData name="Nguyễn Thành Thuận" userId="f7e0d9b1-5112-4b72-8fa3-9ac8b2b6baf7" providerId="ADAL" clId="{45BC7FF8-AE83-4DAF-85FA-067E8C2D61D5}" dt="2022-09-27T05:32:50.106" v="1774"/>
          <ac:spMkLst>
            <pc:docMk/>
            <pc:sldMk cId="3524786914" sldId="1012"/>
            <ac:spMk id="55" creationId="{A39B086D-2E18-438F-84BE-BB1C3AD0A496}"/>
          </ac:spMkLst>
        </pc:spChg>
        <pc:spChg chg="mod">
          <ac:chgData name="Nguyễn Thành Thuận" userId="f7e0d9b1-5112-4b72-8fa3-9ac8b2b6baf7" providerId="ADAL" clId="{45BC7FF8-AE83-4DAF-85FA-067E8C2D61D5}" dt="2022-09-27T05:30:05.178" v="1675"/>
          <ac:spMkLst>
            <pc:docMk/>
            <pc:sldMk cId="3524786914" sldId="1012"/>
            <ac:spMk id="56" creationId="{385E9037-E7E9-4A2B-BC76-94D442E7ECDF}"/>
          </ac:spMkLst>
        </pc:spChg>
        <pc:spChg chg="del mod">
          <ac:chgData name="Nguyễn Thành Thuận" userId="f7e0d9b1-5112-4b72-8fa3-9ac8b2b6baf7" providerId="ADAL" clId="{45BC7FF8-AE83-4DAF-85FA-067E8C2D61D5}" dt="2022-09-27T05:30:07.419" v="1677" actId="478"/>
          <ac:spMkLst>
            <pc:docMk/>
            <pc:sldMk cId="3524786914" sldId="1012"/>
            <ac:spMk id="57" creationId="{22728EA8-B8BD-4C75-A017-B04BB2C89E08}"/>
          </ac:spMkLst>
        </pc:spChg>
        <pc:spChg chg="mod">
          <ac:chgData name="Nguyễn Thành Thuận" userId="f7e0d9b1-5112-4b72-8fa3-9ac8b2b6baf7" providerId="ADAL" clId="{45BC7FF8-AE83-4DAF-85FA-067E8C2D61D5}" dt="2022-09-27T05:32:50.106" v="1774"/>
          <ac:spMkLst>
            <pc:docMk/>
            <pc:sldMk cId="3524786914" sldId="1012"/>
            <ac:spMk id="59" creationId="{6E1A61DC-DBA8-497B-B1D3-42DA2B23AE7A}"/>
          </ac:spMkLst>
        </pc:spChg>
        <pc:spChg chg="mod">
          <ac:chgData name="Nguyễn Thành Thuận" userId="f7e0d9b1-5112-4b72-8fa3-9ac8b2b6baf7" providerId="ADAL" clId="{45BC7FF8-AE83-4DAF-85FA-067E8C2D61D5}" dt="2022-09-27T05:32:50.106" v="1774"/>
          <ac:spMkLst>
            <pc:docMk/>
            <pc:sldMk cId="3524786914" sldId="1012"/>
            <ac:spMk id="60" creationId="{3F434194-F9B7-40CB-BF09-A80878EAC120}"/>
          </ac:spMkLst>
        </pc:spChg>
        <pc:spChg chg="mod">
          <ac:chgData name="Nguyễn Thành Thuận" userId="f7e0d9b1-5112-4b72-8fa3-9ac8b2b6baf7" providerId="ADAL" clId="{45BC7FF8-AE83-4DAF-85FA-067E8C2D61D5}" dt="2022-09-27T05:32:50.106" v="1774"/>
          <ac:spMkLst>
            <pc:docMk/>
            <pc:sldMk cId="3524786914" sldId="1012"/>
            <ac:spMk id="61" creationId="{3B3A7D77-DF60-4A22-9FC7-CA25C05EC00E}"/>
          </ac:spMkLst>
        </pc:spChg>
        <pc:spChg chg="mod">
          <ac:chgData name="Nguyễn Thành Thuận" userId="f7e0d9b1-5112-4b72-8fa3-9ac8b2b6baf7" providerId="ADAL" clId="{45BC7FF8-AE83-4DAF-85FA-067E8C2D61D5}" dt="2022-09-27T05:30:20.634" v="1679"/>
          <ac:spMkLst>
            <pc:docMk/>
            <pc:sldMk cId="3524786914" sldId="1012"/>
            <ac:spMk id="62" creationId="{92C5E13C-3394-4968-9D05-45A35BAE324D}"/>
          </ac:spMkLst>
        </pc:spChg>
        <pc:spChg chg="del">
          <ac:chgData name="Nguyễn Thành Thuận" userId="f7e0d9b1-5112-4b72-8fa3-9ac8b2b6baf7" providerId="ADAL" clId="{45BC7FF8-AE83-4DAF-85FA-067E8C2D61D5}" dt="2022-09-27T05:30:10.586" v="1678" actId="478"/>
          <ac:spMkLst>
            <pc:docMk/>
            <pc:sldMk cId="3524786914" sldId="1012"/>
            <ac:spMk id="63" creationId="{253C6C72-E564-4AE3-B881-23C0B42E71D2}"/>
          </ac:spMkLst>
        </pc:spChg>
        <pc:spChg chg="mod">
          <ac:chgData name="Nguyễn Thành Thuận" userId="f7e0d9b1-5112-4b72-8fa3-9ac8b2b6baf7" providerId="ADAL" clId="{45BC7FF8-AE83-4DAF-85FA-067E8C2D61D5}" dt="2022-09-27T05:32:50.106" v="1774"/>
          <ac:spMkLst>
            <pc:docMk/>
            <pc:sldMk cId="3524786914" sldId="1012"/>
            <ac:spMk id="65" creationId="{06655DFC-5ECA-4371-833C-381190ACE20D}"/>
          </ac:spMkLst>
        </pc:spChg>
        <pc:spChg chg="mod">
          <ac:chgData name="Nguyễn Thành Thuận" userId="f7e0d9b1-5112-4b72-8fa3-9ac8b2b6baf7" providerId="ADAL" clId="{45BC7FF8-AE83-4DAF-85FA-067E8C2D61D5}" dt="2022-09-27T05:32:50.106" v="1774"/>
          <ac:spMkLst>
            <pc:docMk/>
            <pc:sldMk cId="3524786914" sldId="1012"/>
            <ac:spMk id="66" creationId="{2093F479-0294-4BD9-89A5-E1A90DA410D6}"/>
          </ac:spMkLst>
        </pc:spChg>
        <pc:spChg chg="mod">
          <ac:chgData name="Nguyễn Thành Thuận" userId="f7e0d9b1-5112-4b72-8fa3-9ac8b2b6baf7" providerId="ADAL" clId="{45BC7FF8-AE83-4DAF-85FA-067E8C2D61D5}" dt="2022-09-27T05:32:50.106" v="1774"/>
          <ac:spMkLst>
            <pc:docMk/>
            <pc:sldMk cId="3524786914" sldId="1012"/>
            <ac:spMk id="67" creationId="{AC6B8440-9274-4D4F-AE49-D4D084234B14}"/>
          </ac:spMkLst>
        </pc:spChg>
        <pc:spChg chg="mod">
          <ac:chgData name="Nguyễn Thành Thuận" userId="f7e0d9b1-5112-4b72-8fa3-9ac8b2b6baf7" providerId="ADAL" clId="{45BC7FF8-AE83-4DAF-85FA-067E8C2D61D5}" dt="2022-09-27T05:32:50.106" v="1774"/>
          <ac:spMkLst>
            <pc:docMk/>
            <pc:sldMk cId="3524786914" sldId="1012"/>
            <ac:spMk id="68" creationId="{2A58134F-DE7B-4ACC-ACB8-9189431DB7B3}"/>
          </ac:spMkLst>
        </pc:spChg>
        <pc:spChg chg="mod">
          <ac:chgData name="Nguyễn Thành Thuận" userId="f7e0d9b1-5112-4b72-8fa3-9ac8b2b6baf7" providerId="ADAL" clId="{45BC7FF8-AE83-4DAF-85FA-067E8C2D61D5}" dt="2022-09-27T05:32:50.106" v="1774"/>
          <ac:spMkLst>
            <pc:docMk/>
            <pc:sldMk cId="3524786914" sldId="1012"/>
            <ac:spMk id="69" creationId="{1012BDCF-D3F4-49CD-9236-FA73B701DBB9}"/>
          </ac:spMkLst>
        </pc:spChg>
        <pc:spChg chg="mod">
          <ac:chgData name="Nguyễn Thành Thuận" userId="f7e0d9b1-5112-4b72-8fa3-9ac8b2b6baf7" providerId="ADAL" clId="{45BC7FF8-AE83-4DAF-85FA-067E8C2D61D5}" dt="2022-09-27T05:32:50.106" v="1774"/>
          <ac:spMkLst>
            <pc:docMk/>
            <pc:sldMk cId="3524786914" sldId="1012"/>
            <ac:spMk id="70" creationId="{A715559A-66E6-4A2C-A1FF-80F9250E94CE}"/>
          </ac:spMkLst>
        </pc:spChg>
        <pc:spChg chg="mod">
          <ac:chgData name="Nguyễn Thành Thuận" userId="f7e0d9b1-5112-4b72-8fa3-9ac8b2b6baf7" providerId="ADAL" clId="{45BC7FF8-AE83-4DAF-85FA-067E8C2D61D5}" dt="2022-09-27T05:32:50.106" v="1774"/>
          <ac:spMkLst>
            <pc:docMk/>
            <pc:sldMk cId="3524786914" sldId="1012"/>
            <ac:spMk id="71" creationId="{1CDB861E-C21D-458D-AC93-E2CA234CBAC4}"/>
          </ac:spMkLst>
        </pc:spChg>
        <pc:spChg chg="mod">
          <ac:chgData name="Nguyễn Thành Thuận" userId="f7e0d9b1-5112-4b72-8fa3-9ac8b2b6baf7" providerId="ADAL" clId="{45BC7FF8-AE83-4DAF-85FA-067E8C2D61D5}" dt="2022-09-27T05:32:50.106" v="1774"/>
          <ac:spMkLst>
            <pc:docMk/>
            <pc:sldMk cId="3524786914" sldId="1012"/>
            <ac:spMk id="72" creationId="{923DB1F5-71BF-48B4-B9D9-8C5AC8674228}"/>
          </ac:spMkLst>
        </pc:spChg>
        <pc:spChg chg="mod">
          <ac:chgData name="Nguyễn Thành Thuận" userId="f7e0d9b1-5112-4b72-8fa3-9ac8b2b6baf7" providerId="ADAL" clId="{45BC7FF8-AE83-4DAF-85FA-067E8C2D61D5}" dt="2022-09-27T05:32:50.106" v="1774"/>
          <ac:spMkLst>
            <pc:docMk/>
            <pc:sldMk cId="3524786914" sldId="1012"/>
            <ac:spMk id="73" creationId="{B41AE4C3-5878-447A-B5A8-D6D838501907}"/>
          </ac:spMkLst>
        </pc:spChg>
        <pc:spChg chg="add mod">
          <ac:chgData name="Nguyễn Thành Thuận" userId="f7e0d9b1-5112-4b72-8fa3-9ac8b2b6baf7" providerId="ADAL" clId="{45BC7FF8-AE83-4DAF-85FA-067E8C2D61D5}" dt="2022-09-27T05:33:55.170" v="1791"/>
          <ac:spMkLst>
            <pc:docMk/>
            <pc:sldMk cId="3524786914" sldId="1012"/>
            <ac:spMk id="74" creationId="{205BBA20-A95A-4D33-8990-92951D571EA2}"/>
          </ac:spMkLst>
        </pc:spChg>
        <pc:spChg chg="add del mod">
          <ac:chgData name="Nguyễn Thành Thuận" userId="f7e0d9b1-5112-4b72-8fa3-9ac8b2b6baf7" providerId="ADAL" clId="{45BC7FF8-AE83-4DAF-85FA-067E8C2D61D5}" dt="2022-09-27T05:36:00.452" v="1900" actId="478"/>
          <ac:spMkLst>
            <pc:docMk/>
            <pc:sldMk cId="3524786914" sldId="1012"/>
            <ac:spMk id="75" creationId="{40A634B5-84CD-42F6-AD52-F443458735DD}"/>
          </ac:spMkLst>
        </pc:spChg>
        <pc:spChg chg="add del mod">
          <ac:chgData name="Nguyễn Thành Thuận" userId="f7e0d9b1-5112-4b72-8fa3-9ac8b2b6baf7" providerId="ADAL" clId="{45BC7FF8-AE83-4DAF-85FA-067E8C2D61D5}" dt="2022-09-27T05:37:38.884" v="1920" actId="478"/>
          <ac:spMkLst>
            <pc:docMk/>
            <pc:sldMk cId="3524786914" sldId="1012"/>
            <ac:spMk id="76" creationId="{F6B51104-C139-441B-96FC-BBA3B1005F50}"/>
          </ac:spMkLst>
        </pc:spChg>
        <pc:spChg chg="add mod">
          <ac:chgData name="Nguyễn Thành Thuận" userId="f7e0d9b1-5112-4b72-8fa3-9ac8b2b6baf7" providerId="ADAL" clId="{45BC7FF8-AE83-4DAF-85FA-067E8C2D61D5}" dt="2022-09-27T05:37:39.220" v="1921"/>
          <ac:spMkLst>
            <pc:docMk/>
            <pc:sldMk cId="3524786914" sldId="1012"/>
            <ac:spMk id="77" creationId="{F182AE40-F70D-4F2C-B2B6-2986E61884A6}"/>
          </ac:spMkLst>
        </pc:spChg>
        <pc:grpChg chg="mod">
          <ac:chgData name="Nguyễn Thành Thuận" userId="f7e0d9b1-5112-4b72-8fa3-9ac8b2b6baf7" providerId="ADAL" clId="{45BC7FF8-AE83-4DAF-85FA-067E8C2D61D5}" dt="2022-09-27T05:33:19.746" v="1782" actId="12789"/>
          <ac:grpSpMkLst>
            <pc:docMk/>
            <pc:sldMk cId="3524786914" sldId="1012"/>
            <ac:grpSpMk id="3" creationId="{98B217A0-432C-4F00-AB79-A787908CCC53}"/>
          </ac:grpSpMkLst>
        </pc:grpChg>
        <pc:grpChg chg="add del mod">
          <ac:chgData name="Nguyễn Thành Thuận" userId="f7e0d9b1-5112-4b72-8fa3-9ac8b2b6baf7" providerId="ADAL" clId="{45BC7FF8-AE83-4DAF-85FA-067E8C2D61D5}" dt="2022-09-27T05:32:51.642" v="1775"/>
          <ac:grpSpMkLst>
            <pc:docMk/>
            <pc:sldMk cId="3524786914" sldId="1012"/>
            <ac:grpSpMk id="38" creationId="{6181C77D-6481-4C24-827D-E377F9699DCF}"/>
          </ac:grpSpMkLst>
        </pc:grpChg>
        <pc:grpChg chg="mod">
          <ac:chgData name="Nguyễn Thành Thuận" userId="f7e0d9b1-5112-4b72-8fa3-9ac8b2b6baf7" providerId="ADAL" clId="{45BC7FF8-AE83-4DAF-85FA-067E8C2D61D5}" dt="2022-09-27T05:32:50.106" v="1774"/>
          <ac:grpSpMkLst>
            <pc:docMk/>
            <pc:sldMk cId="3524786914" sldId="1012"/>
            <ac:grpSpMk id="40" creationId="{1BEF7242-AC97-4718-BA73-07A606E8D57B}"/>
          </ac:grpSpMkLst>
        </pc:grpChg>
        <pc:grpChg chg="mod">
          <ac:chgData name="Nguyễn Thành Thuận" userId="f7e0d9b1-5112-4b72-8fa3-9ac8b2b6baf7" providerId="ADAL" clId="{45BC7FF8-AE83-4DAF-85FA-067E8C2D61D5}" dt="2022-09-27T05:32:50.106" v="1774"/>
          <ac:grpSpMkLst>
            <pc:docMk/>
            <pc:sldMk cId="3524786914" sldId="1012"/>
            <ac:grpSpMk id="41" creationId="{E072252B-253E-4B93-89CB-CFFBC1D17072}"/>
          </ac:grpSpMkLst>
        </pc:grpChg>
      </pc:sldChg>
      <pc:sldChg chg="modSp del">
        <pc:chgData name="Nguyễn Thành Thuận" userId="f7e0d9b1-5112-4b72-8fa3-9ac8b2b6baf7" providerId="ADAL" clId="{45BC7FF8-AE83-4DAF-85FA-067E8C2D61D5}" dt="2022-09-27T05:27:45.191" v="1576" actId="2696"/>
        <pc:sldMkLst>
          <pc:docMk/>
          <pc:sldMk cId="242176844" sldId="1013"/>
        </pc:sldMkLst>
        <pc:spChg chg="mod">
          <ac:chgData name="Nguyễn Thành Thuận" userId="f7e0d9b1-5112-4b72-8fa3-9ac8b2b6baf7" providerId="ADAL" clId="{45BC7FF8-AE83-4DAF-85FA-067E8C2D61D5}" dt="2022-09-27T05:21:13.008" v="1304"/>
          <ac:spMkLst>
            <pc:docMk/>
            <pc:sldMk cId="242176844" sldId="1013"/>
            <ac:spMk id="54" creationId="{CC2C42EB-3421-4070-BAD3-6DE201B4C0A1}"/>
          </ac:spMkLst>
        </pc:spChg>
      </pc:sldChg>
      <pc:sldChg chg="addSp delSp modSp add del mod delAnim modAnim">
        <pc:chgData name="Nguyễn Thành Thuận" userId="f7e0d9b1-5112-4b72-8fa3-9ac8b2b6baf7" providerId="ADAL" clId="{45BC7FF8-AE83-4DAF-85FA-067E8C2D61D5}" dt="2022-09-27T06:02:59.940" v="2457" actId="47"/>
        <pc:sldMkLst>
          <pc:docMk/>
          <pc:sldMk cId="415829901" sldId="1013"/>
        </pc:sldMkLst>
        <pc:spChg chg="del">
          <ac:chgData name="Nguyễn Thành Thuận" userId="f7e0d9b1-5112-4b72-8fa3-9ac8b2b6baf7" providerId="ADAL" clId="{45BC7FF8-AE83-4DAF-85FA-067E8C2D61D5}" dt="2022-09-27T05:35:16.011" v="1806" actId="478"/>
          <ac:spMkLst>
            <pc:docMk/>
            <pc:sldMk cId="415829901" sldId="1013"/>
            <ac:spMk id="43" creationId="{3DDCDB46-BC76-496A-BD9E-E6D81F360368}"/>
          </ac:spMkLst>
        </pc:spChg>
        <pc:spChg chg="del">
          <ac:chgData name="Nguyễn Thành Thuận" userId="f7e0d9b1-5112-4b72-8fa3-9ac8b2b6baf7" providerId="ADAL" clId="{45BC7FF8-AE83-4DAF-85FA-067E8C2D61D5}" dt="2022-09-27T05:30:54.788" v="1695" actId="478"/>
          <ac:spMkLst>
            <pc:docMk/>
            <pc:sldMk cId="415829901" sldId="1013"/>
            <ac:spMk id="44" creationId="{2FAF05EE-6C87-4F6E-B09C-8CE5690F98E2}"/>
          </ac:spMkLst>
        </pc:spChg>
        <pc:spChg chg="del mod">
          <ac:chgData name="Nguyễn Thành Thuận" userId="f7e0d9b1-5112-4b72-8fa3-9ac8b2b6baf7" providerId="ADAL" clId="{45BC7FF8-AE83-4DAF-85FA-067E8C2D61D5}" dt="2022-09-27T05:30:52.678" v="1694" actId="478"/>
          <ac:spMkLst>
            <pc:docMk/>
            <pc:sldMk cId="415829901" sldId="1013"/>
            <ac:spMk id="45" creationId="{1D8A718F-8236-44D0-8A87-6B3FD13E384C}"/>
          </ac:spMkLst>
        </pc:spChg>
        <pc:spChg chg="del mod">
          <ac:chgData name="Nguyễn Thành Thuận" userId="f7e0d9b1-5112-4b72-8fa3-9ac8b2b6baf7" providerId="ADAL" clId="{45BC7FF8-AE83-4DAF-85FA-067E8C2D61D5}" dt="2022-09-27T05:30:50.882" v="1692" actId="478"/>
          <ac:spMkLst>
            <pc:docMk/>
            <pc:sldMk cId="415829901" sldId="1013"/>
            <ac:spMk id="46" creationId="{2985FEDA-EB99-4E04-A64E-6755C3986DE0}"/>
          </ac:spMkLst>
        </pc:spChg>
        <pc:spChg chg="add mod">
          <ac:chgData name="Nguyễn Thành Thuận" userId="f7e0d9b1-5112-4b72-8fa3-9ac8b2b6baf7" providerId="ADAL" clId="{45BC7FF8-AE83-4DAF-85FA-067E8C2D61D5}" dt="2022-09-27T05:30:45.363" v="1688"/>
          <ac:spMkLst>
            <pc:docMk/>
            <pc:sldMk cId="415829901" sldId="1013"/>
            <ac:spMk id="49" creationId="{7C3BE335-D902-4411-A08C-E6736EDBCD04}"/>
          </ac:spMkLst>
        </pc:spChg>
        <pc:spChg chg="add mod">
          <ac:chgData name="Nguyễn Thành Thuận" userId="f7e0d9b1-5112-4b72-8fa3-9ac8b2b6baf7" providerId="ADAL" clId="{45BC7FF8-AE83-4DAF-85FA-067E8C2D61D5}" dt="2022-09-27T05:33:59.903" v="1793"/>
          <ac:spMkLst>
            <pc:docMk/>
            <pc:sldMk cId="415829901" sldId="1013"/>
            <ac:spMk id="50" creationId="{95CDEAB7-AA46-4B95-891F-81E576B8EB7D}"/>
          </ac:spMkLst>
        </pc:spChg>
        <pc:spChg chg="add del mod">
          <ac:chgData name="Nguyễn Thành Thuận" userId="f7e0d9b1-5112-4b72-8fa3-9ac8b2b6baf7" providerId="ADAL" clId="{45BC7FF8-AE83-4DAF-85FA-067E8C2D61D5}" dt="2022-09-27T05:35:55.958" v="1895" actId="478"/>
          <ac:spMkLst>
            <pc:docMk/>
            <pc:sldMk cId="415829901" sldId="1013"/>
            <ac:spMk id="51" creationId="{11D51BB3-E041-49DD-817D-2274872303D1}"/>
          </ac:spMkLst>
        </pc:spChg>
        <pc:spChg chg="add del mod">
          <ac:chgData name="Nguyễn Thành Thuận" userId="f7e0d9b1-5112-4b72-8fa3-9ac8b2b6baf7" providerId="ADAL" clId="{45BC7FF8-AE83-4DAF-85FA-067E8C2D61D5}" dt="2022-09-27T05:37:41.011" v="1922" actId="478"/>
          <ac:spMkLst>
            <pc:docMk/>
            <pc:sldMk cId="415829901" sldId="1013"/>
            <ac:spMk id="52" creationId="{01DABBDD-2534-4E4F-94C7-E43FA40E7B7B}"/>
          </ac:spMkLst>
        </pc:spChg>
        <pc:spChg chg="add mod">
          <ac:chgData name="Nguyễn Thành Thuận" userId="f7e0d9b1-5112-4b72-8fa3-9ac8b2b6baf7" providerId="ADAL" clId="{45BC7FF8-AE83-4DAF-85FA-067E8C2D61D5}" dt="2022-09-27T05:37:41.309" v="1923"/>
          <ac:spMkLst>
            <pc:docMk/>
            <pc:sldMk cId="415829901" sldId="1013"/>
            <ac:spMk id="53" creationId="{FF787942-A7F2-4E80-BB40-25491C430749}"/>
          </ac:spMkLst>
        </pc:spChg>
        <pc:spChg chg="mod">
          <ac:chgData name="Nguyễn Thành Thuận" userId="f7e0d9b1-5112-4b72-8fa3-9ac8b2b6baf7" providerId="ADAL" clId="{45BC7FF8-AE83-4DAF-85FA-067E8C2D61D5}" dt="2022-09-27T05:30:35.380" v="1684"/>
          <ac:spMkLst>
            <pc:docMk/>
            <pc:sldMk cId="415829901" sldId="1013"/>
            <ac:spMk id="56" creationId="{385E9037-E7E9-4A2B-BC76-94D442E7ECDF}"/>
          </ac:spMkLst>
        </pc:spChg>
        <pc:spChg chg="del mod">
          <ac:chgData name="Nguyễn Thành Thuận" userId="f7e0d9b1-5112-4b72-8fa3-9ac8b2b6baf7" providerId="ADAL" clId="{45BC7FF8-AE83-4DAF-85FA-067E8C2D61D5}" dt="2022-09-27T05:30:47.635" v="1690" actId="478"/>
          <ac:spMkLst>
            <pc:docMk/>
            <pc:sldMk cId="415829901" sldId="1013"/>
            <ac:spMk id="57" creationId="{22728EA8-B8BD-4C75-A017-B04BB2C89E08}"/>
          </ac:spMkLst>
        </pc:spChg>
        <pc:spChg chg="del">
          <ac:chgData name="Nguyễn Thành Thuận" userId="f7e0d9b1-5112-4b72-8fa3-9ac8b2b6baf7" providerId="ADAL" clId="{45BC7FF8-AE83-4DAF-85FA-067E8C2D61D5}" dt="2022-09-27T05:30:43.195" v="1685" actId="478"/>
          <ac:spMkLst>
            <pc:docMk/>
            <pc:sldMk cId="415829901" sldId="1013"/>
            <ac:spMk id="62" creationId="{92C5E13C-3394-4968-9D05-45A35BAE324D}"/>
          </ac:spMkLst>
        </pc:spChg>
        <pc:spChg chg="del mod">
          <ac:chgData name="Nguyễn Thành Thuận" userId="f7e0d9b1-5112-4b72-8fa3-9ac8b2b6baf7" providerId="ADAL" clId="{45BC7FF8-AE83-4DAF-85FA-067E8C2D61D5}" dt="2022-09-27T05:30:44.366" v="1687" actId="478"/>
          <ac:spMkLst>
            <pc:docMk/>
            <pc:sldMk cId="415829901" sldId="1013"/>
            <ac:spMk id="63" creationId="{253C6C72-E564-4AE3-B881-23C0B42E71D2}"/>
          </ac:spMkLst>
        </pc:spChg>
        <pc:spChg chg="mod">
          <ac:chgData name="Nguyễn Thành Thuận" userId="f7e0d9b1-5112-4b72-8fa3-9ac8b2b6baf7" providerId="ADAL" clId="{45BC7FF8-AE83-4DAF-85FA-067E8C2D61D5}" dt="2022-09-27T05:32:14.693" v="1766" actId="20577"/>
          <ac:spMkLst>
            <pc:docMk/>
            <pc:sldMk cId="415829901" sldId="1013"/>
            <ac:spMk id="65" creationId="{A91ACC48-FFAF-4F68-9AEA-575E59C0C0D8}"/>
          </ac:spMkLst>
        </pc:spChg>
        <pc:spChg chg="del">
          <ac:chgData name="Nguyễn Thành Thuận" userId="f7e0d9b1-5112-4b72-8fa3-9ac8b2b6baf7" providerId="ADAL" clId="{45BC7FF8-AE83-4DAF-85FA-067E8C2D61D5}" dt="2022-09-27T05:30:54.788" v="1695" actId="478"/>
          <ac:spMkLst>
            <pc:docMk/>
            <pc:sldMk cId="415829901" sldId="1013"/>
            <ac:spMk id="66" creationId="{6C0D4460-B499-4833-8997-C53DA8F65FCB}"/>
          </ac:spMkLst>
        </pc:spChg>
        <pc:spChg chg="del">
          <ac:chgData name="Nguyễn Thành Thuận" userId="f7e0d9b1-5112-4b72-8fa3-9ac8b2b6baf7" providerId="ADAL" clId="{45BC7FF8-AE83-4DAF-85FA-067E8C2D61D5}" dt="2022-09-27T05:33:59.609" v="1792" actId="478"/>
          <ac:spMkLst>
            <pc:docMk/>
            <pc:sldMk cId="415829901" sldId="1013"/>
            <ac:spMk id="68" creationId="{D09C2B44-E1E1-4C1C-95A3-3CFA4C829465}"/>
          </ac:spMkLst>
        </pc:spChg>
        <pc:grpChg chg="mod">
          <ac:chgData name="Nguyễn Thành Thuận" userId="f7e0d9b1-5112-4b72-8fa3-9ac8b2b6baf7" providerId="ADAL" clId="{45BC7FF8-AE83-4DAF-85FA-067E8C2D61D5}" dt="2022-09-27T05:33:31.518" v="1786" actId="12789"/>
          <ac:grpSpMkLst>
            <pc:docMk/>
            <pc:sldMk cId="415829901" sldId="1013"/>
            <ac:grpSpMk id="40" creationId="{3FA54E90-AC00-4327-9B5F-456669E74B21}"/>
          </ac:grpSpMkLst>
        </pc:grpChg>
      </pc:sldChg>
      <pc:sldChg chg="addSp delSp modSp add del mod delAnim modAnim">
        <pc:chgData name="Nguyễn Thành Thuận" userId="f7e0d9b1-5112-4b72-8fa3-9ac8b2b6baf7" providerId="ADAL" clId="{45BC7FF8-AE83-4DAF-85FA-067E8C2D61D5}" dt="2022-09-27T06:03:55.494" v="2464" actId="47"/>
        <pc:sldMkLst>
          <pc:docMk/>
          <pc:sldMk cId="2362866270" sldId="1014"/>
        </pc:sldMkLst>
        <pc:spChg chg="del">
          <ac:chgData name="Nguyễn Thành Thuận" userId="f7e0d9b1-5112-4b72-8fa3-9ac8b2b6baf7" providerId="ADAL" clId="{45BC7FF8-AE83-4DAF-85FA-067E8C2D61D5}" dt="2022-09-27T05:31:21.310" v="1703" actId="478"/>
          <ac:spMkLst>
            <pc:docMk/>
            <pc:sldMk cId="2362866270" sldId="1014"/>
            <ac:spMk id="42" creationId="{0E099A00-0F35-49CD-ACFA-8F47B3965480}"/>
          </ac:spMkLst>
        </pc:spChg>
        <pc:spChg chg="del">
          <ac:chgData name="Nguyễn Thành Thuận" userId="f7e0d9b1-5112-4b72-8fa3-9ac8b2b6baf7" providerId="ADAL" clId="{45BC7FF8-AE83-4DAF-85FA-067E8C2D61D5}" dt="2022-09-27T05:35:07.761" v="1803" actId="478"/>
          <ac:spMkLst>
            <pc:docMk/>
            <pc:sldMk cId="2362866270" sldId="1014"/>
            <ac:spMk id="43" creationId="{3DDCDB46-BC76-496A-BD9E-E6D81F360368}"/>
          </ac:spMkLst>
        </pc:spChg>
        <pc:spChg chg="add del mod">
          <ac:chgData name="Nguyễn Thành Thuận" userId="f7e0d9b1-5112-4b72-8fa3-9ac8b2b6baf7" providerId="ADAL" clId="{45BC7FF8-AE83-4DAF-85FA-067E8C2D61D5}" dt="2022-09-27T05:31:06.556" v="1697"/>
          <ac:spMkLst>
            <pc:docMk/>
            <pc:sldMk cId="2362866270" sldId="1014"/>
            <ac:spMk id="49" creationId="{017BC04C-2A8A-48A5-866C-853EF16873E6}"/>
          </ac:spMkLst>
        </pc:spChg>
        <pc:spChg chg="add mod">
          <ac:chgData name="Nguyễn Thành Thuận" userId="f7e0d9b1-5112-4b72-8fa3-9ac8b2b6baf7" providerId="ADAL" clId="{45BC7FF8-AE83-4DAF-85FA-067E8C2D61D5}" dt="2022-09-27T05:31:08.568" v="1699"/>
          <ac:spMkLst>
            <pc:docMk/>
            <pc:sldMk cId="2362866270" sldId="1014"/>
            <ac:spMk id="50" creationId="{24A191AE-A630-48DA-97E1-8AAB5FF1570F}"/>
          </ac:spMkLst>
        </pc:spChg>
        <pc:spChg chg="add mod">
          <ac:chgData name="Nguyễn Thành Thuận" userId="f7e0d9b1-5112-4b72-8fa3-9ac8b2b6baf7" providerId="ADAL" clId="{45BC7FF8-AE83-4DAF-85FA-067E8C2D61D5}" dt="2022-09-27T05:31:16.897" v="1701"/>
          <ac:spMkLst>
            <pc:docMk/>
            <pc:sldMk cId="2362866270" sldId="1014"/>
            <ac:spMk id="51" creationId="{68476B7D-E2F3-4692-89B3-5986E2F16E1E}"/>
          </ac:spMkLst>
        </pc:spChg>
        <pc:spChg chg="add mod">
          <ac:chgData name="Nguyễn Thành Thuận" userId="f7e0d9b1-5112-4b72-8fa3-9ac8b2b6baf7" providerId="ADAL" clId="{45BC7FF8-AE83-4DAF-85FA-067E8C2D61D5}" dt="2022-09-27T05:34:04.256" v="1795"/>
          <ac:spMkLst>
            <pc:docMk/>
            <pc:sldMk cId="2362866270" sldId="1014"/>
            <ac:spMk id="52" creationId="{9425D346-C0DE-46C8-8BCD-B9D993A6E4A5}"/>
          </ac:spMkLst>
        </pc:spChg>
        <pc:spChg chg="add del mod">
          <ac:chgData name="Nguyễn Thành Thuận" userId="f7e0d9b1-5112-4b72-8fa3-9ac8b2b6baf7" providerId="ADAL" clId="{45BC7FF8-AE83-4DAF-85FA-067E8C2D61D5}" dt="2022-09-27T05:37:43.319" v="1924" actId="478"/>
          <ac:spMkLst>
            <pc:docMk/>
            <pc:sldMk cId="2362866270" sldId="1014"/>
            <ac:spMk id="53" creationId="{33981089-18D3-43C6-931D-9FED95FCA61F}"/>
          </ac:spMkLst>
        </pc:spChg>
        <pc:spChg chg="del">
          <ac:chgData name="Nguyễn Thành Thuận" userId="f7e0d9b1-5112-4b72-8fa3-9ac8b2b6baf7" providerId="ADAL" clId="{45BC7FF8-AE83-4DAF-85FA-067E8C2D61D5}" dt="2022-09-27T05:31:07.622" v="1698" actId="478"/>
          <ac:spMkLst>
            <pc:docMk/>
            <pc:sldMk cId="2362866270" sldId="1014"/>
            <ac:spMk id="56" creationId="{385E9037-E7E9-4A2B-BC76-94D442E7ECDF}"/>
          </ac:spMkLst>
        </pc:spChg>
        <pc:spChg chg="del">
          <ac:chgData name="Nguyễn Thành Thuận" userId="f7e0d9b1-5112-4b72-8fa3-9ac8b2b6baf7" providerId="ADAL" clId="{45BC7FF8-AE83-4DAF-85FA-067E8C2D61D5}" dt="2022-09-27T05:31:07.622" v="1698" actId="478"/>
          <ac:spMkLst>
            <pc:docMk/>
            <pc:sldMk cId="2362866270" sldId="1014"/>
            <ac:spMk id="57" creationId="{22728EA8-B8BD-4C75-A017-B04BB2C89E08}"/>
          </ac:spMkLst>
        </pc:spChg>
        <pc:spChg chg="mod">
          <ac:chgData name="Nguyễn Thành Thuận" userId="f7e0d9b1-5112-4b72-8fa3-9ac8b2b6baf7" providerId="ADAL" clId="{45BC7FF8-AE83-4DAF-85FA-067E8C2D61D5}" dt="2022-09-27T05:46:57.303" v="2170" actId="207"/>
          <ac:spMkLst>
            <pc:docMk/>
            <pc:sldMk cId="2362866270" sldId="1014"/>
            <ac:spMk id="59" creationId="{D5A8E837-81D9-4C5D-8472-76AD23F3C8F4}"/>
          </ac:spMkLst>
        </pc:spChg>
        <pc:spChg chg="del">
          <ac:chgData name="Nguyễn Thành Thuận" userId="f7e0d9b1-5112-4b72-8fa3-9ac8b2b6baf7" providerId="ADAL" clId="{45BC7FF8-AE83-4DAF-85FA-067E8C2D61D5}" dt="2022-09-27T05:31:22.663" v="1704" actId="478"/>
          <ac:spMkLst>
            <pc:docMk/>
            <pc:sldMk cId="2362866270" sldId="1014"/>
            <ac:spMk id="60" creationId="{90F22F62-990B-4124-BFA1-63ED417009E8}"/>
          </ac:spMkLst>
        </pc:spChg>
        <pc:spChg chg="mod">
          <ac:chgData name="Nguyễn Thành Thuận" userId="f7e0d9b1-5112-4b72-8fa3-9ac8b2b6baf7" providerId="ADAL" clId="{45BC7FF8-AE83-4DAF-85FA-067E8C2D61D5}" dt="2022-09-27T05:47:35.838" v="2174" actId="207"/>
          <ac:spMkLst>
            <pc:docMk/>
            <pc:sldMk cId="2362866270" sldId="1014"/>
            <ac:spMk id="61" creationId="{980E44C9-9F1E-4517-A1EF-CDF877F2909D}"/>
          </ac:spMkLst>
        </pc:spChg>
        <pc:spChg chg="del">
          <ac:chgData name="Nguyễn Thành Thuận" userId="f7e0d9b1-5112-4b72-8fa3-9ac8b2b6baf7" providerId="ADAL" clId="{45BC7FF8-AE83-4DAF-85FA-067E8C2D61D5}" dt="2022-09-27T05:31:16.555" v="1700" actId="478"/>
          <ac:spMkLst>
            <pc:docMk/>
            <pc:sldMk cId="2362866270" sldId="1014"/>
            <ac:spMk id="62" creationId="{92C5E13C-3394-4968-9D05-45A35BAE324D}"/>
          </ac:spMkLst>
        </pc:spChg>
        <pc:spChg chg="del">
          <ac:chgData name="Nguyễn Thành Thuận" userId="f7e0d9b1-5112-4b72-8fa3-9ac8b2b6baf7" providerId="ADAL" clId="{45BC7FF8-AE83-4DAF-85FA-067E8C2D61D5}" dt="2022-09-27T05:31:19.437" v="1702" actId="478"/>
          <ac:spMkLst>
            <pc:docMk/>
            <pc:sldMk cId="2362866270" sldId="1014"/>
            <ac:spMk id="63" creationId="{253C6C72-E564-4AE3-B881-23C0B42E71D2}"/>
          </ac:spMkLst>
        </pc:spChg>
        <pc:spChg chg="mod">
          <ac:chgData name="Nguyễn Thành Thuận" userId="f7e0d9b1-5112-4b72-8fa3-9ac8b2b6baf7" providerId="ADAL" clId="{45BC7FF8-AE83-4DAF-85FA-067E8C2D61D5}" dt="2022-09-27T05:31:44.798" v="1732" actId="20577"/>
          <ac:spMkLst>
            <pc:docMk/>
            <pc:sldMk cId="2362866270" sldId="1014"/>
            <ac:spMk id="65" creationId="{A91ACC48-FFAF-4F68-9AEA-575E59C0C0D8}"/>
          </ac:spMkLst>
        </pc:spChg>
        <pc:spChg chg="del">
          <ac:chgData name="Nguyễn Thành Thuận" userId="f7e0d9b1-5112-4b72-8fa3-9ac8b2b6baf7" providerId="ADAL" clId="{45BC7FF8-AE83-4DAF-85FA-067E8C2D61D5}" dt="2022-09-27T05:34:03.817" v="1794" actId="478"/>
          <ac:spMkLst>
            <pc:docMk/>
            <pc:sldMk cId="2362866270" sldId="1014"/>
            <ac:spMk id="69" creationId="{68B7BABE-CB28-479A-AF2E-782CA0918CF1}"/>
          </ac:spMkLst>
        </pc:spChg>
        <pc:spChg chg="mod">
          <ac:chgData name="Nguyễn Thành Thuận" userId="f7e0d9b1-5112-4b72-8fa3-9ac8b2b6baf7" providerId="ADAL" clId="{45BC7FF8-AE83-4DAF-85FA-067E8C2D61D5}" dt="2022-09-27T05:46:52.037" v="2169" actId="207"/>
          <ac:spMkLst>
            <pc:docMk/>
            <pc:sldMk cId="2362866270" sldId="1014"/>
            <ac:spMk id="71" creationId="{FC37F083-4D33-4B07-8492-08E3B787F9EA}"/>
          </ac:spMkLst>
        </pc:spChg>
        <pc:spChg chg="mod">
          <ac:chgData name="Nguyễn Thành Thuận" userId="f7e0d9b1-5112-4b72-8fa3-9ac8b2b6baf7" providerId="ADAL" clId="{45BC7FF8-AE83-4DAF-85FA-067E8C2D61D5}" dt="2022-09-27T05:47:10.002" v="2171" actId="207"/>
          <ac:spMkLst>
            <pc:docMk/>
            <pc:sldMk cId="2362866270" sldId="1014"/>
            <ac:spMk id="76" creationId="{03C7F1CE-B89B-4654-806E-92C0A2BAD498}"/>
          </ac:spMkLst>
        </pc:spChg>
        <pc:spChg chg="mod">
          <ac:chgData name="Nguyễn Thành Thuận" userId="f7e0d9b1-5112-4b72-8fa3-9ac8b2b6baf7" providerId="ADAL" clId="{45BC7FF8-AE83-4DAF-85FA-067E8C2D61D5}" dt="2022-09-27T05:46:52.037" v="2169" actId="207"/>
          <ac:spMkLst>
            <pc:docMk/>
            <pc:sldMk cId="2362866270" sldId="1014"/>
            <ac:spMk id="81" creationId="{8FE89EFD-8B9D-4317-B1E2-C4542259A7F6}"/>
          </ac:spMkLst>
        </pc:spChg>
        <pc:spChg chg="add mod">
          <ac:chgData name="Nguyễn Thành Thuận" userId="f7e0d9b1-5112-4b72-8fa3-9ac8b2b6baf7" providerId="ADAL" clId="{45BC7FF8-AE83-4DAF-85FA-067E8C2D61D5}" dt="2022-09-27T05:37:43.904" v="1925"/>
          <ac:spMkLst>
            <pc:docMk/>
            <pc:sldMk cId="2362866270" sldId="1014"/>
            <ac:spMk id="82" creationId="{AAAD2EFA-DBE3-4C79-A628-B7889234EF2D}"/>
          </ac:spMkLst>
        </pc:spChg>
        <pc:grpChg chg="mod">
          <ac:chgData name="Nguyễn Thành Thuận" userId="f7e0d9b1-5112-4b72-8fa3-9ac8b2b6baf7" providerId="ADAL" clId="{45BC7FF8-AE83-4DAF-85FA-067E8C2D61D5}" dt="2022-09-27T05:33:42.688" v="1790" actId="12789"/>
          <ac:grpSpMkLst>
            <pc:docMk/>
            <pc:sldMk cId="2362866270" sldId="1014"/>
            <ac:grpSpMk id="40" creationId="{F6076489-91BE-48A1-9FF6-2C23D6E948A4}"/>
          </ac:grpSpMkLst>
        </pc:grpChg>
        <pc:graphicFrameChg chg="add del mod">
          <ac:chgData name="Nguyễn Thành Thuận" userId="f7e0d9b1-5112-4b72-8fa3-9ac8b2b6baf7" providerId="ADAL" clId="{45BC7FF8-AE83-4DAF-85FA-067E8C2D61D5}" dt="2022-09-27T05:48:51.119" v="2184"/>
          <ac:graphicFrameMkLst>
            <pc:docMk/>
            <pc:sldMk cId="2362866270" sldId="1014"/>
            <ac:graphicFrameMk id="36" creationId="{C8BC1A5C-E360-44E4-889B-B6C890AFA4D3}"/>
          </ac:graphicFrameMkLst>
        </pc:graphicFrameChg>
      </pc:sldChg>
      <pc:sldChg chg="modSp del">
        <pc:chgData name="Nguyễn Thành Thuận" userId="f7e0d9b1-5112-4b72-8fa3-9ac8b2b6baf7" providerId="ADAL" clId="{45BC7FF8-AE83-4DAF-85FA-067E8C2D61D5}" dt="2022-09-27T05:27:45.191" v="1576" actId="2696"/>
        <pc:sldMkLst>
          <pc:docMk/>
          <pc:sldMk cId="3535952908" sldId="1014"/>
        </pc:sldMkLst>
        <pc:spChg chg="mod">
          <ac:chgData name="Nguyễn Thành Thuận" userId="f7e0d9b1-5112-4b72-8fa3-9ac8b2b6baf7" providerId="ADAL" clId="{45BC7FF8-AE83-4DAF-85FA-067E8C2D61D5}" dt="2022-09-27T05:21:13.008" v="1304"/>
          <ac:spMkLst>
            <pc:docMk/>
            <pc:sldMk cId="3535952908" sldId="1014"/>
            <ac:spMk id="54" creationId="{CC2C42EB-3421-4070-BAD3-6DE201B4C0A1}"/>
          </ac:spMkLst>
        </pc:spChg>
      </pc:sldChg>
      <pc:sldChg chg="modSp del mod">
        <pc:chgData name="Nguyễn Thành Thuận" userId="f7e0d9b1-5112-4b72-8fa3-9ac8b2b6baf7" providerId="ADAL" clId="{45BC7FF8-AE83-4DAF-85FA-067E8C2D61D5}" dt="2022-09-27T04:54:12.741" v="86" actId="47"/>
        <pc:sldMkLst>
          <pc:docMk/>
          <pc:sldMk cId="2600382271" sldId="1021"/>
        </pc:sldMkLst>
        <pc:spChg chg="mod">
          <ac:chgData name="Nguyễn Thành Thuận" userId="f7e0d9b1-5112-4b72-8fa3-9ac8b2b6baf7" providerId="ADAL" clId="{45BC7FF8-AE83-4DAF-85FA-067E8C2D61D5}" dt="2022-09-27T04:52:04.784" v="84" actId="20577"/>
          <ac:spMkLst>
            <pc:docMk/>
            <pc:sldMk cId="2600382271" sldId="1021"/>
            <ac:spMk id="3" creationId="{16CCDFD0-E359-4730-B9E8-0A33D2837A00}"/>
          </ac:spMkLst>
        </pc:spChg>
        <pc:grpChg chg="mod">
          <ac:chgData name="Nguyễn Thành Thuận" userId="f7e0d9b1-5112-4b72-8fa3-9ac8b2b6baf7" providerId="ADAL" clId="{45BC7FF8-AE83-4DAF-85FA-067E8C2D61D5}" dt="2022-09-27T04:49:57.283" v="46" actId="14826"/>
          <ac:grpSpMkLst>
            <pc:docMk/>
            <pc:sldMk cId="2600382271" sldId="1021"/>
            <ac:grpSpMk id="4" creationId="{1E92E0EC-CBA7-4887-B681-EF761626BF6E}"/>
          </ac:grpSpMkLst>
        </pc:grpChg>
        <pc:grpChg chg="mod">
          <ac:chgData name="Nguyễn Thành Thuận" userId="f7e0d9b1-5112-4b72-8fa3-9ac8b2b6baf7" providerId="ADAL" clId="{45BC7FF8-AE83-4DAF-85FA-067E8C2D61D5}" dt="2022-09-27T04:49:57.283" v="46" actId="14826"/>
          <ac:grpSpMkLst>
            <pc:docMk/>
            <pc:sldMk cId="2600382271" sldId="1021"/>
            <ac:grpSpMk id="5" creationId="{465EC738-F52E-4184-8506-EEE5D739A33A}"/>
          </ac:grpSpMkLst>
        </pc:grpChg>
        <pc:picChg chg="mod">
          <ac:chgData name="Nguyễn Thành Thuận" userId="f7e0d9b1-5112-4b72-8fa3-9ac8b2b6baf7" providerId="ADAL" clId="{45BC7FF8-AE83-4DAF-85FA-067E8C2D61D5}" dt="2022-09-27T04:49:57.283" v="46" actId="14826"/>
          <ac:picMkLst>
            <pc:docMk/>
            <pc:sldMk cId="2600382271" sldId="1021"/>
            <ac:picMk id="7" creationId="{D88584C4-0874-4DB3-9EB3-262497607D40}"/>
          </ac:picMkLst>
        </pc:picChg>
        <pc:picChg chg="mod">
          <ac:chgData name="Nguyễn Thành Thuận" userId="f7e0d9b1-5112-4b72-8fa3-9ac8b2b6baf7" providerId="ADAL" clId="{45BC7FF8-AE83-4DAF-85FA-067E8C2D61D5}" dt="2022-09-27T04:50:21.864" v="50" actId="1076"/>
          <ac:picMkLst>
            <pc:docMk/>
            <pc:sldMk cId="2600382271" sldId="1021"/>
            <ac:picMk id="19" creationId="{0357E128-3462-4316-B211-77136394AB5F}"/>
          </ac:picMkLst>
        </pc:picChg>
        <pc:picChg chg="mod">
          <ac:chgData name="Nguyễn Thành Thuận" userId="f7e0d9b1-5112-4b72-8fa3-9ac8b2b6baf7" providerId="ADAL" clId="{45BC7FF8-AE83-4DAF-85FA-067E8C2D61D5}" dt="2022-09-27T04:51:37.720" v="51" actId="1582"/>
          <ac:picMkLst>
            <pc:docMk/>
            <pc:sldMk cId="2600382271" sldId="1021"/>
            <ac:picMk id="2050" creationId="{8B5B83C5-0CCB-4D7C-91AA-BB9BB7CAE121}"/>
          </ac:picMkLst>
        </pc:picChg>
      </pc:sldChg>
      <pc:sldChg chg="modTransition">
        <pc:chgData name="Nguyễn Thành Thuận" userId="f7e0d9b1-5112-4b72-8fa3-9ac8b2b6baf7" providerId="ADAL" clId="{45BC7FF8-AE83-4DAF-85FA-067E8C2D61D5}" dt="2022-09-28T16:48:42.099" v="12731"/>
        <pc:sldMkLst>
          <pc:docMk/>
          <pc:sldMk cId="2775375516" sldId="1023"/>
        </pc:sldMkLst>
      </pc:sldChg>
      <pc:sldChg chg="modSp del mod">
        <pc:chgData name="Nguyễn Thành Thuận" userId="f7e0d9b1-5112-4b72-8fa3-9ac8b2b6baf7" providerId="ADAL" clId="{45BC7FF8-AE83-4DAF-85FA-067E8C2D61D5}" dt="2022-09-28T16:39:37.488" v="12653" actId="47"/>
        <pc:sldMkLst>
          <pc:docMk/>
          <pc:sldMk cId="129064031" sldId="1024"/>
        </pc:sldMkLst>
        <pc:spChg chg="mod">
          <ac:chgData name="Nguyễn Thành Thuận" userId="f7e0d9b1-5112-4b72-8fa3-9ac8b2b6baf7" providerId="ADAL" clId="{45BC7FF8-AE83-4DAF-85FA-067E8C2D61D5}" dt="2022-09-28T15:21:37.424" v="11231" actId="207"/>
          <ac:spMkLst>
            <pc:docMk/>
            <pc:sldMk cId="129064031" sldId="1024"/>
            <ac:spMk id="13" creationId="{E6B952E1-A599-46EB-8CC2-546269CEECDE}"/>
          </ac:spMkLst>
        </pc:spChg>
        <pc:spChg chg="mod">
          <ac:chgData name="Nguyễn Thành Thuận" userId="f7e0d9b1-5112-4b72-8fa3-9ac8b2b6baf7" providerId="ADAL" clId="{45BC7FF8-AE83-4DAF-85FA-067E8C2D61D5}" dt="2022-09-28T15:23:51.686" v="11251" actId="207"/>
          <ac:spMkLst>
            <pc:docMk/>
            <pc:sldMk cId="129064031" sldId="1024"/>
            <ac:spMk id="14" creationId="{21BE55A4-D9AB-4803-ADC8-7DD0D9FAF778}"/>
          </ac:spMkLst>
        </pc:spChg>
        <pc:spChg chg="mod">
          <ac:chgData name="Nguyễn Thành Thuận" userId="f7e0d9b1-5112-4b72-8fa3-9ac8b2b6baf7" providerId="ADAL" clId="{45BC7FF8-AE83-4DAF-85FA-067E8C2D61D5}" dt="2022-09-28T15:27:22.593" v="11286" actId="207"/>
          <ac:spMkLst>
            <pc:docMk/>
            <pc:sldMk cId="129064031" sldId="1024"/>
            <ac:spMk id="15" creationId="{1380BECA-8EA1-4184-B7A4-2B69821F3E31}"/>
          </ac:spMkLst>
        </pc:spChg>
        <pc:spChg chg="mod">
          <ac:chgData name="Nguyễn Thành Thuận" userId="f7e0d9b1-5112-4b72-8fa3-9ac8b2b6baf7" providerId="ADAL" clId="{45BC7FF8-AE83-4DAF-85FA-067E8C2D61D5}" dt="2022-09-27T05:21:13.008" v="1304"/>
          <ac:spMkLst>
            <pc:docMk/>
            <pc:sldMk cId="129064031" sldId="1024"/>
            <ac:spMk id="28" creationId="{52F872FC-813E-4169-A98F-B8CAD4A7E884}"/>
          </ac:spMkLst>
        </pc:spChg>
      </pc:sldChg>
      <pc:sldChg chg="modSp del">
        <pc:chgData name="Nguyễn Thành Thuận" userId="f7e0d9b1-5112-4b72-8fa3-9ac8b2b6baf7" providerId="ADAL" clId="{45BC7FF8-AE83-4DAF-85FA-067E8C2D61D5}" dt="2022-09-28T16:39:38.203" v="12654" actId="47"/>
        <pc:sldMkLst>
          <pc:docMk/>
          <pc:sldMk cId="1516867796" sldId="1025"/>
        </pc:sldMkLst>
        <pc:spChg chg="mod">
          <ac:chgData name="Nguyễn Thành Thuận" userId="f7e0d9b1-5112-4b72-8fa3-9ac8b2b6baf7" providerId="ADAL" clId="{45BC7FF8-AE83-4DAF-85FA-067E8C2D61D5}" dt="2022-09-27T05:21:13.008" v="1304"/>
          <ac:spMkLst>
            <pc:docMk/>
            <pc:sldMk cId="1516867796" sldId="1025"/>
            <ac:spMk id="28" creationId="{52F872FC-813E-4169-A98F-B8CAD4A7E884}"/>
          </ac:spMkLst>
        </pc:spChg>
      </pc:sldChg>
      <pc:sldChg chg="modSp del">
        <pc:chgData name="Nguyễn Thành Thuận" userId="f7e0d9b1-5112-4b72-8fa3-9ac8b2b6baf7" providerId="ADAL" clId="{45BC7FF8-AE83-4DAF-85FA-067E8C2D61D5}" dt="2022-09-28T16:39:39.416" v="12656" actId="47"/>
        <pc:sldMkLst>
          <pc:docMk/>
          <pc:sldMk cId="3273830926" sldId="1026"/>
        </pc:sldMkLst>
        <pc:spChg chg="mod">
          <ac:chgData name="Nguyễn Thành Thuận" userId="f7e0d9b1-5112-4b72-8fa3-9ac8b2b6baf7" providerId="ADAL" clId="{45BC7FF8-AE83-4DAF-85FA-067E8C2D61D5}" dt="2022-09-27T05:21:13.008" v="1304"/>
          <ac:spMkLst>
            <pc:docMk/>
            <pc:sldMk cId="3273830926" sldId="1026"/>
            <ac:spMk id="28" creationId="{52F872FC-813E-4169-A98F-B8CAD4A7E884}"/>
          </ac:spMkLst>
        </pc:spChg>
      </pc:sldChg>
      <pc:sldChg chg="modSp del">
        <pc:chgData name="Nguyễn Thành Thuận" userId="f7e0d9b1-5112-4b72-8fa3-9ac8b2b6baf7" providerId="ADAL" clId="{45BC7FF8-AE83-4DAF-85FA-067E8C2D61D5}" dt="2022-09-28T16:39:38.810" v="12655" actId="47"/>
        <pc:sldMkLst>
          <pc:docMk/>
          <pc:sldMk cId="7280910" sldId="1027"/>
        </pc:sldMkLst>
        <pc:spChg chg="mod">
          <ac:chgData name="Nguyễn Thành Thuận" userId="f7e0d9b1-5112-4b72-8fa3-9ac8b2b6baf7" providerId="ADAL" clId="{45BC7FF8-AE83-4DAF-85FA-067E8C2D61D5}" dt="2022-09-27T05:21:13.008" v="1304"/>
          <ac:spMkLst>
            <pc:docMk/>
            <pc:sldMk cId="7280910" sldId="1027"/>
            <ac:spMk id="28" creationId="{52F872FC-813E-4169-A98F-B8CAD4A7E884}"/>
          </ac:spMkLst>
        </pc:spChg>
      </pc:sldChg>
      <pc:sldChg chg="modSp del">
        <pc:chgData name="Nguyễn Thành Thuận" userId="f7e0d9b1-5112-4b72-8fa3-9ac8b2b6baf7" providerId="ADAL" clId="{45BC7FF8-AE83-4DAF-85FA-067E8C2D61D5}" dt="2022-09-28T16:39:40.127" v="12657" actId="47"/>
        <pc:sldMkLst>
          <pc:docMk/>
          <pc:sldMk cId="3915227816" sldId="1028"/>
        </pc:sldMkLst>
        <pc:spChg chg="mod">
          <ac:chgData name="Nguyễn Thành Thuận" userId="f7e0d9b1-5112-4b72-8fa3-9ac8b2b6baf7" providerId="ADAL" clId="{45BC7FF8-AE83-4DAF-85FA-067E8C2D61D5}" dt="2022-09-27T05:21:13.008" v="1304"/>
          <ac:spMkLst>
            <pc:docMk/>
            <pc:sldMk cId="3915227816" sldId="1028"/>
            <ac:spMk id="28" creationId="{52F872FC-813E-4169-A98F-B8CAD4A7E884}"/>
          </ac:spMkLst>
        </pc:spChg>
      </pc:sldChg>
      <pc:sldChg chg="modSp del">
        <pc:chgData name="Nguyễn Thành Thuận" userId="f7e0d9b1-5112-4b72-8fa3-9ac8b2b6baf7" providerId="ADAL" clId="{45BC7FF8-AE83-4DAF-85FA-067E8C2D61D5}" dt="2022-09-27T06:57:24.591" v="4970" actId="47"/>
        <pc:sldMkLst>
          <pc:docMk/>
          <pc:sldMk cId="2627992077" sldId="1029"/>
        </pc:sldMkLst>
        <pc:spChg chg="mod">
          <ac:chgData name="Nguyễn Thành Thuận" userId="f7e0d9b1-5112-4b72-8fa3-9ac8b2b6baf7" providerId="ADAL" clId="{45BC7FF8-AE83-4DAF-85FA-067E8C2D61D5}" dt="2022-09-27T05:21:13.008" v="1304"/>
          <ac:spMkLst>
            <pc:docMk/>
            <pc:sldMk cId="2627992077" sldId="1029"/>
            <ac:spMk id="54" creationId="{CC2C42EB-3421-4070-BAD3-6DE201B4C0A1}"/>
          </ac:spMkLst>
        </pc:spChg>
      </pc:sldChg>
      <pc:sldChg chg="addSp delSp modSp mod modAnim">
        <pc:chgData name="Nguyễn Thành Thuận" userId="f7e0d9b1-5112-4b72-8fa3-9ac8b2b6baf7" providerId="ADAL" clId="{45BC7FF8-AE83-4DAF-85FA-067E8C2D61D5}" dt="2022-09-28T17:09:42.987" v="13382" actId="478"/>
        <pc:sldMkLst>
          <pc:docMk/>
          <pc:sldMk cId="1414420908" sldId="1030"/>
        </pc:sldMkLst>
        <pc:spChg chg="add del mod">
          <ac:chgData name="Nguyễn Thành Thuận" userId="f7e0d9b1-5112-4b72-8fa3-9ac8b2b6baf7" providerId="ADAL" clId="{45BC7FF8-AE83-4DAF-85FA-067E8C2D61D5}" dt="2022-09-27T04:57:53.617" v="110" actId="478"/>
          <ac:spMkLst>
            <pc:docMk/>
            <pc:sldMk cId="1414420908" sldId="1030"/>
            <ac:spMk id="2" creationId="{195CC91A-A1C4-4EDE-BEEF-BF1F8EE5D0D9}"/>
          </ac:spMkLst>
        </pc:spChg>
        <pc:spChg chg="add del mod">
          <ac:chgData name="Nguyễn Thành Thuận" userId="f7e0d9b1-5112-4b72-8fa3-9ac8b2b6baf7" providerId="ADAL" clId="{45BC7FF8-AE83-4DAF-85FA-067E8C2D61D5}" dt="2022-09-27T04:57:54.049" v="111" actId="478"/>
          <ac:spMkLst>
            <pc:docMk/>
            <pc:sldMk cId="1414420908" sldId="1030"/>
            <ac:spMk id="9" creationId="{DA901364-2D7F-4BCC-A927-1A422E25B1E2}"/>
          </ac:spMkLst>
        </pc:spChg>
        <pc:spChg chg="add del mod">
          <ac:chgData name="Nguyễn Thành Thuận" userId="f7e0d9b1-5112-4b72-8fa3-9ac8b2b6baf7" providerId="ADAL" clId="{45BC7FF8-AE83-4DAF-85FA-067E8C2D61D5}" dt="2022-09-27T04:57:53.205" v="109" actId="478"/>
          <ac:spMkLst>
            <pc:docMk/>
            <pc:sldMk cId="1414420908" sldId="1030"/>
            <ac:spMk id="10" creationId="{39114D23-960A-4175-BA89-6487327CE969}"/>
          </ac:spMkLst>
        </pc:spChg>
        <pc:spChg chg="add del mod">
          <ac:chgData name="Nguyễn Thành Thuận" userId="f7e0d9b1-5112-4b72-8fa3-9ac8b2b6baf7" providerId="ADAL" clId="{45BC7FF8-AE83-4DAF-85FA-067E8C2D61D5}" dt="2022-09-28T17:09:42.987" v="13382" actId="478"/>
          <ac:spMkLst>
            <pc:docMk/>
            <pc:sldMk cId="1414420908" sldId="1030"/>
            <ac:spMk id="21" creationId="{E23B9798-0B65-4EDF-8FE5-B29B5C08ABAF}"/>
          </ac:spMkLst>
        </pc:spChg>
        <pc:spChg chg="mod">
          <ac:chgData name="Nguyễn Thành Thuận" userId="f7e0d9b1-5112-4b72-8fa3-9ac8b2b6baf7" providerId="ADAL" clId="{45BC7FF8-AE83-4DAF-85FA-067E8C2D61D5}" dt="2022-09-27T05:00:50.306" v="161" actId="12788"/>
          <ac:spMkLst>
            <pc:docMk/>
            <pc:sldMk cId="1414420908" sldId="1030"/>
            <ac:spMk id="25" creationId="{7578B8E7-1D98-44DD-97FE-D193C8AABB24}"/>
          </ac:spMkLst>
        </pc:spChg>
        <pc:spChg chg="mod">
          <ac:chgData name="Nguyễn Thành Thuận" userId="f7e0d9b1-5112-4b72-8fa3-9ac8b2b6baf7" providerId="ADAL" clId="{45BC7FF8-AE83-4DAF-85FA-067E8C2D61D5}" dt="2022-09-27T07:03:09.539" v="5676"/>
          <ac:spMkLst>
            <pc:docMk/>
            <pc:sldMk cId="1414420908" sldId="1030"/>
            <ac:spMk id="34" creationId="{50E4D40B-23A7-485F-BEDD-398A03796FF2}"/>
          </ac:spMkLst>
        </pc:spChg>
        <pc:spChg chg="add mod">
          <ac:chgData name="Nguyễn Thành Thuận" userId="f7e0d9b1-5112-4b72-8fa3-9ac8b2b6baf7" providerId="ADAL" clId="{45BC7FF8-AE83-4DAF-85FA-067E8C2D61D5}" dt="2022-09-27T07:01:48.642" v="5573" actId="164"/>
          <ac:spMkLst>
            <pc:docMk/>
            <pc:sldMk cId="1414420908" sldId="1030"/>
            <ac:spMk id="35" creationId="{48819F9C-938E-49F5-92FE-B7CA55A662D8}"/>
          </ac:spMkLst>
        </pc:spChg>
        <pc:spChg chg="mod">
          <ac:chgData name="Nguyễn Thành Thuận" userId="f7e0d9b1-5112-4b72-8fa3-9ac8b2b6baf7" providerId="ADAL" clId="{45BC7FF8-AE83-4DAF-85FA-067E8C2D61D5}" dt="2022-09-27T07:03:09.539" v="5676"/>
          <ac:spMkLst>
            <pc:docMk/>
            <pc:sldMk cId="1414420908" sldId="1030"/>
            <ac:spMk id="36" creationId="{17EA6ECC-EF2A-4FCE-8152-76843E30774D}"/>
          </ac:spMkLst>
        </pc:spChg>
        <pc:spChg chg="add mod">
          <ac:chgData name="Nguyễn Thành Thuận" userId="f7e0d9b1-5112-4b72-8fa3-9ac8b2b6baf7" providerId="ADAL" clId="{45BC7FF8-AE83-4DAF-85FA-067E8C2D61D5}" dt="2022-09-27T07:01:20.837" v="5498" actId="164"/>
          <ac:spMkLst>
            <pc:docMk/>
            <pc:sldMk cId="1414420908" sldId="1030"/>
            <ac:spMk id="39" creationId="{0B8FCEC6-D3D0-4B97-AD57-AEC98DF8677D}"/>
          </ac:spMkLst>
        </pc:spChg>
        <pc:spChg chg="add mod">
          <ac:chgData name="Nguyễn Thành Thuận" userId="f7e0d9b1-5112-4b72-8fa3-9ac8b2b6baf7" providerId="ADAL" clId="{45BC7FF8-AE83-4DAF-85FA-067E8C2D61D5}" dt="2022-09-27T07:00:48.110" v="5424" actId="164"/>
          <ac:spMkLst>
            <pc:docMk/>
            <pc:sldMk cId="1414420908" sldId="1030"/>
            <ac:spMk id="45" creationId="{D8D2315F-9EAF-43C4-8894-00F40DA5C4FF}"/>
          </ac:spMkLst>
        </pc:spChg>
        <pc:spChg chg="add mod">
          <ac:chgData name="Nguyễn Thành Thuận" userId="f7e0d9b1-5112-4b72-8fa3-9ac8b2b6baf7" providerId="ADAL" clId="{45BC7FF8-AE83-4DAF-85FA-067E8C2D61D5}" dt="2022-09-27T07:01:48.642" v="5573" actId="164"/>
          <ac:spMkLst>
            <pc:docMk/>
            <pc:sldMk cId="1414420908" sldId="1030"/>
            <ac:spMk id="46" creationId="{7BAB193C-281E-4236-B7B9-CC05895BFAF0}"/>
          </ac:spMkLst>
        </pc:spChg>
        <pc:spChg chg="add del mod">
          <ac:chgData name="Nguyễn Thành Thuận" userId="f7e0d9b1-5112-4b72-8fa3-9ac8b2b6baf7" providerId="ADAL" clId="{45BC7FF8-AE83-4DAF-85FA-067E8C2D61D5}" dt="2022-09-27T07:02:10.079" v="5641" actId="478"/>
          <ac:spMkLst>
            <pc:docMk/>
            <pc:sldMk cId="1414420908" sldId="1030"/>
            <ac:spMk id="58" creationId="{F43CBDA1-A308-43A9-BB0F-BD9D8B183AB4}"/>
          </ac:spMkLst>
        </pc:spChg>
        <pc:spChg chg="add del mod">
          <ac:chgData name="Nguyễn Thành Thuận" userId="f7e0d9b1-5112-4b72-8fa3-9ac8b2b6baf7" providerId="ADAL" clId="{45BC7FF8-AE83-4DAF-85FA-067E8C2D61D5}" dt="2022-09-27T07:02:11.407" v="5642" actId="478"/>
          <ac:spMkLst>
            <pc:docMk/>
            <pc:sldMk cId="1414420908" sldId="1030"/>
            <ac:spMk id="59" creationId="{1CD2AAC4-DDA0-4D1C-AC5A-7A7B58584FB1}"/>
          </ac:spMkLst>
        </pc:spChg>
        <pc:spChg chg="add del mod">
          <ac:chgData name="Nguyễn Thành Thuận" userId="f7e0d9b1-5112-4b72-8fa3-9ac8b2b6baf7" providerId="ADAL" clId="{45BC7FF8-AE83-4DAF-85FA-067E8C2D61D5}" dt="2022-09-27T07:02:10.079" v="5641" actId="478"/>
          <ac:spMkLst>
            <pc:docMk/>
            <pc:sldMk cId="1414420908" sldId="1030"/>
            <ac:spMk id="60" creationId="{057D3E73-185B-4B46-A042-F9A8E5C23E1F}"/>
          </ac:spMkLst>
        </pc:spChg>
        <pc:spChg chg="mod">
          <ac:chgData name="Nguyễn Thành Thuận" userId="f7e0d9b1-5112-4b72-8fa3-9ac8b2b6baf7" providerId="ADAL" clId="{45BC7FF8-AE83-4DAF-85FA-067E8C2D61D5}" dt="2022-09-27T05:21:13.008" v="1304"/>
          <ac:spMkLst>
            <pc:docMk/>
            <pc:sldMk cId="1414420908" sldId="1030"/>
            <ac:spMk id="68" creationId="{0B20BCD6-C92A-420A-8E73-113F86FA0E9E}"/>
          </ac:spMkLst>
        </pc:spChg>
        <pc:grpChg chg="add mod">
          <ac:chgData name="Nguyễn Thành Thuận" userId="f7e0d9b1-5112-4b72-8fa3-9ac8b2b6baf7" providerId="ADAL" clId="{45BC7FF8-AE83-4DAF-85FA-067E8C2D61D5}" dt="2022-09-27T07:00:48.110" v="5424" actId="164"/>
          <ac:grpSpMkLst>
            <pc:docMk/>
            <pc:sldMk cId="1414420908" sldId="1030"/>
            <ac:grpSpMk id="2" creationId="{BD1B77A7-9101-4AE5-93C7-7D650BBBC166}"/>
          </ac:grpSpMkLst>
        </pc:grpChg>
        <pc:grpChg chg="add mod">
          <ac:chgData name="Nguyễn Thành Thuận" userId="f7e0d9b1-5112-4b72-8fa3-9ac8b2b6baf7" providerId="ADAL" clId="{45BC7FF8-AE83-4DAF-85FA-067E8C2D61D5}" dt="2022-09-27T07:01:24.250" v="5499" actId="164"/>
          <ac:grpSpMkLst>
            <pc:docMk/>
            <pc:sldMk cId="1414420908" sldId="1030"/>
            <ac:grpSpMk id="3" creationId="{67836424-39CC-4B50-BF3A-8898A1D33171}"/>
          </ac:grpSpMkLst>
        </pc:grpChg>
        <pc:grpChg chg="add mod">
          <ac:chgData name="Nguyễn Thành Thuận" userId="f7e0d9b1-5112-4b72-8fa3-9ac8b2b6baf7" providerId="ADAL" clId="{45BC7FF8-AE83-4DAF-85FA-067E8C2D61D5}" dt="2022-09-27T07:01:24.250" v="5499" actId="164"/>
          <ac:grpSpMkLst>
            <pc:docMk/>
            <pc:sldMk cId="1414420908" sldId="1030"/>
            <ac:grpSpMk id="5" creationId="{F333F65D-560B-428B-A46E-D0D2743AA94E}"/>
          </ac:grpSpMkLst>
        </pc:grpChg>
        <pc:grpChg chg="add del mod">
          <ac:chgData name="Nguyễn Thành Thuận" userId="f7e0d9b1-5112-4b72-8fa3-9ac8b2b6baf7" providerId="ADAL" clId="{45BC7FF8-AE83-4DAF-85FA-067E8C2D61D5}" dt="2022-09-27T07:03:05.632" v="5675" actId="478"/>
          <ac:grpSpMkLst>
            <pc:docMk/>
            <pc:sldMk cId="1414420908" sldId="1030"/>
            <ac:grpSpMk id="6" creationId="{E1DF7E59-DA78-435C-9AE9-3BF6D084439C}"/>
          </ac:grpSpMkLst>
        </pc:grpChg>
        <pc:grpChg chg="add mod">
          <ac:chgData name="Nguyễn Thành Thuận" userId="f7e0d9b1-5112-4b72-8fa3-9ac8b2b6baf7" providerId="ADAL" clId="{45BC7FF8-AE83-4DAF-85FA-067E8C2D61D5}" dt="2022-09-27T07:03:12.370" v="5705" actId="1035"/>
          <ac:grpSpMkLst>
            <pc:docMk/>
            <pc:sldMk cId="1414420908" sldId="1030"/>
            <ac:grpSpMk id="30" creationId="{9FB7189D-2B4A-4665-B7EA-D4945FCEABBC}"/>
          </ac:grpSpMkLst>
        </pc:grpChg>
        <pc:picChg chg="add del mod">
          <ac:chgData name="Nguyễn Thành Thuận" userId="f7e0d9b1-5112-4b72-8fa3-9ac8b2b6baf7" providerId="ADAL" clId="{45BC7FF8-AE83-4DAF-85FA-067E8C2D61D5}" dt="2022-09-27T05:00:10.491" v="136" actId="478"/>
          <ac:picMkLst>
            <pc:docMk/>
            <pc:sldMk cId="1414420908" sldId="1030"/>
            <ac:picMk id="13" creationId="{6DCA49FC-DB62-4C09-ADA3-88CAC79F1CE2}"/>
          </ac:picMkLst>
        </pc:picChg>
        <pc:picChg chg="add del mod">
          <ac:chgData name="Nguyễn Thành Thuận" userId="f7e0d9b1-5112-4b72-8fa3-9ac8b2b6baf7" providerId="ADAL" clId="{45BC7FF8-AE83-4DAF-85FA-067E8C2D61D5}" dt="2022-09-27T05:00:10.491" v="136" actId="478"/>
          <ac:picMkLst>
            <pc:docMk/>
            <pc:sldMk cId="1414420908" sldId="1030"/>
            <ac:picMk id="15" creationId="{4643C246-CD75-4159-821D-B1FC2ECB46FC}"/>
          </ac:picMkLst>
        </pc:picChg>
        <pc:picChg chg="add del mod">
          <ac:chgData name="Nguyễn Thành Thuận" userId="f7e0d9b1-5112-4b72-8fa3-9ac8b2b6baf7" providerId="ADAL" clId="{45BC7FF8-AE83-4DAF-85FA-067E8C2D61D5}" dt="2022-09-27T05:00:10.491" v="136" actId="478"/>
          <ac:picMkLst>
            <pc:docMk/>
            <pc:sldMk cId="1414420908" sldId="1030"/>
            <ac:picMk id="17" creationId="{6A0055F2-4C3E-4A30-B8AD-2BDA20896059}"/>
          </ac:picMkLst>
        </pc:picChg>
        <pc:picChg chg="add del mod">
          <ac:chgData name="Nguyễn Thành Thuận" userId="f7e0d9b1-5112-4b72-8fa3-9ac8b2b6baf7" providerId="ADAL" clId="{45BC7FF8-AE83-4DAF-85FA-067E8C2D61D5}" dt="2022-09-27T05:00:10.491" v="136" actId="478"/>
          <ac:picMkLst>
            <pc:docMk/>
            <pc:sldMk cId="1414420908" sldId="1030"/>
            <ac:picMk id="19" creationId="{9CD52646-49EE-45AC-91EF-3DDEC145A974}"/>
          </ac:picMkLst>
        </pc:picChg>
        <pc:picChg chg="add del mod">
          <ac:chgData name="Nguyễn Thành Thuận" userId="f7e0d9b1-5112-4b72-8fa3-9ac8b2b6baf7" providerId="ADAL" clId="{45BC7FF8-AE83-4DAF-85FA-067E8C2D61D5}" dt="2022-09-27T05:00:10.491" v="136" actId="478"/>
          <ac:picMkLst>
            <pc:docMk/>
            <pc:sldMk cId="1414420908" sldId="1030"/>
            <ac:picMk id="21" creationId="{8230201E-70AF-48D4-A153-47CF1C5E132B}"/>
          </ac:picMkLst>
        </pc:picChg>
        <pc:picChg chg="add del mod">
          <ac:chgData name="Nguyễn Thành Thuận" userId="f7e0d9b1-5112-4b72-8fa3-9ac8b2b6baf7" providerId="ADAL" clId="{45BC7FF8-AE83-4DAF-85FA-067E8C2D61D5}" dt="2022-09-27T07:02:10.079" v="5641" actId="478"/>
          <ac:picMkLst>
            <pc:docMk/>
            <pc:sldMk cId="1414420908" sldId="1030"/>
            <ac:picMk id="23" creationId="{8639BEDE-5595-4CAC-8F8E-6E6A02FE9850}"/>
          </ac:picMkLst>
        </pc:picChg>
        <pc:picChg chg="add mod">
          <ac:chgData name="Nguyễn Thành Thuận" userId="f7e0d9b1-5112-4b72-8fa3-9ac8b2b6baf7" providerId="ADAL" clId="{45BC7FF8-AE83-4DAF-85FA-067E8C2D61D5}" dt="2022-09-27T07:01:20.837" v="5498" actId="164"/>
          <ac:picMkLst>
            <pc:docMk/>
            <pc:sldMk cId="1414420908" sldId="1030"/>
            <ac:picMk id="27" creationId="{5C6674F3-4BB3-4AC5-8B53-AEA20D69A87B}"/>
          </ac:picMkLst>
        </pc:picChg>
        <pc:picChg chg="add del mod">
          <ac:chgData name="Nguyễn Thành Thuận" userId="f7e0d9b1-5112-4b72-8fa3-9ac8b2b6baf7" providerId="ADAL" clId="{45BC7FF8-AE83-4DAF-85FA-067E8C2D61D5}" dt="2022-09-27T07:02:10.079" v="5641" actId="478"/>
          <ac:picMkLst>
            <pc:docMk/>
            <pc:sldMk cId="1414420908" sldId="1030"/>
            <ac:picMk id="29" creationId="{78ACC348-33D8-4F66-9E23-094E80847F7E}"/>
          </ac:picMkLst>
        </pc:picChg>
        <pc:picChg chg="add del mod">
          <ac:chgData name="Nguyễn Thành Thuận" userId="f7e0d9b1-5112-4b72-8fa3-9ac8b2b6baf7" providerId="ADAL" clId="{45BC7FF8-AE83-4DAF-85FA-067E8C2D61D5}" dt="2022-09-27T07:02:11.407" v="5642" actId="478"/>
          <ac:picMkLst>
            <pc:docMk/>
            <pc:sldMk cId="1414420908" sldId="1030"/>
            <ac:picMk id="31" creationId="{3A2A3B45-50DF-417F-969E-7186F7AE0720}"/>
          </ac:picMkLst>
        </pc:picChg>
        <pc:picChg chg="add mod">
          <ac:chgData name="Nguyễn Thành Thuận" userId="f7e0d9b1-5112-4b72-8fa3-9ac8b2b6baf7" providerId="ADAL" clId="{45BC7FF8-AE83-4DAF-85FA-067E8C2D61D5}" dt="2022-09-27T07:00:48.110" v="5424" actId="164"/>
          <ac:picMkLst>
            <pc:docMk/>
            <pc:sldMk cId="1414420908" sldId="1030"/>
            <ac:picMk id="33" creationId="{EC64B878-15A8-4D1D-BCA8-F4C9E7506617}"/>
          </ac:picMkLst>
        </pc:picChg>
        <pc:cxnChg chg="add mod">
          <ac:chgData name="Nguyễn Thành Thuận" userId="f7e0d9b1-5112-4b72-8fa3-9ac8b2b6baf7" providerId="ADAL" clId="{45BC7FF8-AE83-4DAF-85FA-067E8C2D61D5}" dt="2022-09-27T07:00:48.110" v="5424" actId="164"/>
          <ac:cxnSpMkLst>
            <pc:docMk/>
            <pc:sldMk cId="1414420908" sldId="1030"/>
            <ac:cxnSpMk id="4" creationId="{25E94A2C-C0BA-4C39-8FE6-13D28D866531}"/>
          </ac:cxnSpMkLst>
        </pc:cxnChg>
        <pc:cxnChg chg="add mod">
          <ac:chgData name="Nguyễn Thành Thuận" userId="f7e0d9b1-5112-4b72-8fa3-9ac8b2b6baf7" providerId="ADAL" clId="{45BC7FF8-AE83-4DAF-85FA-067E8C2D61D5}" dt="2022-09-27T07:01:24.250" v="5499" actId="164"/>
          <ac:cxnSpMkLst>
            <pc:docMk/>
            <pc:sldMk cId="1414420908" sldId="1030"/>
            <ac:cxnSpMk id="7" creationId="{529A4D80-DA95-4CFC-A542-1853B06BAB15}"/>
          </ac:cxnSpMkLst>
        </pc:cxnChg>
        <pc:cxnChg chg="add mod">
          <ac:chgData name="Nguyễn Thành Thuận" userId="f7e0d9b1-5112-4b72-8fa3-9ac8b2b6baf7" providerId="ADAL" clId="{45BC7FF8-AE83-4DAF-85FA-067E8C2D61D5}" dt="2022-09-27T07:03:05.632" v="5675" actId="478"/>
          <ac:cxnSpMkLst>
            <pc:docMk/>
            <pc:sldMk cId="1414420908" sldId="1030"/>
            <ac:cxnSpMk id="11" creationId="{1FF3B28E-1242-4777-82B4-31A569F2CDDF}"/>
          </ac:cxnSpMkLst>
        </pc:cxnChg>
        <pc:cxnChg chg="mod">
          <ac:chgData name="Nguyễn Thành Thuận" userId="f7e0d9b1-5112-4b72-8fa3-9ac8b2b6baf7" providerId="ADAL" clId="{45BC7FF8-AE83-4DAF-85FA-067E8C2D61D5}" dt="2022-09-27T07:03:09.539" v="5676"/>
          <ac:cxnSpMkLst>
            <pc:docMk/>
            <pc:sldMk cId="1414420908" sldId="1030"/>
            <ac:cxnSpMk id="32" creationId="{9C5156BE-F8B3-419F-80B9-7158C3497B86}"/>
          </ac:cxnSpMkLst>
        </pc:cxnChg>
        <pc:cxnChg chg="add del mod">
          <ac:chgData name="Nguyễn Thành Thuận" userId="f7e0d9b1-5112-4b72-8fa3-9ac8b2b6baf7" providerId="ADAL" clId="{45BC7FF8-AE83-4DAF-85FA-067E8C2D61D5}" dt="2022-09-27T07:02:10.079" v="5641" actId="478"/>
          <ac:cxnSpMkLst>
            <pc:docMk/>
            <pc:sldMk cId="1414420908" sldId="1030"/>
            <ac:cxnSpMk id="42" creationId="{8435B4A0-BE99-4CD2-A022-9F4AB2A605C1}"/>
          </ac:cxnSpMkLst>
        </pc:cxnChg>
        <pc:cxnChg chg="add del mod">
          <ac:chgData name="Nguyễn Thành Thuận" userId="f7e0d9b1-5112-4b72-8fa3-9ac8b2b6baf7" providerId="ADAL" clId="{45BC7FF8-AE83-4DAF-85FA-067E8C2D61D5}" dt="2022-09-27T07:02:10.079" v="5641" actId="478"/>
          <ac:cxnSpMkLst>
            <pc:docMk/>
            <pc:sldMk cId="1414420908" sldId="1030"/>
            <ac:cxnSpMk id="52" creationId="{AC22FDAA-FEEB-4D9A-9A93-6DE25BE82F7A}"/>
          </ac:cxnSpMkLst>
        </pc:cxnChg>
        <pc:cxnChg chg="add del mod">
          <ac:chgData name="Nguyễn Thành Thuận" userId="f7e0d9b1-5112-4b72-8fa3-9ac8b2b6baf7" providerId="ADAL" clId="{45BC7FF8-AE83-4DAF-85FA-067E8C2D61D5}" dt="2022-09-27T07:02:11.407" v="5642" actId="478"/>
          <ac:cxnSpMkLst>
            <pc:docMk/>
            <pc:sldMk cId="1414420908" sldId="1030"/>
            <ac:cxnSpMk id="53" creationId="{AA64329D-87E2-4403-B900-A289CAA280E4}"/>
          </ac:cxnSpMkLst>
        </pc:cxnChg>
      </pc:sldChg>
      <pc:sldChg chg="addSp delSp modSp add mod">
        <pc:chgData name="Nguyễn Thành Thuận" userId="f7e0d9b1-5112-4b72-8fa3-9ac8b2b6baf7" providerId="ADAL" clId="{45BC7FF8-AE83-4DAF-85FA-067E8C2D61D5}" dt="2022-09-28T17:08:56.699" v="13376" actId="21"/>
        <pc:sldMkLst>
          <pc:docMk/>
          <pc:sldMk cId="882986351" sldId="1031"/>
        </pc:sldMkLst>
        <pc:spChg chg="add mod">
          <ac:chgData name="Nguyễn Thành Thuận" userId="f7e0d9b1-5112-4b72-8fa3-9ac8b2b6baf7" providerId="ADAL" clId="{45BC7FF8-AE83-4DAF-85FA-067E8C2D61D5}" dt="2022-09-28T17:08:49.739" v="13372"/>
          <ac:spMkLst>
            <pc:docMk/>
            <pc:sldMk cId="882986351" sldId="1031"/>
            <ac:spMk id="33" creationId="{42A9C8ED-1A93-45EE-A96D-2B5CE9779B75}"/>
          </ac:spMkLst>
        </pc:spChg>
        <pc:spChg chg="add del mod">
          <ac:chgData name="Nguyễn Thành Thuận" userId="f7e0d9b1-5112-4b72-8fa3-9ac8b2b6baf7" providerId="ADAL" clId="{45BC7FF8-AE83-4DAF-85FA-067E8C2D61D5}" dt="2022-09-28T17:08:56.699" v="13376" actId="21"/>
          <ac:spMkLst>
            <pc:docMk/>
            <pc:sldMk cId="882986351" sldId="1031"/>
            <ac:spMk id="34" creationId="{E89005D9-F1DE-490C-B1AF-A2D680A8C367}"/>
          </ac:spMkLst>
        </pc:spChg>
        <pc:spChg chg="del">
          <ac:chgData name="Nguyễn Thành Thuận" userId="f7e0d9b1-5112-4b72-8fa3-9ac8b2b6baf7" providerId="ADAL" clId="{45BC7FF8-AE83-4DAF-85FA-067E8C2D61D5}" dt="2022-09-27T07:01:44.075" v="5572" actId="478"/>
          <ac:spMkLst>
            <pc:docMk/>
            <pc:sldMk cId="882986351" sldId="1031"/>
            <ac:spMk id="35" creationId="{48819F9C-938E-49F5-92FE-B7CA55A662D8}"/>
          </ac:spMkLst>
        </pc:spChg>
        <pc:spChg chg="mod">
          <ac:chgData name="Nguyễn Thành Thuận" userId="f7e0d9b1-5112-4b72-8fa3-9ac8b2b6baf7" providerId="ADAL" clId="{45BC7FF8-AE83-4DAF-85FA-067E8C2D61D5}" dt="2022-09-27T07:00:53.009" v="5426"/>
          <ac:spMkLst>
            <pc:docMk/>
            <pc:sldMk cId="882986351" sldId="1031"/>
            <ac:spMk id="37" creationId="{FEAFA02A-943B-4F20-B1B6-08AAE65DC708}"/>
          </ac:spMkLst>
        </pc:spChg>
        <pc:spChg chg="del">
          <ac:chgData name="Nguyễn Thành Thuận" userId="f7e0d9b1-5112-4b72-8fa3-9ac8b2b6baf7" providerId="ADAL" clId="{45BC7FF8-AE83-4DAF-85FA-067E8C2D61D5}" dt="2022-09-27T07:01:30.413" v="5501" actId="478"/>
          <ac:spMkLst>
            <pc:docMk/>
            <pc:sldMk cId="882986351" sldId="1031"/>
            <ac:spMk id="39" creationId="{0B8FCEC6-D3D0-4B97-AD57-AEC98DF8677D}"/>
          </ac:spMkLst>
        </pc:spChg>
        <pc:spChg chg="mod">
          <ac:chgData name="Nguyễn Thành Thuận" userId="f7e0d9b1-5112-4b72-8fa3-9ac8b2b6baf7" providerId="ADAL" clId="{45BC7FF8-AE83-4DAF-85FA-067E8C2D61D5}" dt="2022-09-27T07:01:01.126" v="5432"/>
          <ac:spMkLst>
            <pc:docMk/>
            <pc:sldMk cId="882986351" sldId="1031"/>
            <ac:spMk id="43" creationId="{E435EB6C-B87C-431F-B7E0-65BF3F388249}"/>
          </ac:spMkLst>
        </pc:spChg>
        <pc:spChg chg="add del">
          <ac:chgData name="Nguyễn Thành Thuận" userId="f7e0d9b1-5112-4b72-8fa3-9ac8b2b6baf7" providerId="ADAL" clId="{45BC7FF8-AE83-4DAF-85FA-067E8C2D61D5}" dt="2022-09-27T07:01:00.531" v="5431" actId="478"/>
          <ac:spMkLst>
            <pc:docMk/>
            <pc:sldMk cId="882986351" sldId="1031"/>
            <ac:spMk id="45" creationId="{D8D2315F-9EAF-43C4-8894-00F40DA5C4FF}"/>
          </ac:spMkLst>
        </pc:spChg>
        <pc:spChg chg="del">
          <ac:chgData name="Nguyễn Thành Thuận" userId="f7e0d9b1-5112-4b72-8fa3-9ac8b2b6baf7" providerId="ADAL" clId="{45BC7FF8-AE83-4DAF-85FA-067E8C2D61D5}" dt="2022-09-27T07:01:44.075" v="5572" actId="478"/>
          <ac:spMkLst>
            <pc:docMk/>
            <pc:sldMk cId="882986351" sldId="1031"/>
            <ac:spMk id="46" creationId="{7BAB193C-281E-4236-B7B9-CC05895BFAF0}"/>
          </ac:spMkLst>
        </pc:spChg>
        <pc:spChg chg="mod">
          <ac:chgData name="Nguyễn Thành Thuận" userId="f7e0d9b1-5112-4b72-8fa3-9ac8b2b6baf7" providerId="ADAL" clId="{45BC7FF8-AE83-4DAF-85FA-067E8C2D61D5}" dt="2022-09-27T07:01:27.160" v="5500"/>
          <ac:spMkLst>
            <pc:docMk/>
            <pc:sldMk cId="882986351" sldId="1031"/>
            <ac:spMk id="50" creationId="{1046D839-DEB1-4DED-BCEB-AB5B32D8551E}"/>
          </ac:spMkLst>
        </pc:spChg>
        <pc:spChg chg="mod">
          <ac:chgData name="Nguyễn Thành Thuận" userId="f7e0d9b1-5112-4b72-8fa3-9ac8b2b6baf7" providerId="ADAL" clId="{45BC7FF8-AE83-4DAF-85FA-067E8C2D61D5}" dt="2022-09-28T17:08:52.498" v="13373"/>
          <ac:spMkLst>
            <pc:docMk/>
            <pc:sldMk cId="882986351" sldId="1031"/>
            <ac:spMk id="55" creationId="{63B39093-D570-4F11-B204-361180AA982B}"/>
          </ac:spMkLst>
        </pc:spChg>
        <pc:spChg chg="mod">
          <ac:chgData name="Nguyễn Thành Thuận" userId="f7e0d9b1-5112-4b72-8fa3-9ac8b2b6baf7" providerId="ADAL" clId="{45BC7FF8-AE83-4DAF-85FA-067E8C2D61D5}" dt="2022-09-28T17:08:52.498" v="13373"/>
          <ac:spMkLst>
            <pc:docMk/>
            <pc:sldMk cId="882986351" sldId="1031"/>
            <ac:spMk id="56" creationId="{2AA72A1B-1797-44FA-9396-F6ABA674CCC8}"/>
          </ac:spMkLst>
        </pc:spChg>
        <pc:spChg chg="mod">
          <ac:chgData name="Nguyễn Thành Thuận" userId="f7e0d9b1-5112-4b72-8fa3-9ac8b2b6baf7" providerId="ADAL" clId="{45BC7FF8-AE83-4DAF-85FA-067E8C2D61D5}" dt="2022-09-27T06:58:14.331" v="4971" actId="164"/>
          <ac:spMkLst>
            <pc:docMk/>
            <pc:sldMk cId="882986351" sldId="1031"/>
            <ac:spMk id="58" creationId="{F43CBDA1-A308-43A9-BB0F-BD9D8B183AB4}"/>
          </ac:spMkLst>
        </pc:spChg>
        <pc:spChg chg="mod">
          <ac:chgData name="Nguyễn Thành Thuận" userId="f7e0d9b1-5112-4b72-8fa3-9ac8b2b6baf7" providerId="ADAL" clId="{45BC7FF8-AE83-4DAF-85FA-067E8C2D61D5}" dt="2022-09-27T06:58:20.988" v="4973" actId="164"/>
          <ac:spMkLst>
            <pc:docMk/>
            <pc:sldMk cId="882986351" sldId="1031"/>
            <ac:spMk id="59" creationId="{1CD2AAC4-DDA0-4D1C-AC5A-7A7B58584FB1}"/>
          </ac:spMkLst>
        </pc:spChg>
        <pc:spChg chg="mod topLvl">
          <ac:chgData name="Nguyễn Thành Thuận" userId="f7e0d9b1-5112-4b72-8fa3-9ac8b2b6baf7" providerId="ADAL" clId="{45BC7FF8-AE83-4DAF-85FA-067E8C2D61D5}" dt="2022-09-27T06:59:06.910" v="5116" actId="164"/>
          <ac:spMkLst>
            <pc:docMk/>
            <pc:sldMk cId="882986351" sldId="1031"/>
            <ac:spMk id="60" creationId="{057D3E73-185B-4B46-A042-F9A8E5C23E1F}"/>
          </ac:spMkLst>
        </pc:spChg>
        <pc:grpChg chg="add mod">
          <ac:chgData name="Nguyễn Thành Thuận" userId="f7e0d9b1-5112-4b72-8fa3-9ac8b2b6baf7" providerId="ADAL" clId="{45BC7FF8-AE83-4DAF-85FA-067E8C2D61D5}" dt="2022-09-27T06:58:14.331" v="4971" actId="164"/>
          <ac:grpSpMkLst>
            <pc:docMk/>
            <pc:sldMk cId="882986351" sldId="1031"/>
            <ac:grpSpMk id="2" creationId="{E629D22D-CE01-4C2E-89C6-DA63BA2AF3EE}"/>
          </ac:grpSpMkLst>
        </pc:grpChg>
        <pc:grpChg chg="add del mod">
          <ac:chgData name="Nguyễn Thành Thuận" userId="f7e0d9b1-5112-4b72-8fa3-9ac8b2b6baf7" providerId="ADAL" clId="{45BC7FF8-AE83-4DAF-85FA-067E8C2D61D5}" dt="2022-09-27T06:59:01.271" v="5114" actId="165"/>
          <ac:grpSpMkLst>
            <pc:docMk/>
            <pc:sldMk cId="882986351" sldId="1031"/>
            <ac:grpSpMk id="3" creationId="{E8BDDA9D-7194-4CC9-BDE6-6F1F7C89B837}"/>
          </ac:grpSpMkLst>
        </pc:grpChg>
        <pc:grpChg chg="add mod">
          <ac:chgData name="Nguyễn Thành Thuận" userId="f7e0d9b1-5112-4b72-8fa3-9ac8b2b6baf7" providerId="ADAL" clId="{45BC7FF8-AE83-4DAF-85FA-067E8C2D61D5}" dt="2022-09-27T06:58:20.988" v="4973" actId="164"/>
          <ac:grpSpMkLst>
            <pc:docMk/>
            <pc:sldMk cId="882986351" sldId="1031"/>
            <ac:grpSpMk id="5" creationId="{71DD72CA-2A1E-4480-BC7F-85F6FFFCF76D}"/>
          </ac:grpSpMkLst>
        </pc:grpChg>
        <pc:grpChg chg="add mod">
          <ac:chgData name="Nguyễn Thành Thuận" userId="f7e0d9b1-5112-4b72-8fa3-9ac8b2b6baf7" providerId="ADAL" clId="{45BC7FF8-AE83-4DAF-85FA-067E8C2D61D5}" dt="2022-09-27T06:59:06.910" v="5116" actId="164"/>
          <ac:grpSpMkLst>
            <pc:docMk/>
            <pc:sldMk cId="882986351" sldId="1031"/>
            <ac:grpSpMk id="8" creationId="{0E57EDA3-32C4-40D7-AA83-B2CE62AF98C1}"/>
          </ac:grpSpMkLst>
        </pc:grpChg>
        <pc:grpChg chg="add del mod">
          <ac:chgData name="Nguyễn Thành Thuận" userId="f7e0d9b1-5112-4b72-8fa3-9ac8b2b6baf7" providerId="ADAL" clId="{45BC7FF8-AE83-4DAF-85FA-067E8C2D61D5}" dt="2022-09-27T07:00:55.072" v="5429"/>
          <ac:grpSpMkLst>
            <pc:docMk/>
            <pc:sldMk cId="882986351" sldId="1031"/>
            <ac:grpSpMk id="32" creationId="{19ABB54A-F27D-4F4A-8398-BF0098BB2E6A}"/>
          </ac:grpSpMkLst>
        </pc:grpChg>
        <pc:grpChg chg="add mod">
          <ac:chgData name="Nguyễn Thành Thuận" userId="f7e0d9b1-5112-4b72-8fa3-9ac8b2b6baf7" providerId="ADAL" clId="{45BC7FF8-AE83-4DAF-85FA-067E8C2D61D5}" dt="2022-09-27T07:01:10.472" v="5497" actId="1035"/>
          <ac:grpSpMkLst>
            <pc:docMk/>
            <pc:sldMk cId="882986351" sldId="1031"/>
            <ac:grpSpMk id="38" creationId="{1A16D858-4A1D-45D7-B6F1-8C4FAD19CD4C}"/>
          </ac:grpSpMkLst>
        </pc:grpChg>
        <pc:grpChg chg="add mod">
          <ac:chgData name="Nguyễn Thành Thuận" userId="f7e0d9b1-5112-4b72-8fa3-9ac8b2b6baf7" providerId="ADAL" clId="{45BC7FF8-AE83-4DAF-85FA-067E8C2D61D5}" dt="2022-09-27T07:01:39.900" v="5571" actId="1036"/>
          <ac:grpSpMkLst>
            <pc:docMk/>
            <pc:sldMk cId="882986351" sldId="1031"/>
            <ac:grpSpMk id="44" creationId="{8189D39F-8592-44E2-A313-1E0F0C049BCF}"/>
          </ac:grpSpMkLst>
        </pc:grpChg>
        <pc:grpChg chg="mod">
          <ac:chgData name="Nguyễn Thành Thuận" userId="f7e0d9b1-5112-4b72-8fa3-9ac8b2b6baf7" providerId="ADAL" clId="{45BC7FF8-AE83-4DAF-85FA-067E8C2D61D5}" dt="2022-09-27T07:01:27.160" v="5500"/>
          <ac:grpSpMkLst>
            <pc:docMk/>
            <pc:sldMk cId="882986351" sldId="1031"/>
            <ac:grpSpMk id="48" creationId="{B678850C-80F4-4336-AFCF-FF09490A2F41}"/>
          </ac:grpSpMkLst>
        </pc:grpChg>
        <pc:grpChg chg="add mod">
          <ac:chgData name="Nguyễn Thành Thuận" userId="f7e0d9b1-5112-4b72-8fa3-9ac8b2b6baf7" providerId="ADAL" clId="{45BC7FF8-AE83-4DAF-85FA-067E8C2D61D5}" dt="2022-09-28T17:08:52.498" v="13373"/>
          <ac:grpSpMkLst>
            <pc:docMk/>
            <pc:sldMk cId="882986351" sldId="1031"/>
            <ac:grpSpMk id="51" creationId="{F7D3CD59-6F21-4863-B2AC-03C892547CB9}"/>
          </ac:grpSpMkLst>
        </pc:grpChg>
        <pc:picChg chg="mod">
          <ac:chgData name="Nguyễn Thành Thuận" userId="f7e0d9b1-5112-4b72-8fa3-9ac8b2b6baf7" providerId="ADAL" clId="{45BC7FF8-AE83-4DAF-85FA-067E8C2D61D5}" dt="2022-09-27T06:58:14.331" v="4971" actId="164"/>
          <ac:picMkLst>
            <pc:docMk/>
            <pc:sldMk cId="882986351" sldId="1031"/>
            <ac:picMk id="23" creationId="{8639BEDE-5595-4CAC-8F8E-6E6A02FE9850}"/>
          </ac:picMkLst>
        </pc:picChg>
        <pc:picChg chg="del">
          <ac:chgData name="Nguyễn Thành Thuận" userId="f7e0d9b1-5112-4b72-8fa3-9ac8b2b6baf7" providerId="ADAL" clId="{45BC7FF8-AE83-4DAF-85FA-067E8C2D61D5}" dt="2022-09-27T07:01:30.413" v="5501" actId="478"/>
          <ac:picMkLst>
            <pc:docMk/>
            <pc:sldMk cId="882986351" sldId="1031"/>
            <ac:picMk id="27" creationId="{5C6674F3-4BB3-4AC5-8B53-AEA20D69A87B}"/>
          </ac:picMkLst>
        </pc:picChg>
        <pc:picChg chg="mod topLvl">
          <ac:chgData name="Nguyễn Thành Thuận" userId="f7e0d9b1-5112-4b72-8fa3-9ac8b2b6baf7" providerId="ADAL" clId="{45BC7FF8-AE83-4DAF-85FA-067E8C2D61D5}" dt="2022-09-27T06:59:06.910" v="5116" actId="164"/>
          <ac:picMkLst>
            <pc:docMk/>
            <pc:sldMk cId="882986351" sldId="1031"/>
            <ac:picMk id="29" creationId="{78ACC348-33D8-4F66-9E23-094E80847F7E}"/>
          </ac:picMkLst>
        </pc:picChg>
        <pc:picChg chg="mod">
          <ac:chgData name="Nguyễn Thành Thuận" userId="f7e0d9b1-5112-4b72-8fa3-9ac8b2b6baf7" providerId="ADAL" clId="{45BC7FF8-AE83-4DAF-85FA-067E8C2D61D5}" dt="2022-09-27T06:58:20.988" v="4973" actId="164"/>
          <ac:picMkLst>
            <pc:docMk/>
            <pc:sldMk cId="882986351" sldId="1031"/>
            <ac:picMk id="31" creationId="{3A2A3B45-50DF-417F-969E-7186F7AE0720}"/>
          </ac:picMkLst>
        </pc:picChg>
        <pc:picChg chg="add del">
          <ac:chgData name="Nguyễn Thành Thuận" userId="f7e0d9b1-5112-4b72-8fa3-9ac8b2b6baf7" providerId="ADAL" clId="{45BC7FF8-AE83-4DAF-85FA-067E8C2D61D5}" dt="2022-09-27T07:01:00.531" v="5431" actId="478"/>
          <ac:picMkLst>
            <pc:docMk/>
            <pc:sldMk cId="882986351" sldId="1031"/>
            <ac:picMk id="33" creationId="{EC64B878-15A8-4D1D-BCA8-F4C9E7506617}"/>
          </ac:picMkLst>
        </pc:picChg>
        <pc:picChg chg="mod">
          <ac:chgData name="Nguyễn Thành Thuận" userId="f7e0d9b1-5112-4b72-8fa3-9ac8b2b6baf7" providerId="ADAL" clId="{45BC7FF8-AE83-4DAF-85FA-067E8C2D61D5}" dt="2022-09-27T07:00:53.009" v="5426"/>
          <ac:picMkLst>
            <pc:docMk/>
            <pc:sldMk cId="882986351" sldId="1031"/>
            <ac:picMk id="34" creationId="{373EB1BB-DE54-419F-B3C3-2F08982731DA}"/>
          </ac:picMkLst>
        </pc:picChg>
        <pc:picChg chg="mod">
          <ac:chgData name="Nguyễn Thành Thuận" userId="f7e0d9b1-5112-4b72-8fa3-9ac8b2b6baf7" providerId="ADAL" clId="{45BC7FF8-AE83-4DAF-85FA-067E8C2D61D5}" dt="2022-09-27T07:01:01.126" v="5432"/>
          <ac:picMkLst>
            <pc:docMk/>
            <pc:sldMk cId="882986351" sldId="1031"/>
            <ac:picMk id="41" creationId="{B1F4565A-F1F9-48B1-AD26-5CE0C5739898}"/>
          </ac:picMkLst>
        </pc:picChg>
        <pc:picChg chg="mod">
          <ac:chgData name="Nguyễn Thành Thuận" userId="f7e0d9b1-5112-4b72-8fa3-9ac8b2b6baf7" providerId="ADAL" clId="{45BC7FF8-AE83-4DAF-85FA-067E8C2D61D5}" dt="2022-09-27T07:01:27.160" v="5500"/>
          <ac:picMkLst>
            <pc:docMk/>
            <pc:sldMk cId="882986351" sldId="1031"/>
            <ac:picMk id="49" creationId="{1093C034-9919-4CE0-B66E-5D9DFBC9ED31}"/>
          </ac:picMkLst>
        </pc:picChg>
        <pc:cxnChg chg="add del mod">
          <ac:chgData name="Nguyễn Thành Thuận" userId="f7e0d9b1-5112-4b72-8fa3-9ac8b2b6baf7" providerId="ADAL" clId="{45BC7FF8-AE83-4DAF-85FA-067E8C2D61D5}" dt="2022-09-27T07:01:00.531" v="5431" actId="478"/>
          <ac:cxnSpMkLst>
            <pc:docMk/>
            <pc:sldMk cId="882986351" sldId="1031"/>
            <ac:cxnSpMk id="4" creationId="{25E94A2C-C0BA-4C39-8FE6-13D28D866531}"/>
          </ac:cxnSpMkLst>
        </pc:cxnChg>
        <pc:cxnChg chg="del mod">
          <ac:chgData name="Nguyễn Thành Thuận" userId="f7e0d9b1-5112-4b72-8fa3-9ac8b2b6baf7" providerId="ADAL" clId="{45BC7FF8-AE83-4DAF-85FA-067E8C2D61D5}" dt="2022-09-27T07:01:30.413" v="5501" actId="478"/>
          <ac:cxnSpMkLst>
            <pc:docMk/>
            <pc:sldMk cId="882986351" sldId="1031"/>
            <ac:cxnSpMk id="7" creationId="{529A4D80-DA95-4CFC-A542-1853B06BAB15}"/>
          </ac:cxnSpMkLst>
        </pc:cxnChg>
        <pc:cxnChg chg="del mod">
          <ac:chgData name="Nguyễn Thành Thuận" userId="f7e0d9b1-5112-4b72-8fa3-9ac8b2b6baf7" providerId="ADAL" clId="{45BC7FF8-AE83-4DAF-85FA-067E8C2D61D5}" dt="2022-09-27T07:01:44.075" v="5572" actId="478"/>
          <ac:cxnSpMkLst>
            <pc:docMk/>
            <pc:sldMk cId="882986351" sldId="1031"/>
            <ac:cxnSpMk id="11" creationId="{1FF3B28E-1242-4777-82B4-31A569F2CDDF}"/>
          </ac:cxnSpMkLst>
        </pc:cxnChg>
        <pc:cxnChg chg="mod">
          <ac:chgData name="Nguyễn Thành Thuận" userId="f7e0d9b1-5112-4b72-8fa3-9ac8b2b6baf7" providerId="ADAL" clId="{45BC7FF8-AE83-4DAF-85FA-067E8C2D61D5}" dt="2022-09-27T07:00:53.009" v="5426"/>
          <ac:cxnSpMkLst>
            <pc:docMk/>
            <pc:sldMk cId="882986351" sldId="1031"/>
            <ac:cxnSpMk id="36" creationId="{641D47C4-CECD-47E5-913C-0F32AAC51226}"/>
          </ac:cxnSpMkLst>
        </pc:cxnChg>
        <pc:cxnChg chg="mod">
          <ac:chgData name="Nguyễn Thành Thuận" userId="f7e0d9b1-5112-4b72-8fa3-9ac8b2b6baf7" providerId="ADAL" clId="{45BC7FF8-AE83-4DAF-85FA-067E8C2D61D5}" dt="2022-09-27T07:01:01.126" v="5432"/>
          <ac:cxnSpMkLst>
            <pc:docMk/>
            <pc:sldMk cId="882986351" sldId="1031"/>
            <ac:cxnSpMk id="40" creationId="{1A6C9DF3-3B2A-45E8-9514-9A3D0EDA48BC}"/>
          </ac:cxnSpMkLst>
        </pc:cxnChg>
        <pc:cxnChg chg="mod">
          <ac:chgData name="Nguyễn Thành Thuận" userId="f7e0d9b1-5112-4b72-8fa3-9ac8b2b6baf7" providerId="ADAL" clId="{45BC7FF8-AE83-4DAF-85FA-067E8C2D61D5}" dt="2022-09-27T06:58:14.331" v="4971" actId="164"/>
          <ac:cxnSpMkLst>
            <pc:docMk/>
            <pc:sldMk cId="882986351" sldId="1031"/>
            <ac:cxnSpMk id="42" creationId="{8435B4A0-BE99-4CD2-A022-9F4AB2A605C1}"/>
          </ac:cxnSpMkLst>
        </pc:cxnChg>
        <pc:cxnChg chg="mod">
          <ac:chgData name="Nguyễn Thành Thuận" userId="f7e0d9b1-5112-4b72-8fa3-9ac8b2b6baf7" providerId="ADAL" clId="{45BC7FF8-AE83-4DAF-85FA-067E8C2D61D5}" dt="2022-09-27T07:01:27.160" v="5500"/>
          <ac:cxnSpMkLst>
            <pc:docMk/>
            <pc:sldMk cId="882986351" sldId="1031"/>
            <ac:cxnSpMk id="47" creationId="{901C8D3E-3662-4E56-8C51-9142D6595C7A}"/>
          </ac:cxnSpMkLst>
        </pc:cxnChg>
        <pc:cxnChg chg="mod topLvl">
          <ac:chgData name="Nguyễn Thành Thuận" userId="f7e0d9b1-5112-4b72-8fa3-9ac8b2b6baf7" providerId="ADAL" clId="{45BC7FF8-AE83-4DAF-85FA-067E8C2D61D5}" dt="2022-09-27T06:59:06.910" v="5116" actId="164"/>
          <ac:cxnSpMkLst>
            <pc:docMk/>
            <pc:sldMk cId="882986351" sldId="1031"/>
            <ac:cxnSpMk id="52" creationId="{AC22FDAA-FEEB-4D9A-9A93-6DE25BE82F7A}"/>
          </ac:cxnSpMkLst>
        </pc:cxnChg>
        <pc:cxnChg chg="mod">
          <ac:chgData name="Nguyễn Thành Thuận" userId="f7e0d9b1-5112-4b72-8fa3-9ac8b2b6baf7" providerId="ADAL" clId="{45BC7FF8-AE83-4DAF-85FA-067E8C2D61D5}" dt="2022-09-27T06:58:20.988" v="4973" actId="164"/>
          <ac:cxnSpMkLst>
            <pc:docMk/>
            <pc:sldMk cId="882986351" sldId="1031"/>
            <ac:cxnSpMk id="53" creationId="{AA64329D-87E2-4403-B900-A289CAA280E4}"/>
          </ac:cxnSpMkLst>
        </pc:cxnChg>
        <pc:cxnChg chg="mod">
          <ac:chgData name="Nguyễn Thành Thuận" userId="f7e0d9b1-5112-4b72-8fa3-9ac8b2b6baf7" providerId="ADAL" clId="{45BC7FF8-AE83-4DAF-85FA-067E8C2D61D5}" dt="2022-09-28T17:08:52.498" v="13373"/>
          <ac:cxnSpMkLst>
            <pc:docMk/>
            <pc:sldMk cId="882986351" sldId="1031"/>
            <ac:cxnSpMk id="54" creationId="{082B045C-E1BD-42C3-9114-DD89082EE7E7}"/>
          </ac:cxnSpMkLst>
        </pc:cxnChg>
      </pc:sldChg>
      <pc:sldChg chg="addSp modSp del">
        <pc:chgData name="Nguyễn Thành Thuận" userId="f7e0d9b1-5112-4b72-8fa3-9ac8b2b6baf7" providerId="ADAL" clId="{45BC7FF8-AE83-4DAF-85FA-067E8C2D61D5}" dt="2022-09-27T04:54:08.778" v="85" actId="47"/>
        <pc:sldMkLst>
          <pc:docMk/>
          <pc:sldMk cId="1946764775" sldId="1031"/>
        </pc:sldMkLst>
        <pc:spChg chg="mod">
          <ac:chgData name="Nguyễn Thành Thuận" userId="f7e0d9b1-5112-4b72-8fa3-9ac8b2b6baf7" providerId="ADAL" clId="{45BC7FF8-AE83-4DAF-85FA-067E8C2D61D5}" dt="2022-09-27T04:43:02.375" v="23" actId="164"/>
          <ac:spMkLst>
            <pc:docMk/>
            <pc:sldMk cId="1946764775" sldId="1031"/>
            <ac:spMk id="8" creationId="{6BDCF85E-C921-478C-8F57-6C13B55C4187}"/>
          </ac:spMkLst>
        </pc:spChg>
        <pc:grpChg chg="add mod">
          <ac:chgData name="Nguyễn Thành Thuận" userId="f7e0d9b1-5112-4b72-8fa3-9ac8b2b6baf7" providerId="ADAL" clId="{45BC7FF8-AE83-4DAF-85FA-067E8C2D61D5}" dt="2022-09-27T04:43:02.375" v="23" actId="164"/>
          <ac:grpSpMkLst>
            <pc:docMk/>
            <pc:sldMk cId="1946764775" sldId="1031"/>
            <ac:grpSpMk id="2" creationId="{67021917-EA95-4462-95A5-E52B721734F0}"/>
          </ac:grpSpMkLst>
        </pc:grpChg>
        <pc:picChg chg="mod">
          <ac:chgData name="Nguyễn Thành Thuận" userId="f7e0d9b1-5112-4b72-8fa3-9ac8b2b6baf7" providerId="ADAL" clId="{45BC7FF8-AE83-4DAF-85FA-067E8C2D61D5}" dt="2022-09-27T04:43:02.375" v="23" actId="164"/>
          <ac:picMkLst>
            <pc:docMk/>
            <pc:sldMk cId="1946764775" sldId="1031"/>
            <ac:picMk id="7" creationId="{AE105D86-FCB5-42AD-9077-E946957D6DF9}"/>
          </ac:picMkLst>
        </pc:picChg>
      </pc:sldChg>
      <pc:sldChg chg="add del">
        <pc:chgData name="Nguyễn Thành Thuận" userId="f7e0d9b1-5112-4b72-8fa3-9ac8b2b6baf7" providerId="ADAL" clId="{45BC7FF8-AE83-4DAF-85FA-067E8C2D61D5}" dt="2022-09-27T05:28:22.781" v="1600"/>
        <pc:sldMkLst>
          <pc:docMk/>
          <pc:sldMk cId="216906900" sldId="1032"/>
        </pc:sldMkLst>
      </pc:sldChg>
      <pc:sldChg chg="addSp delSp modSp new mod modTransition delAnim modAnim">
        <pc:chgData name="Nguyễn Thành Thuận" userId="f7e0d9b1-5112-4b72-8fa3-9ac8b2b6baf7" providerId="ADAL" clId="{45BC7FF8-AE83-4DAF-85FA-067E8C2D61D5}" dt="2022-09-27T14:13:10.214" v="7000" actId="165"/>
        <pc:sldMkLst>
          <pc:docMk/>
          <pc:sldMk cId="3722181312" sldId="1032"/>
        </pc:sldMkLst>
        <pc:spChg chg="mod">
          <ac:chgData name="Nguyễn Thành Thuận" userId="f7e0d9b1-5112-4b72-8fa3-9ac8b2b6baf7" providerId="ADAL" clId="{45BC7FF8-AE83-4DAF-85FA-067E8C2D61D5}" dt="2022-09-27T05:39:36.205" v="1929"/>
          <ac:spMkLst>
            <pc:docMk/>
            <pc:sldMk cId="3722181312" sldId="1032"/>
            <ac:spMk id="3" creationId="{9A5F5975-83B4-446D-8E82-62D3E67E40BD}"/>
          </ac:spMkLst>
        </pc:spChg>
        <pc:spChg chg="mod">
          <ac:chgData name="Nguyễn Thành Thuận" userId="f7e0d9b1-5112-4b72-8fa3-9ac8b2b6baf7" providerId="ADAL" clId="{45BC7FF8-AE83-4DAF-85FA-067E8C2D61D5}" dt="2022-09-27T05:39:36.205" v="1929"/>
          <ac:spMkLst>
            <pc:docMk/>
            <pc:sldMk cId="3722181312" sldId="1032"/>
            <ac:spMk id="4" creationId="{77B845BA-8444-4976-9743-1E68953DE795}"/>
          </ac:spMkLst>
        </pc:spChg>
        <pc:spChg chg="add del mod">
          <ac:chgData name="Nguyễn Thành Thuận" userId="f7e0d9b1-5112-4b72-8fa3-9ac8b2b6baf7" providerId="ADAL" clId="{45BC7FF8-AE83-4DAF-85FA-067E8C2D61D5}" dt="2022-09-27T05:54:06.582" v="2233" actId="478"/>
          <ac:spMkLst>
            <pc:docMk/>
            <pc:sldMk cId="3722181312" sldId="1032"/>
            <ac:spMk id="5" creationId="{2127DCE9-3654-443D-89EF-47D46598191B}"/>
          </ac:spMkLst>
        </pc:spChg>
        <pc:spChg chg="add mod">
          <ac:chgData name="Nguyễn Thành Thuận" userId="f7e0d9b1-5112-4b72-8fa3-9ac8b2b6baf7" providerId="ADAL" clId="{45BC7FF8-AE83-4DAF-85FA-067E8C2D61D5}" dt="2022-09-27T13:29:51.803" v="6279" actId="1076"/>
          <ac:spMkLst>
            <pc:docMk/>
            <pc:sldMk cId="3722181312" sldId="1032"/>
            <ac:spMk id="5" creationId="{502ECE58-E397-46DC-8383-7EF4D144BE11}"/>
          </ac:spMkLst>
        </pc:spChg>
        <pc:spChg chg="add del mod topLvl">
          <ac:chgData name="Nguyễn Thành Thuận" userId="f7e0d9b1-5112-4b72-8fa3-9ac8b2b6baf7" providerId="ADAL" clId="{45BC7FF8-AE83-4DAF-85FA-067E8C2D61D5}" dt="2022-09-27T06:48:02.744" v="4614" actId="478"/>
          <ac:spMkLst>
            <pc:docMk/>
            <pc:sldMk cId="3722181312" sldId="1032"/>
            <ac:spMk id="5" creationId="{939DB608-5D86-497F-AB73-69DD2AA8FC13}"/>
          </ac:spMkLst>
        </pc:spChg>
        <pc:spChg chg="add del mod">
          <ac:chgData name="Nguyễn Thành Thuận" userId="f7e0d9b1-5112-4b72-8fa3-9ac8b2b6baf7" providerId="ADAL" clId="{45BC7FF8-AE83-4DAF-85FA-067E8C2D61D5}" dt="2022-09-27T13:31:49.072" v="6291" actId="478"/>
          <ac:spMkLst>
            <pc:docMk/>
            <pc:sldMk cId="3722181312" sldId="1032"/>
            <ac:spMk id="6" creationId="{64851BA7-48A0-484B-B28C-4E1C1B1B300C}"/>
          </ac:spMkLst>
        </pc:spChg>
        <pc:spChg chg="add mod">
          <ac:chgData name="Nguyễn Thành Thuận" userId="f7e0d9b1-5112-4b72-8fa3-9ac8b2b6baf7" providerId="ADAL" clId="{45BC7FF8-AE83-4DAF-85FA-067E8C2D61D5}" dt="2022-09-27T05:45:24.147" v="2160" actId="208"/>
          <ac:spMkLst>
            <pc:docMk/>
            <pc:sldMk cId="3722181312" sldId="1032"/>
            <ac:spMk id="6" creationId="{B1870FD4-5D4C-4297-8D64-F730772B341C}"/>
          </ac:spMkLst>
        </pc:spChg>
        <pc:spChg chg="add mod">
          <ac:chgData name="Nguyễn Thành Thuận" userId="f7e0d9b1-5112-4b72-8fa3-9ac8b2b6baf7" providerId="ADAL" clId="{45BC7FF8-AE83-4DAF-85FA-067E8C2D61D5}" dt="2022-09-27T13:46:45.224" v="6549" actId="1038"/>
          <ac:spMkLst>
            <pc:docMk/>
            <pc:sldMk cId="3722181312" sldId="1032"/>
            <ac:spMk id="7" creationId="{0A38ADB0-5D3C-46BD-AFC5-56CBE8FA2E5F}"/>
          </ac:spMkLst>
        </pc:spChg>
        <pc:spChg chg="mod">
          <ac:chgData name="Nguyễn Thành Thuận" userId="f7e0d9b1-5112-4b72-8fa3-9ac8b2b6baf7" providerId="ADAL" clId="{45BC7FF8-AE83-4DAF-85FA-067E8C2D61D5}" dt="2022-09-27T06:39:51.858" v="4491"/>
          <ac:spMkLst>
            <pc:docMk/>
            <pc:sldMk cId="3722181312" sldId="1032"/>
            <ac:spMk id="7" creationId="{8161626E-F487-42E7-8A84-AB5D427D984B}"/>
          </ac:spMkLst>
        </pc:spChg>
        <pc:spChg chg="add mod">
          <ac:chgData name="Nguyễn Thành Thuận" userId="f7e0d9b1-5112-4b72-8fa3-9ac8b2b6baf7" providerId="ADAL" clId="{45BC7FF8-AE83-4DAF-85FA-067E8C2D61D5}" dt="2022-09-27T05:45:54.893" v="2164" actId="1035"/>
          <ac:spMkLst>
            <pc:docMk/>
            <pc:sldMk cId="3722181312" sldId="1032"/>
            <ac:spMk id="7" creationId="{B94DA11D-C59F-4F52-A7BF-0F59EAE44528}"/>
          </ac:spMkLst>
        </pc:spChg>
        <pc:spChg chg="add del mod">
          <ac:chgData name="Nguyễn Thành Thuận" userId="f7e0d9b1-5112-4b72-8fa3-9ac8b2b6baf7" providerId="ADAL" clId="{45BC7FF8-AE83-4DAF-85FA-067E8C2D61D5}" dt="2022-09-27T05:51:20.165" v="2230" actId="478"/>
          <ac:spMkLst>
            <pc:docMk/>
            <pc:sldMk cId="3722181312" sldId="1032"/>
            <ac:spMk id="8" creationId="{56D5E475-3A47-4818-836C-72C67B909A15}"/>
          </ac:spMkLst>
        </pc:spChg>
        <pc:spChg chg="mod">
          <ac:chgData name="Nguyễn Thành Thuận" userId="f7e0d9b1-5112-4b72-8fa3-9ac8b2b6baf7" providerId="ADAL" clId="{45BC7FF8-AE83-4DAF-85FA-067E8C2D61D5}" dt="2022-09-27T06:39:51.858" v="4491"/>
          <ac:spMkLst>
            <pc:docMk/>
            <pc:sldMk cId="3722181312" sldId="1032"/>
            <ac:spMk id="8" creationId="{6122B92C-FD97-4D62-8947-0531EE6BF251}"/>
          </ac:spMkLst>
        </pc:spChg>
        <pc:spChg chg="add del">
          <ac:chgData name="Nguyễn Thành Thuận" userId="f7e0d9b1-5112-4b72-8fa3-9ac8b2b6baf7" providerId="ADAL" clId="{45BC7FF8-AE83-4DAF-85FA-067E8C2D61D5}" dt="2022-09-27T05:42:37.843" v="2110" actId="478"/>
          <ac:spMkLst>
            <pc:docMk/>
            <pc:sldMk cId="3722181312" sldId="1032"/>
            <ac:spMk id="8" creationId="{A9204828-0B4C-464A-A8DB-FFF5BA0F9C74}"/>
          </ac:spMkLst>
        </pc:spChg>
        <pc:spChg chg="add del mod ord">
          <ac:chgData name="Nguyễn Thành Thuận" userId="f7e0d9b1-5112-4b72-8fa3-9ac8b2b6baf7" providerId="ADAL" clId="{45BC7FF8-AE83-4DAF-85FA-067E8C2D61D5}" dt="2022-09-27T06:01:00.230" v="2446" actId="478"/>
          <ac:spMkLst>
            <pc:docMk/>
            <pc:sldMk cId="3722181312" sldId="1032"/>
            <ac:spMk id="9" creationId="{53D4C5DD-3A72-4B15-988C-6CD868416485}"/>
          </ac:spMkLst>
        </pc:spChg>
        <pc:spChg chg="add mod topLvl">
          <ac:chgData name="Nguyễn Thành Thuận" userId="f7e0d9b1-5112-4b72-8fa3-9ac8b2b6baf7" providerId="ADAL" clId="{45BC7FF8-AE83-4DAF-85FA-067E8C2D61D5}" dt="2022-09-27T14:13:10.214" v="7000" actId="165"/>
          <ac:spMkLst>
            <pc:docMk/>
            <pc:sldMk cId="3722181312" sldId="1032"/>
            <ac:spMk id="9" creationId="{878A07E1-A273-42A7-A355-682157BF7FEA}"/>
          </ac:spMkLst>
        </pc:spChg>
        <pc:spChg chg="add mod topLvl">
          <ac:chgData name="Nguyễn Thành Thuận" userId="f7e0d9b1-5112-4b72-8fa3-9ac8b2b6baf7" providerId="ADAL" clId="{45BC7FF8-AE83-4DAF-85FA-067E8C2D61D5}" dt="2022-09-27T14:13:10.214" v="7000" actId="165"/>
          <ac:spMkLst>
            <pc:docMk/>
            <pc:sldMk cId="3722181312" sldId="1032"/>
            <ac:spMk id="11" creationId="{986362DA-DEB4-482C-9E6E-D4F7FCA01101}"/>
          </ac:spMkLst>
        </pc:spChg>
        <pc:spChg chg="add mod">
          <ac:chgData name="Nguyễn Thành Thuận" userId="f7e0d9b1-5112-4b72-8fa3-9ac8b2b6baf7" providerId="ADAL" clId="{45BC7FF8-AE83-4DAF-85FA-067E8C2D61D5}" dt="2022-09-27T05:45:24.147" v="2160" actId="208"/>
          <ac:spMkLst>
            <pc:docMk/>
            <pc:sldMk cId="3722181312" sldId="1032"/>
            <ac:spMk id="11" creationId="{A4351382-1763-448F-9CF8-44F07486FC41}"/>
          </ac:spMkLst>
        </pc:spChg>
        <pc:spChg chg="add mod topLvl">
          <ac:chgData name="Nguyễn Thành Thuận" userId="f7e0d9b1-5112-4b72-8fa3-9ac8b2b6baf7" providerId="ADAL" clId="{45BC7FF8-AE83-4DAF-85FA-067E8C2D61D5}" dt="2022-09-27T14:13:10.214" v="7000" actId="165"/>
          <ac:spMkLst>
            <pc:docMk/>
            <pc:sldMk cId="3722181312" sldId="1032"/>
            <ac:spMk id="12" creationId="{5A1D3612-8731-4D26-AE39-62413F75E888}"/>
          </ac:spMkLst>
        </pc:spChg>
        <pc:spChg chg="add mod">
          <ac:chgData name="Nguyễn Thành Thuận" userId="f7e0d9b1-5112-4b72-8fa3-9ac8b2b6baf7" providerId="ADAL" clId="{45BC7FF8-AE83-4DAF-85FA-067E8C2D61D5}" dt="2022-09-27T05:45:54.893" v="2164" actId="1035"/>
          <ac:spMkLst>
            <pc:docMk/>
            <pc:sldMk cId="3722181312" sldId="1032"/>
            <ac:spMk id="12" creationId="{DADD0BA0-1840-487F-BE7C-AB7E1797CED9}"/>
          </ac:spMkLst>
        </pc:spChg>
        <pc:spChg chg="add mod topLvl">
          <ac:chgData name="Nguyễn Thành Thuận" userId="f7e0d9b1-5112-4b72-8fa3-9ac8b2b6baf7" providerId="ADAL" clId="{45BC7FF8-AE83-4DAF-85FA-067E8C2D61D5}" dt="2022-09-27T14:13:10.214" v="7000" actId="165"/>
          <ac:spMkLst>
            <pc:docMk/>
            <pc:sldMk cId="3722181312" sldId="1032"/>
            <ac:spMk id="13" creationId="{480C3468-D067-4CE2-8C71-7DE1508C2E31}"/>
          </ac:spMkLst>
        </pc:spChg>
        <pc:spChg chg="add del mod">
          <ac:chgData name="Nguyễn Thành Thuận" userId="f7e0d9b1-5112-4b72-8fa3-9ac8b2b6baf7" providerId="ADAL" clId="{45BC7FF8-AE83-4DAF-85FA-067E8C2D61D5}" dt="2022-09-27T06:41:12.321" v="4511" actId="478"/>
          <ac:spMkLst>
            <pc:docMk/>
            <pc:sldMk cId="3722181312" sldId="1032"/>
            <ac:spMk id="14" creationId="{421383C1-BD9F-4082-83CC-9D170DFCCA36}"/>
          </ac:spMkLst>
        </pc:spChg>
        <pc:spChg chg="add del mod">
          <ac:chgData name="Nguyễn Thành Thuận" userId="f7e0d9b1-5112-4b72-8fa3-9ac8b2b6baf7" providerId="ADAL" clId="{45BC7FF8-AE83-4DAF-85FA-067E8C2D61D5}" dt="2022-09-27T13:29:44.623" v="6275" actId="478"/>
          <ac:spMkLst>
            <pc:docMk/>
            <pc:sldMk cId="3722181312" sldId="1032"/>
            <ac:spMk id="14" creationId="{4596AB25-6A8A-4029-BF48-D18C2DC53683}"/>
          </ac:spMkLst>
        </pc:spChg>
        <pc:spChg chg="add mod topLvl">
          <ac:chgData name="Nguyễn Thành Thuận" userId="f7e0d9b1-5112-4b72-8fa3-9ac8b2b6baf7" providerId="ADAL" clId="{45BC7FF8-AE83-4DAF-85FA-067E8C2D61D5}" dt="2022-09-27T14:13:10.214" v="7000" actId="165"/>
          <ac:spMkLst>
            <pc:docMk/>
            <pc:sldMk cId="3722181312" sldId="1032"/>
            <ac:spMk id="15" creationId="{B5D1BFDA-AEF6-46D4-9E3E-34B5F6056DF9}"/>
          </ac:spMkLst>
        </pc:spChg>
        <pc:spChg chg="add del mod">
          <ac:chgData name="Nguyễn Thành Thuận" userId="f7e0d9b1-5112-4b72-8fa3-9ac8b2b6baf7" providerId="ADAL" clId="{45BC7FF8-AE83-4DAF-85FA-067E8C2D61D5}" dt="2022-09-27T05:53:53.237" v="2232" actId="478"/>
          <ac:spMkLst>
            <pc:docMk/>
            <pc:sldMk cId="3722181312" sldId="1032"/>
            <ac:spMk id="15" creationId="{EA49A254-B006-43BF-848F-E3B0F096AF89}"/>
          </ac:spMkLst>
        </pc:spChg>
        <pc:spChg chg="add del mod">
          <ac:chgData name="Nguyễn Thành Thuận" userId="f7e0d9b1-5112-4b72-8fa3-9ac8b2b6baf7" providerId="ADAL" clId="{45BC7FF8-AE83-4DAF-85FA-067E8C2D61D5}" dt="2022-09-27T05:53:53.237" v="2232" actId="478"/>
          <ac:spMkLst>
            <pc:docMk/>
            <pc:sldMk cId="3722181312" sldId="1032"/>
            <ac:spMk id="16" creationId="{53336997-B9BB-4AA6-AEFD-E143BD198204}"/>
          </ac:spMkLst>
        </pc:spChg>
        <pc:spChg chg="add del mod">
          <ac:chgData name="Nguyễn Thành Thuận" userId="f7e0d9b1-5112-4b72-8fa3-9ac8b2b6baf7" providerId="ADAL" clId="{45BC7FF8-AE83-4DAF-85FA-067E8C2D61D5}" dt="2022-09-27T13:29:51.295" v="6278"/>
          <ac:spMkLst>
            <pc:docMk/>
            <pc:sldMk cId="3722181312" sldId="1032"/>
            <ac:spMk id="16" creationId="{B1CE4159-119B-4F1E-9674-EF62D3AC8DDA}"/>
          </ac:spMkLst>
        </pc:spChg>
        <pc:spChg chg="add mod ord">
          <ac:chgData name="Nguyễn Thành Thuận" userId="f7e0d9b1-5112-4b72-8fa3-9ac8b2b6baf7" providerId="ADAL" clId="{45BC7FF8-AE83-4DAF-85FA-067E8C2D61D5}" dt="2022-09-27T13:46:24.976" v="6542" actId="1076"/>
          <ac:spMkLst>
            <pc:docMk/>
            <pc:sldMk cId="3722181312" sldId="1032"/>
            <ac:spMk id="17" creationId="{8E33CB57-6F9D-4CB2-93D3-5C84E93BBF7C}"/>
          </ac:spMkLst>
        </pc:spChg>
        <pc:spChg chg="add del mod ord">
          <ac:chgData name="Nguyễn Thành Thuận" userId="f7e0d9b1-5112-4b72-8fa3-9ac8b2b6baf7" providerId="ADAL" clId="{45BC7FF8-AE83-4DAF-85FA-067E8C2D61D5}" dt="2022-09-27T06:49:52.623" v="4771" actId="478"/>
          <ac:spMkLst>
            <pc:docMk/>
            <pc:sldMk cId="3722181312" sldId="1032"/>
            <ac:spMk id="17" creationId="{BBDEE3B8-0642-4C79-A77A-62076E83D264}"/>
          </ac:spMkLst>
        </pc:spChg>
        <pc:spChg chg="add del mod">
          <ac:chgData name="Nguyễn Thành Thuận" userId="f7e0d9b1-5112-4b72-8fa3-9ac8b2b6baf7" providerId="ADAL" clId="{45BC7FF8-AE83-4DAF-85FA-067E8C2D61D5}" dt="2022-09-27T05:53:53.237" v="2232" actId="478"/>
          <ac:spMkLst>
            <pc:docMk/>
            <pc:sldMk cId="3722181312" sldId="1032"/>
            <ac:spMk id="17" creationId="{DC1F9464-0ED0-4270-806C-05B26B52CB36}"/>
          </ac:spMkLst>
        </pc:spChg>
        <pc:spChg chg="add del mod">
          <ac:chgData name="Nguyễn Thành Thuận" userId="f7e0d9b1-5112-4b72-8fa3-9ac8b2b6baf7" providerId="ADAL" clId="{45BC7FF8-AE83-4DAF-85FA-067E8C2D61D5}" dt="2022-09-27T05:53:53.237" v="2232" actId="478"/>
          <ac:spMkLst>
            <pc:docMk/>
            <pc:sldMk cId="3722181312" sldId="1032"/>
            <ac:spMk id="18" creationId="{12B05BF3-972F-4559-9F1A-CA21F15FBE51}"/>
          </ac:spMkLst>
        </pc:spChg>
        <pc:spChg chg="mod">
          <ac:chgData name="Nguyễn Thành Thuận" userId="f7e0d9b1-5112-4b72-8fa3-9ac8b2b6baf7" providerId="ADAL" clId="{45BC7FF8-AE83-4DAF-85FA-067E8C2D61D5}" dt="2022-09-27T05:51:20.657" v="2231"/>
          <ac:spMkLst>
            <pc:docMk/>
            <pc:sldMk cId="3722181312" sldId="1032"/>
            <ac:spMk id="20" creationId="{3D067D3F-7521-42CD-8A55-FC0B46FE4C21}"/>
          </ac:spMkLst>
        </pc:spChg>
        <pc:spChg chg="mod">
          <ac:chgData name="Nguyễn Thành Thuận" userId="f7e0d9b1-5112-4b72-8fa3-9ac8b2b6baf7" providerId="ADAL" clId="{45BC7FF8-AE83-4DAF-85FA-067E8C2D61D5}" dt="2022-09-27T05:51:20.657" v="2231"/>
          <ac:spMkLst>
            <pc:docMk/>
            <pc:sldMk cId="3722181312" sldId="1032"/>
            <ac:spMk id="23" creationId="{B8F2C9BE-F7A6-4257-B119-F0B18AA7AE7D}"/>
          </ac:spMkLst>
        </pc:spChg>
        <pc:spChg chg="mod">
          <ac:chgData name="Nguyễn Thành Thuận" userId="f7e0d9b1-5112-4b72-8fa3-9ac8b2b6baf7" providerId="ADAL" clId="{45BC7FF8-AE83-4DAF-85FA-067E8C2D61D5}" dt="2022-09-27T05:51:20.657" v="2231"/>
          <ac:spMkLst>
            <pc:docMk/>
            <pc:sldMk cId="3722181312" sldId="1032"/>
            <ac:spMk id="27" creationId="{85F58201-3642-46BA-8971-F5035E6F3D46}"/>
          </ac:spMkLst>
        </pc:spChg>
        <pc:spChg chg="mod">
          <ac:chgData name="Nguyễn Thành Thuận" userId="f7e0d9b1-5112-4b72-8fa3-9ac8b2b6baf7" providerId="ADAL" clId="{45BC7FF8-AE83-4DAF-85FA-067E8C2D61D5}" dt="2022-09-27T05:51:20.657" v="2231"/>
          <ac:spMkLst>
            <pc:docMk/>
            <pc:sldMk cId="3722181312" sldId="1032"/>
            <ac:spMk id="30" creationId="{7A7C7299-D2B2-4355-A552-23309B9A23DC}"/>
          </ac:spMkLst>
        </pc:spChg>
        <pc:spChg chg="add del mod">
          <ac:chgData name="Nguyễn Thành Thuận" userId="f7e0d9b1-5112-4b72-8fa3-9ac8b2b6baf7" providerId="ADAL" clId="{45BC7FF8-AE83-4DAF-85FA-067E8C2D61D5}" dt="2022-09-27T05:54:58.516" v="2252" actId="478"/>
          <ac:spMkLst>
            <pc:docMk/>
            <pc:sldMk cId="3722181312" sldId="1032"/>
            <ac:spMk id="32" creationId="{5E93ECA4-9C1A-4E33-A09F-9500F12CB239}"/>
          </ac:spMkLst>
        </pc:spChg>
        <pc:spChg chg="add del mod">
          <ac:chgData name="Nguyễn Thành Thuận" userId="f7e0d9b1-5112-4b72-8fa3-9ac8b2b6baf7" providerId="ADAL" clId="{45BC7FF8-AE83-4DAF-85FA-067E8C2D61D5}" dt="2022-09-27T13:53:33.417" v="6781" actId="1035"/>
          <ac:spMkLst>
            <pc:docMk/>
            <pc:sldMk cId="3722181312" sldId="1032"/>
            <ac:spMk id="35" creationId="{23CE0809-BB08-4242-9086-BF6B4C1E4187}"/>
          </ac:spMkLst>
        </pc:spChg>
        <pc:grpChg chg="add mod">
          <ac:chgData name="Nguyễn Thành Thuận" userId="f7e0d9b1-5112-4b72-8fa3-9ac8b2b6baf7" providerId="ADAL" clId="{45BC7FF8-AE83-4DAF-85FA-067E8C2D61D5}" dt="2022-09-27T05:39:42.315" v="1952" actId="1038"/>
          <ac:grpSpMkLst>
            <pc:docMk/>
            <pc:sldMk cId="3722181312" sldId="1032"/>
            <ac:grpSpMk id="2" creationId="{E07FF68A-5C39-4697-9F0B-2A8BCA56134F}"/>
          </ac:grpSpMkLst>
        </pc:grpChg>
        <pc:grpChg chg="add del mod">
          <ac:chgData name="Nguyễn Thành Thuận" userId="f7e0d9b1-5112-4b72-8fa3-9ac8b2b6baf7" providerId="ADAL" clId="{45BC7FF8-AE83-4DAF-85FA-067E8C2D61D5}" dt="2022-09-27T06:40:00.155" v="4494" actId="478"/>
          <ac:grpSpMkLst>
            <pc:docMk/>
            <pc:sldMk cId="3722181312" sldId="1032"/>
            <ac:grpSpMk id="6" creationId="{96164CC8-BDCE-46C5-A974-5A81A500229D}"/>
          </ac:grpSpMkLst>
        </pc:grpChg>
        <pc:grpChg chg="add del mod">
          <ac:chgData name="Nguyễn Thành Thuận" userId="f7e0d9b1-5112-4b72-8fa3-9ac8b2b6baf7" providerId="ADAL" clId="{45BC7FF8-AE83-4DAF-85FA-067E8C2D61D5}" dt="2022-09-27T06:47:38.642" v="4613" actId="165"/>
          <ac:grpSpMkLst>
            <pc:docMk/>
            <pc:sldMk cId="3722181312" sldId="1032"/>
            <ac:grpSpMk id="10" creationId="{AC03D5F7-B1DC-4AB1-8774-1A8343A68391}"/>
          </ac:grpSpMkLst>
        </pc:grpChg>
        <pc:grpChg chg="add mod">
          <ac:chgData name="Nguyễn Thành Thuận" userId="f7e0d9b1-5112-4b72-8fa3-9ac8b2b6baf7" providerId="ADAL" clId="{45BC7FF8-AE83-4DAF-85FA-067E8C2D61D5}" dt="2022-09-27T05:45:13.012" v="2159" actId="164"/>
          <ac:grpSpMkLst>
            <pc:docMk/>
            <pc:sldMk cId="3722181312" sldId="1032"/>
            <ac:grpSpMk id="13" creationId="{9E80054E-4EF8-429E-AE97-F20843586428}"/>
          </ac:grpSpMkLst>
        </pc:grpChg>
        <pc:grpChg chg="add del mod">
          <ac:chgData name="Nguyễn Thành Thuận" userId="f7e0d9b1-5112-4b72-8fa3-9ac8b2b6baf7" providerId="ADAL" clId="{45BC7FF8-AE83-4DAF-85FA-067E8C2D61D5}" dt="2022-09-27T05:54:06.582" v="2233" actId="478"/>
          <ac:grpSpMkLst>
            <pc:docMk/>
            <pc:sldMk cId="3722181312" sldId="1032"/>
            <ac:grpSpMk id="14" creationId="{1BB1D177-4A2E-4748-9468-C8CF1E763DD5}"/>
          </ac:grpSpMkLst>
        </pc:grpChg>
        <pc:grpChg chg="add del mod">
          <ac:chgData name="Nguyễn Thành Thuận" userId="f7e0d9b1-5112-4b72-8fa3-9ac8b2b6baf7" providerId="ADAL" clId="{45BC7FF8-AE83-4DAF-85FA-067E8C2D61D5}" dt="2022-09-27T06:48:47.498" v="4631" actId="165"/>
          <ac:grpSpMkLst>
            <pc:docMk/>
            <pc:sldMk cId="3722181312" sldId="1032"/>
            <ac:grpSpMk id="16" creationId="{2E9111D9-6258-4231-B908-927A15C0EE9A}"/>
          </ac:grpSpMkLst>
        </pc:grpChg>
        <pc:grpChg chg="add del mod">
          <ac:chgData name="Nguyễn Thành Thuận" userId="f7e0d9b1-5112-4b72-8fa3-9ac8b2b6baf7" providerId="ADAL" clId="{45BC7FF8-AE83-4DAF-85FA-067E8C2D61D5}" dt="2022-09-27T06:51:14.968" v="4800" actId="165"/>
          <ac:grpSpMkLst>
            <pc:docMk/>
            <pc:sldMk cId="3722181312" sldId="1032"/>
            <ac:grpSpMk id="18" creationId="{2B53950B-F611-4ECB-AFC1-7DBBAA3A45CA}"/>
          </ac:grpSpMkLst>
        </pc:grpChg>
        <pc:grpChg chg="add del mod">
          <ac:chgData name="Nguyễn Thành Thuận" userId="f7e0d9b1-5112-4b72-8fa3-9ac8b2b6baf7" providerId="ADAL" clId="{45BC7FF8-AE83-4DAF-85FA-067E8C2D61D5}" dt="2022-09-27T05:53:53.237" v="2232" actId="478"/>
          <ac:grpSpMkLst>
            <pc:docMk/>
            <pc:sldMk cId="3722181312" sldId="1032"/>
            <ac:grpSpMk id="19" creationId="{80942E60-60D2-443D-8040-624FBDAE217D}"/>
          </ac:grpSpMkLst>
        </pc:grpChg>
        <pc:grpChg chg="add mod">
          <ac:chgData name="Nguyễn Thành Thuận" userId="f7e0d9b1-5112-4b72-8fa3-9ac8b2b6baf7" providerId="ADAL" clId="{45BC7FF8-AE83-4DAF-85FA-067E8C2D61D5}" dt="2022-09-27T13:46:20.918" v="6541" actId="1076"/>
          <ac:grpSpMkLst>
            <pc:docMk/>
            <pc:sldMk cId="3722181312" sldId="1032"/>
            <ac:grpSpMk id="21" creationId="{D3966EE6-FE23-4283-A02C-418E04753A62}"/>
          </ac:grpSpMkLst>
        </pc:grpChg>
        <pc:grpChg chg="add del mod">
          <ac:chgData name="Nguyễn Thành Thuận" userId="f7e0d9b1-5112-4b72-8fa3-9ac8b2b6baf7" providerId="ADAL" clId="{45BC7FF8-AE83-4DAF-85FA-067E8C2D61D5}" dt="2022-09-27T05:53:53.237" v="2232" actId="478"/>
          <ac:grpSpMkLst>
            <pc:docMk/>
            <pc:sldMk cId="3722181312" sldId="1032"/>
            <ac:grpSpMk id="22" creationId="{2E7F66CE-1BCC-4508-BE20-E3E2B4B7831B}"/>
          </ac:grpSpMkLst>
        </pc:grpChg>
        <pc:grpChg chg="add del mod">
          <ac:chgData name="Nguyễn Thành Thuận" userId="f7e0d9b1-5112-4b72-8fa3-9ac8b2b6baf7" providerId="ADAL" clId="{45BC7FF8-AE83-4DAF-85FA-067E8C2D61D5}" dt="2022-09-27T14:13:10.214" v="7000" actId="165"/>
          <ac:grpSpMkLst>
            <pc:docMk/>
            <pc:sldMk cId="3722181312" sldId="1032"/>
            <ac:grpSpMk id="24" creationId="{003CEEE7-2463-48DA-BA8C-3DE30DFC0FAF}"/>
          </ac:grpSpMkLst>
        </pc:grpChg>
        <pc:grpChg chg="add del mod">
          <ac:chgData name="Nguyễn Thành Thuận" userId="f7e0d9b1-5112-4b72-8fa3-9ac8b2b6baf7" providerId="ADAL" clId="{45BC7FF8-AE83-4DAF-85FA-067E8C2D61D5}" dt="2022-09-27T05:53:53.237" v="2232" actId="478"/>
          <ac:grpSpMkLst>
            <pc:docMk/>
            <pc:sldMk cId="3722181312" sldId="1032"/>
            <ac:grpSpMk id="26" creationId="{4C8831DC-94E3-4427-877B-8435A2F20A51}"/>
          </ac:grpSpMkLst>
        </pc:grpChg>
        <pc:grpChg chg="add del mod">
          <ac:chgData name="Nguyễn Thành Thuận" userId="f7e0d9b1-5112-4b72-8fa3-9ac8b2b6baf7" providerId="ADAL" clId="{45BC7FF8-AE83-4DAF-85FA-067E8C2D61D5}" dt="2022-09-27T05:53:53.237" v="2232" actId="478"/>
          <ac:grpSpMkLst>
            <pc:docMk/>
            <pc:sldMk cId="3722181312" sldId="1032"/>
            <ac:grpSpMk id="29" creationId="{05E478C4-D6DC-44BF-9314-6F62E01E9652}"/>
          </ac:grpSpMkLst>
        </pc:grpChg>
        <pc:picChg chg="mod">
          <ac:chgData name="Nguyễn Thành Thuận" userId="f7e0d9b1-5112-4b72-8fa3-9ac8b2b6baf7" providerId="ADAL" clId="{45BC7FF8-AE83-4DAF-85FA-067E8C2D61D5}" dt="2022-09-27T05:51:20.657" v="2231"/>
          <ac:picMkLst>
            <pc:docMk/>
            <pc:sldMk cId="3722181312" sldId="1032"/>
            <ac:picMk id="21" creationId="{DD71BEB1-620E-4085-A574-AA6D895CE4BE}"/>
          </ac:picMkLst>
        </pc:picChg>
        <pc:picChg chg="mod">
          <ac:chgData name="Nguyễn Thành Thuận" userId="f7e0d9b1-5112-4b72-8fa3-9ac8b2b6baf7" providerId="ADAL" clId="{45BC7FF8-AE83-4DAF-85FA-067E8C2D61D5}" dt="2022-09-27T05:51:20.657" v="2231"/>
          <ac:picMkLst>
            <pc:docMk/>
            <pc:sldMk cId="3722181312" sldId="1032"/>
            <ac:picMk id="24" creationId="{F30DFC79-A2A6-4B3A-8EFA-C6E3F4F9B322}"/>
          </ac:picMkLst>
        </pc:picChg>
        <pc:picChg chg="mod">
          <ac:chgData name="Nguyễn Thành Thuận" userId="f7e0d9b1-5112-4b72-8fa3-9ac8b2b6baf7" providerId="ADAL" clId="{45BC7FF8-AE83-4DAF-85FA-067E8C2D61D5}" dt="2022-09-27T05:51:20.657" v="2231"/>
          <ac:picMkLst>
            <pc:docMk/>
            <pc:sldMk cId="3722181312" sldId="1032"/>
            <ac:picMk id="25" creationId="{FA461FE6-F237-4FFA-9BE3-E6A855189CAF}"/>
          </ac:picMkLst>
        </pc:picChg>
        <pc:picChg chg="mod">
          <ac:chgData name="Nguyễn Thành Thuận" userId="f7e0d9b1-5112-4b72-8fa3-9ac8b2b6baf7" providerId="ADAL" clId="{45BC7FF8-AE83-4DAF-85FA-067E8C2D61D5}" dt="2022-09-27T05:51:20.657" v="2231"/>
          <ac:picMkLst>
            <pc:docMk/>
            <pc:sldMk cId="3722181312" sldId="1032"/>
            <ac:picMk id="28" creationId="{E0F64F4D-686A-41D4-93A2-D50BA651D05B}"/>
          </ac:picMkLst>
        </pc:picChg>
        <pc:picChg chg="mod">
          <ac:chgData name="Nguyễn Thành Thuận" userId="f7e0d9b1-5112-4b72-8fa3-9ac8b2b6baf7" providerId="ADAL" clId="{45BC7FF8-AE83-4DAF-85FA-067E8C2D61D5}" dt="2022-09-27T05:51:20.657" v="2231"/>
          <ac:picMkLst>
            <pc:docMk/>
            <pc:sldMk cId="3722181312" sldId="1032"/>
            <ac:picMk id="31" creationId="{D976A8B3-0633-447C-A703-83C61C67F2A0}"/>
          </ac:picMkLst>
        </pc:picChg>
        <pc:cxnChg chg="add del mod">
          <ac:chgData name="Nguyễn Thành Thuận" userId="f7e0d9b1-5112-4b72-8fa3-9ac8b2b6baf7" providerId="ADAL" clId="{45BC7FF8-AE83-4DAF-85FA-067E8C2D61D5}" dt="2022-09-27T05:42:56.367" v="2112" actId="11529"/>
          <ac:cxnSpMkLst>
            <pc:docMk/>
            <pc:sldMk cId="3722181312" sldId="1032"/>
            <ac:cxnSpMk id="10" creationId="{9ADF418A-50E5-4226-B282-EC5EEBBB49F7}"/>
          </ac:cxnSpMkLst>
        </pc:cxnChg>
        <pc:cxnChg chg="add mod">
          <ac:chgData name="Nguyễn Thành Thuận" userId="f7e0d9b1-5112-4b72-8fa3-9ac8b2b6baf7" providerId="ADAL" clId="{45BC7FF8-AE83-4DAF-85FA-067E8C2D61D5}" dt="2022-09-27T13:46:15.887" v="6538" actId="14100"/>
          <ac:cxnSpMkLst>
            <pc:docMk/>
            <pc:sldMk cId="3722181312" sldId="1032"/>
            <ac:cxnSpMk id="10" creationId="{D8A1BCCE-C1A3-4944-BB1C-291E2D624290}"/>
          </ac:cxnSpMkLst>
        </pc:cxnChg>
        <pc:cxnChg chg="add mod ord topLvl">
          <ac:chgData name="Nguyễn Thành Thuận" userId="f7e0d9b1-5112-4b72-8fa3-9ac8b2b6baf7" providerId="ADAL" clId="{45BC7FF8-AE83-4DAF-85FA-067E8C2D61D5}" dt="2022-09-27T14:13:10.214" v="7000" actId="165"/>
          <ac:cxnSpMkLst>
            <pc:docMk/>
            <pc:sldMk cId="3722181312" sldId="1032"/>
            <ac:cxnSpMk id="20" creationId="{B4737AA1-2A16-4AAA-8239-6E803EAE898C}"/>
          </ac:cxnSpMkLst>
        </pc:cxnChg>
        <pc:cxnChg chg="add del mod">
          <ac:chgData name="Nguyễn Thành Thuận" userId="f7e0d9b1-5112-4b72-8fa3-9ac8b2b6baf7" providerId="ADAL" clId="{45BC7FF8-AE83-4DAF-85FA-067E8C2D61D5}" dt="2022-09-27T06:01:07.020" v="2449" actId="478"/>
          <ac:cxnSpMkLst>
            <pc:docMk/>
            <pc:sldMk cId="3722181312" sldId="1032"/>
            <ac:cxnSpMk id="33" creationId="{2431B6AE-9846-48F2-BF95-ADBEE5F79BF8}"/>
          </ac:cxnSpMkLst>
        </pc:cxnChg>
      </pc:sldChg>
      <pc:sldChg chg="delSp modSp add del mod delAnim modAnim">
        <pc:chgData name="Nguyễn Thành Thuận" userId="f7e0d9b1-5112-4b72-8fa3-9ac8b2b6baf7" providerId="ADAL" clId="{45BC7FF8-AE83-4DAF-85FA-067E8C2D61D5}" dt="2022-09-27T06:57:18.702" v="4964" actId="47"/>
        <pc:sldMkLst>
          <pc:docMk/>
          <pc:sldMk cId="2948792019" sldId="1033"/>
        </pc:sldMkLst>
        <pc:spChg chg="mod">
          <ac:chgData name="Nguyễn Thành Thuận" userId="f7e0d9b1-5112-4b72-8fa3-9ac8b2b6baf7" providerId="ADAL" clId="{45BC7FF8-AE83-4DAF-85FA-067E8C2D61D5}" dt="2022-09-27T06:03:27.015" v="2463"/>
          <ac:spMkLst>
            <pc:docMk/>
            <pc:sldMk cId="2948792019" sldId="1033"/>
            <ac:spMk id="38" creationId="{A1AD08A5-DCA4-47AE-A3C4-04FCB6166A1E}"/>
          </ac:spMkLst>
        </pc:spChg>
        <pc:spChg chg="mod">
          <ac:chgData name="Nguyễn Thành Thuận" userId="f7e0d9b1-5112-4b72-8fa3-9ac8b2b6baf7" providerId="ADAL" clId="{45BC7FF8-AE83-4DAF-85FA-067E8C2D61D5}" dt="2022-09-27T06:13:26.899" v="2786" actId="207"/>
          <ac:spMkLst>
            <pc:docMk/>
            <pc:sldMk cId="2948792019" sldId="1033"/>
            <ac:spMk id="41" creationId="{0AF20C7B-A710-4C61-9CCC-9E0D6003665A}"/>
          </ac:spMkLst>
        </pc:spChg>
        <pc:grpChg chg="del mod">
          <ac:chgData name="Nguyễn Thành Thuận" userId="f7e0d9b1-5112-4b72-8fa3-9ac8b2b6baf7" providerId="ADAL" clId="{45BC7FF8-AE83-4DAF-85FA-067E8C2D61D5}" dt="2022-09-27T05:51:14.525" v="2229" actId="478"/>
          <ac:grpSpMkLst>
            <pc:docMk/>
            <pc:sldMk cId="2948792019" sldId="1033"/>
            <ac:grpSpMk id="83" creationId="{D1BDD065-1814-4653-8193-A4D7E50B63E7}"/>
          </ac:grpSpMkLst>
        </pc:grpChg>
      </pc:sldChg>
      <pc:sldChg chg="addSp delSp modSp add mod modTransition setBg modAnim">
        <pc:chgData name="Nguyễn Thành Thuận" userId="f7e0d9b1-5112-4b72-8fa3-9ac8b2b6baf7" providerId="ADAL" clId="{45BC7FF8-AE83-4DAF-85FA-067E8C2D61D5}" dt="2022-09-28T16:53:02.299" v="12772"/>
        <pc:sldMkLst>
          <pc:docMk/>
          <pc:sldMk cId="4021834322" sldId="1034"/>
        </pc:sldMkLst>
        <pc:spChg chg="add del mod">
          <ac:chgData name="Nguyễn Thành Thuận" userId="f7e0d9b1-5112-4b72-8fa3-9ac8b2b6baf7" providerId="ADAL" clId="{45BC7FF8-AE83-4DAF-85FA-067E8C2D61D5}" dt="2022-09-27T06:17:27.800" v="2836" actId="478"/>
          <ac:spMkLst>
            <pc:docMk/>
            <pc:sldMk cId="4021834322" sldId="1034"/>
            <ac:spMk id="2" creationId="{B55B0D48-1423-48E5-B170-1B7F9EF6513E}"/>
          </ac:spMkLst>
        </pc:spChg>
        <pc:spChg chg="add del mod">
          <ac:chgData name="Nguyễn Thành Thuận" userId="f7e0d9b1-5112-4b72-8fa3-9ac8b2b6baf7" providerId="ADAL" clId="{45BC7FF8-AE83-4DAF-85FA-067E8C2D61D5}" dt="2022-09-27T06:08:31.298" v="2633" actId="478"/>
          <ac:spMkLst>
            <pc:docMk/>
            <pc:sldMk cId="4021834322" sldId="1034"/>
            <ac:spMk id="3" creationId="{DB4279DD-98EB-4C9B-B52E-52809E5C567E}"/>
          </ac:spMkLst>
        </pc:spChg>
        <pc:spChg chg="add mod">
          <ac:chgData name="Nguyễn Thành Thuận" userId="f7e0d9b1-5112-4b72-8fa3-9ac8b2b6baf7" providerId="ADAL" clId="{45BC7FF8-AE83-4DAF-85FA-067E8C2D61D5}" dt="2022-09-27T06:29:22.038" v="4053" actId="164"/>
          <ac:spMkLst>
            <pc:docMk/>
            <pc:sldMk cId="4021834322" sldId="1034"/>
            <ac:spMk id="15" creationId="{E0BDDCE1-8F71-43AF-BB5F-22C4CEB446BC}"/>
          </ac:spMkLst>
        </pc:spChg>
        <pc:spChg chg="add del mod">
          <ac:chgData name="Nguyễn Thành Thuận" userId="f7e0d9b1-5112-4b72-8fa3-9ac8b2b6baf7" providerId="ADAL" clId="{45BC7FF8-AE83-4DAF-85FA-067E8C2D61D5}" dt="2022-09-27T06:20:28.652" v="3001" actId="478"/>
          <ac:spMkLst>
            <pc:docMk/>
            <pc:sldMk cId="4021834322" sldId="1034"/>
            <ac:spMk id="16" creationId="{6B259560-F3B9-4EE1-9881-DA6A8D9F2C1D}"/>
          </ac:spMkLst>
        </pc:spChg>
        <pc:spChg chg="add mod">
          <ac:chgData name="Nguyễn Thành Thuận" userId="f7e0d9b1-5112-4b72-8fa3-9ac8b2b6baf7" providerId="ADAL" clId="{45BC7FF8-AE83-4DAF-85FA-067E8C2D61D5}" dt="2022-09-27T06:29:22.038" v="4053" actId="164"/>
          <ac:spMkLst>
            <pc:docMk/>
            <pc:sldMk cId="4021834322" sldId="1034"/>
            <ac:spMk id="17" creationId="{510DCB10-95E3-496F-B52B-E27F905173F2}"/>
          </ac:spMkLst>
        </pc:spChg>
        <pc:spChg chg="add mod">
          <ac:chgData name="Nguyễn Thành Thuận" userId="f7e0d9b1-5112-4b72-8fa3-9ac8b2b6baf7" providerId="ADAL" clId="{45BC7FF8-AE83-4DAF-85FA-067E8C2D61D5}" dt="2022-09-27T07:05:49.797" v="5774" actId="207"/>
          <ac:spMkLst>
            <pc:docMk/>
            <pc:sldMk cId="4021834322" sldId="1034"/>
            <ac:spMk id="23" creationId="{2CD31703-5806-456B-8322-FCA1424E2CD3}"/>
          </ac:spMkLst>
        </pc:spChg>
        <pc:spChg chg="del">
          <ac:chgData name="Nguyễn Thành Thuận" userId="f7e0d9b1-5112-4b72-8fa3-9ac8b2b6baf7" providerId="ADAL" clId="{45BC7FF8-AE83-4DAF-85FA-067E8C2D61D5}" dt="2022-09-27T06:04:05.114" v="2466" actId="478"/>
          <ac:spMkLst>
            <pc:docMk/>
            <pc:sldMk cId="4021834322" sldId="1034"/>
            <ac:spMk id="32" creationId="{1CF3919A-C938-4D9A-9473-E92A4CA9CAEE}"/>
          </ac:spMkLst>
        </pc:spChg>
        <pc:spChg chg="del">
          <ac:chgData name="Nguyễn Thành Thuận" userId="f7e0d9b1-5112-4b72-8fa3-9ac8b2b6baf7" providerId="ADAL" clId="{45BC7FF8-AE83-4DAF-85FA-067E8C2D61D5}" dt="2022-09-27T06:04:05.114" v="2466" actId="478"/>
          <ac:spMkLst>
            <pc:docMk/>
            <pc:sldMk cId="4021834322" sldId="1034"/>
            <ac:spMk id="33" creationId="{C0D1B804-7D62-4BB4-83DE-2449A10FA803}"/>
          </ac:spMkLst>
        </pc:spChg>
        <pc:spChg chg="del">
          <ac:chgData name="Nguyễn Thành Thuận" userId="f7e0d9b1-5112-4b72-8fa3-9ac8b2b6baf7" providerId="ADAL" clId="{45BC7FF8-AE83-4DAF-85FA-067E8C2D61D5}" dt="2022-09-27T06:04:14.185" v="2472" actId="478"/>
          <ac:spMkLst>
            <pc:docMk/>
            <pc:sldMk cId="4021834322" sldId="1034"/>
            <ac:spMk id="34" creationId="{53DB7D2A-8A64-4F97-A74F-726E96A79847}"/>
          </ac:spMkLst>
        </pc:spChg>
        <pc:spChg chg="del">
          <ac:chgData name="Nguyễn Thành Thuận" userId="f7e0d9b1-5112-4b72-8fa3-9ac8b2b6baf7" providerId="ADAL" clId="{45BC7FF8-AE83-4DAF-85FA-067E8C2D61D5}" dt="2022-09-27T06:04:05.114" v="2466" actId="478"/>
          <ac:spMkLst>
            <pc:docMk/>
            <pc:sldMk cId="4021834322" sldId="1034"/>
            <ac:spMk id="35" creationId="{75F3A806-7FE1-42EE-AA16-2A2CB7DA041A}"/>
          </ac:spMkLst>
        </pc:spChg>
        <pc:spChg chg="del">
          <ac:chgData name="Nguyễn Thành Thuận" userId="f7e0d9b1-5112-4b72-8fa3-9ac8b2b6baf7" providerId="ADAL" clId="{45BC7FF8-AE83-4DAF-85FA-067E8C2D61D5}" dt="2022-09-27T06:04:05.114" v="2466" actId="478"/>
          <ac:spMkLst>
            <pc:docMk/>
            <pc:sldMk cId="4021834322" sldId="1034"/>
            <ac:spMk id="36" creationId="{756C43C4-6928-4936-895C-FE749F9D85B7}"/>
          </ac:spMkLst>
        </pc:spChg>
        <pc:spChg chg="add mod">
          <ac:chgData name="Nguyễn Thành Thuận" userId="f7e0d9b1-5112-4b72-8fa3-9ac8b2b6baf7" providerId="ADAL" clId="{45BC7FF8-AE83-4DAF-85FA-067E8C2D61D5}" dt="2022-09-27T06:06:31.274" v="2576"/>
          <ac:spMkLst>
            <pc:docMk/>
            <pc:sldMk cId="4021834322" sldId="1034"/>
            <ac:spMk id="37" creationId="{A347E948-3F0E-460F-BDFD-F9CAEBC16C20}"/>
          </ac:spMkLst>
        </pc:spChg>
        <pc:spChg chg="del">
          <ac:chgData name="Nguyễn Thành Thuận" userId="f7e0d9b1-5112-4b72-8fa3-9ac8b2b6baf7" providerId="ADAL" clId="{45BC7FF8-AE83-4DAF-85FA-067E8C2D61D5}" dt="2022-09-27T07:03:32.005" v="5707" actId="478"/>
          <ac:spMkLst>
            <pc:docMk/>
            <pc:sldMk cId="4021834322" sldId="1034"/>
            <ac:spMk id="38" creationId="{28F7439B-C3E6-48D9-939E-FB52838D40D0}"/>
          </ac:spMkLst>
        </pc:spChg>
        <pc:spChg chg="add mod">
          <ac:chgData name="Nguyễn Thành Thuận" userId="f7e0d9b1-5112-4b72-8fa3-9ac8b2b6baf7" providerId="ADAL" clId="{45BC7FF8-AE83-4DAF-85FA-067E8C2D61D5}" dt="2022-09-27T06:06:30.989" v="2575"/>
          <ac:spMkLst>
            <pc:docMk/>
            <pc:sldMk cId="4021834322" sldId="1034"/>
            <ac:spMk id="39" creationId="{983DB8D5-76E2-4B31-8A08-2061C64F2C10}"/>
          </ac:spMkLst>
        </pc:spChg>
        <pc:spChg chg="add mod">
          <ac:chgData name="Nguyễn Thành Thuận" userId="f7e0d9b1-5112-4b72-8fa3-9ac8b2b6baf7" providerId="ADAL" clId="{45BC7FF8-AE83-4DAF-85FA-067E8C2D61D5}" dt="2022-09-27T06:06:30.681" v="2574"/>
          <ac:spMkLst>
            <pc:docMk/>
            <pc:sldMk cId="4021834322" sldId="1034"/>
            <ac:spMk id="40" creationId="{9BADCC6D-E17E-448B-8885-EA3E6310BCB8}"/>
          </ac:spMkLst>
        </pc:spChg>
        <pc:spChg chg="add mod">
          <ac:chgData name="Nguyễn Thành Thuận" userId="f7e0d9b1-5112-4b72-8fa3-9ac8b2b6baf7" providerId="ADAL" clId="{45BC7FF8-AE83-4DAF-85FA-067E8C2D61D5}" dt="2022-09-27T06:06:54.718" v="2582"/>
          <ac:spMkLst>
            <pc:docMk/>
            <pc:sldMk cId="4021834322" sldId="1034"/>
            <ac:spMk id="43" creationId="{CDBCDC07-B9F7-4255-B7E6-88BDAA890252}"/>
          </ac:spMkLst>
        </pc:spChg>
        <pc:spChg chg="add mod">
          <ac:chgData name="Nguyễn Thành Thuận" userId="f7e0d9b1-5112-4b72-8fa3-9ac8b2b6baf7" providerId="ADAL" clId="{45BC7FF8-AE83-4DAF-85FA-067E8C2D61D5}" dt="2022-09-27T06:07:12.343" v="2597"/>
          <ac:spMkLst>
            <pc:docMk/>
            <pc:sldMk cId="4021834322" sldId="1034"/>
            <ac:spMk id="45" creationId="{30DFB97C-A8BF-4E54-A31B-2DC59742DB18}"/>
          </ac:spMkLst>
        </pc:spChg>
        <pc:spChg chg="del">
          <ac:chgData name="Nguyễn Thành Thuận" userId="f7e0d9b1-5112-4b72-8fa3-9ac8b2b6baf7" providerId="ADAL" clId="{45BC7FF8-AE83-4DAF-85FA-067E8C2D61D5}" dt="2022-09-27T06:04:05.114" v="2466" actId="478"/>
          <ac:spMkLst>
            <pc:docMk/>
            <pc:sldMk cId="4021834322" sldId="1034"/>
            <ac:spMk id="53" creationId="{3F0E5F5F-AFA3-4A35-87BB-DAEB608050C1}"/>
          </ac:spMkLst>
        </pc:spChg>
        <pc:spChg chg="del">
          <ac:chgData name="Nguyễn Thành Thuận" userId="f7e0d9b1-5112-4b72-8fa3-9ac8b2b6baf7" providerId="ADAL" clId="{45BC7FF8-AE83-4DAF-85FA-067E8C2D61D5}" dt="2022-09-27T06:04:05.114" v="2466" actId="478"/>
          <ac:spMkLst>
            <pc:docMk/>
            <pc:sldMk cId="4021834322" sldId="1034"/>
            <ac:spMk id="54" creationId="{57C1B3B7-56B2-4B30-82C1-56E8CCD8F33C}"/>
          </ac:spMkLst>
        </pc:spChg>
        <pc:spChg chg="del">
          <ac:chgData name="Nguyễn Thành Thuận" userId="f7e0d9b1-5112-4b72-8fa3-9ac8b2b6baf7" providerId="ADAL" clId="{45BC7FF8-AE83-4DAF-85FA-067E8C2D61D5}" dt="2022-09-27T06:04:05.114" v="2466" actId="478"/>
          <ac:spMkLst>
            <pc:docMk/>
            <pc:sldMk cId="4021834322" sldId="1034"/>
            <ac:spMk id="55" creationId="{6C0057C4-96F7-4BF1-89C1-CDA504AC3BAB}"/>
          </ac:spMkLst>
        </pc:spChg>
        <pc:spChg chg="add mod">
          <ac:chgData name="Nguyễn Thành Thuận" userId="f7e0d9b1-5112-4b72-8fa3-9ac8b2b6baf7" providerId="ADAL" clId="{45BC7FF8-AE83-4DAF-85FA-067E8C2D61D5}" dt="2022-09-27T06:07:38.279" v="2628"/>
          <ac:spMkLst>
            <pc:docMk/>
            <pc:sldMk cId="4021834322" sldId="1034"/>
            <ac:spMk id="56" creationId="{C3D3777B-0F9D-492F-9461-8F3805BA8D4A}"/>
          </ac:spMkLst>
        </pc:spChg>
        <pc:spChg chg="add mod">
          <ac:chgData name="Nguyễn Thành Thuận" userId="f7e0d9b1-5112-4b72-8fa3-9ac8b2b6baf7" providerId="ADAL" clId="{45BC7FF8-AE83-4DAF-85FA-067E8C2D61D5}" dt="2022-09-27T06:07:37.572" v="2626"/>
          <ac:spMkLst>
            <pc:docMk/>
            <pc:sldMk cId="4021834322" sldId="1034"/>
            <ac:spMk id="58" creationId="{6A3287D9-5625-4FD8-92BE-A83FD3A7C89F}"/>
          </ac:spMkLst>
        </pc:spChg>
        <pc:spChg chg="add mod">
          <ac:chgData name="Nguyễn Thành Thuận" userId="f7e0d9b1-5112-4b72-8fa3-9ac8b2b6baf7" providerId="ADAL" clId="{45BC7FF8-AE83-4DAF-85FA-067E8C2D61D5}" dt="2022-09-27T06:07:37.259" v="2625"/>
          <ac:spMkLst>
            <pc:docMk/>
            <pc:sldMk cId="4021834322" sldId="1034"/>
            <ac:spMk id="60" creationId="{C222AEE9-9722-4C28-8373-CAEC6C3BD638}"/>
          </ac:spMkLst>
        </pc:spChg>
        <pc:spChg chg="del mod">
          <ac:chgData name="Nguyễn Thành Thuận" userId="f7e0d9b1-5112-4b72-8fa3-9ac8b2b6baf7" providerId="ADAL" clId="{45BC7FF8-AE83-4DAF-85FA-067E8C2D61D5}" dt="2022-09-27T06:04:53.373" v="2493" actId="478"/>
          <ac:spMkLst>
            <pc:docMk/>
            <pc:sldMk cId="4021834322" sldId="1034"/>
            <ac:spMk id="64" creationId="{ABE30752-5EAF-4DF2-A4FA-53B1B9B106E7}"/>
          </ac:spMkLst>
        </pc:spChg>
        <pc:spChg chg="del">
          <ac:chgData name="Nguyễn Thành Thuận" userId="f7e0d9b1-5112-4b72-8fa3-9ac8b2b6baf7" providerId="ADAL" clId="{45BC7FF8-AE83-4DAF-85FA-067E8C2D61D5}" dt="2022-09-27T06:11:01.847" v="2771" actId="478"/>
          <ac:spMkLst>
            <pc:docMk/>
            <pc:sldMk cId="4021834322" sldId="1034"/>
            <ac:spMk id="65" creationId="{32E73960-42A5-4371-9B96-A24A8EF3719B}"/>
          </ac:spMkLst>
        </pc:spChg>
        <pc:spChg chg="add del mod">
          <ac:chgData name="Nguyễn Thành Thuận" userId="f7e0d9b1-5112-4b72-8fa3-9ac8b2b6baf7" providerId="ADAL" clId="{45BC7FF8-AE83-4DAF-85FA-067E8C2D61D5}" dt="2022-09-27T06:09:09.610" v="2653" actId="478"/>
          <ac:spMkLst>
            <pc:docMk/>
            <pc:sldMk cId="4021834322" sldId="1034"/>
            <ac:spMk id="70" creationId="{A6BD826D-B0EF-48EA-B5B1-61BFE61B8E77}"/>
          </ac:spMkLst>
        </pc:spChg>
        <pc:spChg chg="add del mod">
          <ac:chgData name="Nguyễn Thành Thuận" userId="f7e0d9b1-5112-4b72-8fa3-9ac8b2b6baf7" providerId="ADAL" clId="{45BC7FF8-AE83-4DAF-85FA-067E8C2D61D5}" dt="2022-09-27T06:09:09.307" v="2652" actId="478"/>
          <ac:spMkLst>
            <pc:docMk/>
            <pc:sldMk cId="4021834322" sldId="1034"/>
            <ac:spMk id="71" creationId="{9ABFCACE-867E-4615-B884-C649A0907A2A}"/>
          </ac:spMkLst>
        </pc:spChg>
        <pc:spChg chg="add del mod">
          <ac:chgData name="Nguyễn Thành Thuận" userId="f7e0d9b1-5112-4b72-8fa3-9ac8b2b6baf7" providerId="ADAL" clId="{45BC7FF8-AE83-4DAF-85FA-067E8C2D61D5}" dt="2022-09-27T06:09:10.854" v="2655" actId="478"/>
          <ac:spMkLst>
            <pc:docMk/>
            <pc:sldMk cId="4021834322" sldId="1034"/>
            <ac:spMk id="72" creationId="{072C9F45-7CED-4744-B40C-7E26B8061FDE}"/>
          </ac:spMkLst>
        </pc:spChg>
        <pc:spChg chg="add del mod">
          <ac:chgData name="Nguyễn Thành Thuận" userId="f7e0d9b1-5112-4b72-8fa3-9ac8b2b6baf7" providerId="ADAL" clId="{45BC7FF8-AE83-4DAF-85FA-067E8C2D61D5}" dt="2022-09-27T06:09:08.724" v="2651" actId="478"/>
          <ac:spMkLst>
            <pc:docMk/>
            <pc:sldMk cId="4021834322" sldId="1034"/>
            <ac:spMk id="73" creationId="{F420F523-D4C8-4414-8829-BD72458B24EA}"/>
          </ac:spMkLst>
        </pc:spChg>
        <pc:spChg chg="add del mod">
          <ac:chgData name="Nguyễn Thành Thuận" userId="f7e0d9b1-5112-4b72-8fa3-9ac8b2b6baf7" providerId="ADAL" clId="{45BC7FF8-AE83-4DAF-85FA-067E8C2D61D5}" dt="2022-09-27T06:09:46.235" v="2675" actId="21"/>
          <ac:spMkLst>
            <pc:docMk/>
            <pc:sldMk cId="4021834322" sldId="1034"/>
            <ac:spMk id="74" creationId="{CD7BFFD5-AB63-4355-96F5-3A2D72B466F2}"/>
          </ac:spMkLst>
        </pc:spChg>
        <pc:spChg chg="add mod">
          <ac:chgData name="Nguyễn Thành Thuận" userId="f7e0d9b1-5112-4b72-8fa3-9ac8b2b6baf7" providerId="ADAL" clId="{45BC7FF8-AE83-4DAF-85FA-067E8C2D61D5}" dt="2022-09-27T06:09:44.922" v="2672"/>
          <ac:spMkLst>
            <pc:docMk/>
            <pc:sldMk cId="4021834322" sldId="1034"/>
            <ac:spMk id="75" creationId="{C6E8ED79-0A2D-4B7F-9796-7080126959E8}"/>
          </ac:spMkLst>
        </pc:spChg>
        <pc:spChg chg="add mod">
          <ac:chgData name="Nguyễn Thành Thuận" userId="f7e0d9b1-5112-4b72-8fa3-9ac8b2b6baf7" providerId="ADAL" clId="{45BC7FF8-AE83-4DAF-85FA-067E8C2D61D5}" dt="2022-09-27T06:09:44.628" v="2671"/>
          <ac:spMkLst>
            <pc:docMk/>
            <pc:sldMk cId="4021834322" sldId="1034"/>
            <ac:spMk id="76" creationId="{6FC4633B-57F7-43FB-91AD-8865588A7112}"/>
          </ac:spMkLst>
        </pc:spChg>
        <pc:spChg chg="add mod">
          <ac:chgData name="Nguyễn Thành Thuận" userId="f7e0d9b1-5112-4b72-8fa3-9ac8b2b6baf7" providerId="ADAL" clId="{45BC7FF8-AE83-4DAF-85FA-067E8C2D61D5}" dt="2022-09-27T06:09:44.236" v="2670"/>
          <ac:spMkLst>
            <pc:docMk/>
            <pc:sldMk cId="4021834322" sldId="1034"/>
            <ac:spMk id="77" creationId="{23DA202C-29BD-44E3-895E-00DB4F7A38DF}"/>
          </ac:spMkLst>
        </pc:spChg>
        <pc:spChg chg="add del mod">
          <ac:chgData name="Nguyễn Thành Thuận" userId="f7e0d9b1-5112-4b72-8fa3-9ac8b2b6baf7" providerId="ADAL" clId="{45BC7FF8-AE83-4DAF-85FA-067E8C2D61D5}" dt="2022-09-27T06:10:18.306" v="2751" actId="478"/>
          <ac:spMkLst>
            <pc:docMk/>
            <pc:sldMk cId="4021834322" sldId="1034"/>
            <ac:spMk id="78" creationId="{2BB23B04-B00A-452B-A189-0B63D0762C38}"/>
          </ac:spMkLst>
        </pc:spChg>
        <pc:spChg chg="add del mod">
          <ac:chgData name="Nguyễn Thành Thuận" userId="f7e0d9b1-5112-4b72-8fa3-9ac8b2b6baf7" providerId="ADAL" clId="{45BC7FF8-AE83-4DAF-85FA-067E8C2D61D5}" dt="2022-09-27T06:10:18.001" v="2750" actId="478"/>
          <ac:spMkLst>
            <pc:docMk/>
            <pc:sldMk cId="4021834322" sldId="1034"/>
            <ac:spMk id="79" creationId="{99B54E15-D49B-4F26-B59B-C7346A66815B}"/>
          </ac:spMkLst>
        </pc:spChg>
        <pc:spChg chg="add del mod">
          <ac:chgData name="Nguyễn Thành Thuận" userId="f7e0d9b1-5112-4b72-8fa3-9ac8b2b6baf7" providerId="ADAL" clId="{45BC7FF8-AE83-4DAF-85FA-067E8C2D61D5}" dt="2022-09-27T06:10:17.612" v="2749" actId="478"/>
          <ac:spMkLst>
            <pc:docMk/>
            <pc:sldMk cId="4021834322" sldId="1034"/>
            <ac:spMk id="80" creationId="{5B5148CC-EA33-4488-AC2A-E353DA763FF5}"/>
          </ac:spMkLst>
        </pc:spChg>
        <pc:spChg chg="add mod">
          <ac:chgData name="Nguyễn Thành Thuận" userId="f7e0d9b1-5112-4b72-8fa3-9ac8b2b6baf7" providerId="ADAL" clId="{45BC7FF8-AE83-4DAF-85FA-067E8C2D61D5}" dt="2022-09-27T06:10:00.977" v="2684"/>
          <ac:spMkLst>
            <pc:docMk/>
            <pc:sldMk cId="4021834322" sldId="1034"/>
            <ac:spMk id="81" creationId="{49335B1D-A19A-4259-A8E1-F814EC795C30}"/>
          </ac:spMkLst>
        </pc:spChg>
        <pc:spChg chg="add mod">
          <ac:chgData name="Nguyễn Thành Thuận" userId="f7e0d9b1-5112-4b72-8fa3-9ac8b2b6baf7" providerId="ADAL" clId="{45BC7FF8-AE83-4DAF-85FA-067E8C2D61D5}" dt="2022-09-27T06:10:00.370" v="2683" actId="571"/>
          <ac:spMkLst>
            <pc:docMk/>
            <pc:sldMk cId="4021834322" sldId="1034"/>
            <ac:spMk id="82" creationId="{1CCEF362-1772-4FB2-B8C0-56C8784687DC}"/>
          </ac:spMkLst>
        </pc:spChg>
        <pc:spChg chg="add del mod">
          <ac:chgData name="Nguyễn Thành Thuận" userId="f7e0d9b1-5112-4b72-8fa3-9ac8b2b6baf7" providerId="ADAL" clId="{45BC7FF8-AE83-4DAF-85FA-067E8C2D61D5}" dt="2022-09-27T06:10:34.189" v="2763" actId="478"/>
          <ac:spMkLst>
            <pc:docMk/>
            <pc:sldMk cId="4021834322" sldId="1034"/>
            <ac:spMk id="83" creationId="{41F81153-5372-4053-90FD-29741651AC4A}"/>
          </ac:spMkLst>
        </pc:spChg>
        <pc:spChg chg="add del mod">
          <ac:chgData name="Nguyễn Thành Thuận" userId="f7e0d9b1-5112-4b72-8fa3-9ac8b2b6baf7" providerId="ADAL" clId="{45BC7FF8-AE83-4DAF-85FA-067E8C2D61D5}" dt="2022-09-27T06:10:33.762" v="2762" actId="478"/>
          <ac:spMkLst>
            <pc:docMk/>
            <pc:sldMk cId="4021834322" sldId="1034"/>
            <ac:spMk id="84" creationId="{48EE644D-F97E-4BB1-A887-02F0070ABB3A}"/>
          </ac:spMkLst>
        </pc:spChg>
        <pc:spChg chg="add del mod">
          <ac:chgData name="Nguyễn Thành Thuận" userId="f7e0d9b1-5112-4b72-8fa3-9ac8b2b6baf7" providerId="ADAL" clId="{45BC7FF8-AE83-4DAF-85FA-067E8C2D61D5}" dt="2022-09-27T06:10:33.149" v="2761" actId="478"/>
          <ac:spMkLst>
            <pc:docMk/>
            <pc:sldMk cId="4021834322" sldId="1034"/>
            <ac:spMk id="85" creationId="{0D998838-280D-4552-865E-D99EF736AEF6}"/>
          </ac:spMkLst>
        </pc:spChg>
        <pc:spChg chg="add del mod">
          <ac:chgData name="Nguyễn Thành Thuận" userId="f7e0d9b1-5112-4b72-8fa3-9ac8b2b6baf7" providerId="ADAL" clId="{45BC7FF8-AE83-4DAF-85FA-067E8C2D61D5}" dt="2022-09-27T06:10:32.720" v="2760" actId="478"/>
          <ac:spMkLst>
            <pc:docMk/>
            <pc:sldMk cId="4021834322" sldId="1034"/>
            <ac:spMk id="86" creationId="{57BD1485-C404-438A-96C3-417BC14617D1}"/>
          </ac:spMkLst>
        </pc:spChg>
        <pc:spChg chg="add mod">
          <ac:chgData name="Nguyễn Thành Thuận" userId="f7e0d9b1-5112-4b72-8fa3-9ac8b2b6baf7" providerId="ADAL" clId="{45BC7FF8-AE83-4DAF-85FA-067E8C2D61D5}" dt="2022-09-27T06:29:23.945" v="4054" actId="164"/>
          <ac:spMkLst>
            <pc:docMk/>
            <pc:sldMk cId="4021834322" sldId="1034"/>
            <ac:spMk id="87" creationId="{C26B4A14-8D4F-4F38-8B87-AFB6DDC3316F}"/>
          </ac:spMkLst>
        </pc:spChg>
        <pc:spChg chg="add mod">
          <ac:chgData name="Nguyễn Thành Thuận" userId="f7e0d9b1-5112-4b72-8fa3-9ac8b2b6baf7" providerId="ADAL" clId="{45BC7FF8-AE83-4DAF-85FA-067E8C2D61D5}" dt="2022-09-27T06:29:25.584" v="4055" actId="164"/>
          <ac:spMkLst>
            <pc:docMk/>
            <pc:sldMk cId="4021834322" sldId="1034"/>
            <ac:spMk id="88" creationId="{6030662D-B72F-4BAF-BA4F-075BFB460C50}"/>
          </ac:spMkLst>
        </pc:spChg>
        <pc:spChg chg="add mod">
          <ac:chgData name="Nguyễn Thành Thuận" userId="f7e0d9b1-5112-4b72-8fa3-9ac8b2b6baf7" providerId="ADAL" clId="{45BC7FF8-AE83-4DAF-85FA-067E8C2D61D5}" dt="2022-09-27T06:29:28.115" v="4056" actId="164"/>
          <ac:spMkLst>
            <pc:docMk/>
            <pc:sldMk cId="4021834322" sldId="1034"/>
            <ac:spMk id="89" creationId="{63A4412F-FC6D-42E0-8F5E-F8404442F06B}"/>
          </ac:spMkLst>
        </pc:spChg>
        <pc:spChg chg="add mod">
          <ac:chgData name="Nguyễn Thành Thuận" userId="f7e0d9b1-5112-4b72-8fa3-9ac8b2b6baf7" providerId="ADAL" clId="{45BC7FF8-AE83-4DAF-85FA-067E8C2D61D5}" dt="2022-09-27T06:29:29.869" v="4057" actId="164"/>
          <ac:spMkLst>
            <pc:docMk/>
            <pc:sldMk cId="4021834322" sldId="1034"/>
            <ac:spMk id="90" creationId="{26B30D76-10B3-4A33-AFBF-4261953C3371}"/>
          </ac:spMkLst>
        </pc:spChg>
        <pc:spChg chg="add mod">
          <ac:chgData name="Nguyễn Thành Thuận" userId="f7e0d9b1-5112-4b72-8fa3-9ac8b2b6baf7" providerId="ADAL" clId="{45BC7FF8-AE83-4DAF-85FA-067E8C2D61D5}" dt="2022-09-27T06:29:23.945" v="4054" actId="164"/>
          <ac:spMkLst>
            <pc:docMk/>
            <pc:sldMk cId="4021834322" sldId="1034"/>
            <ac:spMk id="91" creationId="{9755B4DC-6171-4B49-BE83-07E380CF8D73}"/>
          </ac:spMkLst>
        </pc:spChg>
        <pc:spChg chg="add mod">
          <ac:chgData name="Nguyễn Thành Thuận" userId="f7e0d9b1-5112-4b72-8fa3-9ac8b2b6baf7" providerId="ADAL" clId="{45BC7FF8-AE83-4DAF-85FA-067E8C2D61D5}" dt="2022-09-27T06:29:25.584" v="4055" actId="164"/>
          <ac:spMkLst>
            <pc:docMk/>
            <pc:sldMk cId="4021834322" sldId="1034"/>
            <ac:spMk id="92" creationId="{7059F733-AE14-4167-82CA-B4A7EE67355C}"/>
          </ac:spMkLst>
        </pc:spChg>
        <pc:spChg chg="add mod">
          <ac:chgData name="Nguyễn Thành Thuận" userId="f7e0d9b1-5112-4b72-8fa3-9ac8b2b6baf7" providerId="ADAL" clId="{45BC7FF8-AE83-4DAF-85FA-067E8C2D61D5}" dt="2022-09-27T06:29:28.115" v="4056" actId="164"/>
          <ac:spMkLst>
            <pc:docMk/>
            <pc:sldMk cId="4021834322" sldId="1034"/>
            <ac:spMk id="93" creationId="{4F1F5335-C005-4B56-BB30-648F8B878F43}"/>
          </ac:spMkLst>
        </pc:spChg>
        <pc:spChg chg="add mod">
          <ac:chgData name="Nguyễn Thành Thuận" userId="f7e0d9b1-5112-4b72-8fa3-9ac8b2b6baf7" providerId="ADAL" clId="{45BC7FF8-AE83-4DAF-85FA-067E8C2D61D5}" dt="2022-09-27T06:29:29.869" v="4057" actId="164"/>
          <ac:spMkLst>
            <pc:docMk/>
            <pc:sldMk cId="4021834322" sldId="1034"/>
            <ac:spMk id="94" creationId="{2DDEBD24-33F3-4079-9980-B89DA295540B}"/>
          </ac:spMkLst>
        </pc:spChg>
        <pc:spChg chg="add del mod ord">
          <ac:chgData name="Nguyễn Thành Thuận" userId="f7e0d9b1-5112-4b72-8fa3-9ac8b2b6baf7" providerId="ADAL" clId="{45BC7FF8-AE83-4DAF-85FA-067E8C2D61D5}" dt="2022-09-27T07:05:46.096" v="5773" actId="478"/>
          <ac:spMkLst>
            <pc:docMk/>
            <pc:sldMk cId="4021834322" sldId="1034"/>
            <ac:spMk id="95" creationId="{C28FFCFA-78BE-4168-B326-0F7A3D0CB980}"/>
          </ac:spMkLst>
        </pc:spChg>
        <pc:spChg chg="mod">
          <ac:chgData name="Nguyễn Thành Thuận" userId="f7e0d9b1-5112-4b72-8fa3-9ac8b2b6baf7" providerId="ADAL" clId="{45BC7FF8-AE83-4DAF-85FA-067E8C2D61D5}" dt="2022-09-27T07:04:37.238" v="5748"/>
          <ac:spMkLst>
            <pc:docMk/>
            <pc:sldMk cId="4021834322" sldId="1034"/>
            <ac:spMk id="97" creationId="{8AE43CAB-952D-42A9-8CB1-B7555E8F3BBF}"/>
          </ac:spMkLst>
        </pc:spChg>
        <pc:spChg chg="mod">
          <ac:chgData name="Nguyễn Thành Thuận" userId="f7e0d9b1-5112-4b72-8fa3-9ac8b2b6baf7" providerId="ADAL" clId="{45BC7FF8-AE83-4DAF-85FA-067E8C2D61D5}" dt="2022-09-27T07:04:37.238" v="5748"/>
          <ac:spMkLst>
            <pc:docMk/>
            <pc:sldMk cId="4021834322" sldId="1034"/>
            <ac:spMk id="98" creationId="{C75AAB8B-A12F-4E60-8C12-8BD33F3BBEC1}"/>
          </ac:spMkLst>
        </pc:spChg>
        <pc:spChg chg="del mod">
          <ac:chgData name="Nguyễn Thành Thuận" userId="f7e0d9b1-5112-4b72-8fa3-9ac8b2b6baf7" providerId="ADAL" clId="{45BC7FF8-AE83-4DAF-85FA-067E8C2D61D5}" dt="2022-09-27T07:03:32.005" v="5707" actId="478"/>
          <ac:spMkLst>
            <pc:docMk/>
            <pc:sldMk cId="4021834322" sldId="1034"/>
            <ac:spMk id="99" creationId="{1A23798C-61E1-4493-8D11-16C9288D1DF6}"/>
          </ac:spMkLst>
        </pc:spChg>
        <pc:spChg chg="mod">
          <ac:chgData name="Nguyễn Thành Thuận" userId="f7e0d9b1-5112-4b72-8fa3-9ac8b2b6baf7" providerId="ADAL" clId="{45BC7FF8-AE83-4DAF-85FA-067E8C2D61D5}" dt="2022-09-27T07:04:37.238" v="5748"/>
          <ac:spMkLst>
            <pc:docMk/>
            <pc:sldMk cId="4021834322" sldId="1034"/>
            <ac:spMk id="101" creationId="{375DA566-72B8-427E-A821-744D1A5B929B}"/>
          </ac:spMkLst>
        </pc:spChg>
        <pc:spChg chg="mod">
          <ac:chgData name="Nguyễn Thành Thuận" userId="f7e0d9b1-5112-4b72-8fa3-9ac8b2b6baf7" providerId="ADAL" clId="{45BC7FF8-AE83-4DAF-85FA-067E8C2D61D5}" dt="2022-09-27T07:04:37.238" v="5748"/>
          <ac:spMkLst>
            <pc:docMk/>
            <pc:sldMk cId="4021834322" sldId="1034"/>
            <ac:spMk id="102" creationId="{EEFB5543-4852-4E6F-889E-B6EBE585D3A4}"/>
          </ac:spMkLst>
        </pc:spChg>
        <pc:spChg chg="mod">
          <ac:chgData name="Nguyễn Thành Thuận" userId="f7e0d9b1-5112-4b72-8fa3-9ac8b2b6baf7" providerId="ADAL" clId="{45BC7FF8-AE83-4DAF-85FA-067E8C2D61D5}" dt="2022-09-27T07:04:37.238" v="5748"/>
          <ac:spMkLst>
            <pc:docMk/>
            <pc:sldMk cId="4021834322" sldId="1034"/>
            <ac:spMk id="104" creationId="{6CBADEF2-3917-43B2-A1AA-3B9E5FFAFBF4}"/>
          </ac:spMkLst>
        </pc:spChg>
        <pc:spChg chg="mod">
          <ac:chgData name="Nguyễn Thành Thuận" userId="f7e0d9b1-5112-4b72-8fa3-9ac8b2b6baf7" providerId="ADAL" clId="{45BC7FF8-AE83-4DAF-85FA-067E8C2D61D5}" dt="2022-09-27T07:04:37.238" v="5748"/>
          <ac:spMkLst>
            <pc:docMk/>
            <pc:sldMk cId="4021834322" sldId="1034"/>
            <ac:spMk id="105" creationId="{029A021F-8B3D-455E-B7A5-3E0E27991E1D}"/>
          </ac:spMkLst>
        </pc:spChg>
        <pc:spChg chg="mod">
          <ac:chgData name="Nguyễn Thành Thuận" userId="f7e0d9b1-5112-4b72-8fa3-9ac8b2b6baf7" providerId="ADAL" clId="{45BC7FF8-AE83-4DAF-85FA-067E8C2D61D5}" dt="2022-09-27T07:04:37.238" v="5748"/>
          <ac:spMkLst>
            <pc:docMk/>
            <pc:sldMk cId="4021834322" sldId="1034"/>
            <ac:spMk id="107" creationId="{021523D9-AF4C-4D9F-8FFA-D47581060F1F}"/>
          </ac:spMkLst>
        </pc:spChg>
        <pc:spChg chg="mod">
          <ac:chgData name="Nguyễn Thành Thuận" userId="f7e0d9b1-5112-4b72-8fa3-9ac8b2b6baf7" providerId="ADAL" clId="{45BC7FF8-AE83-4DAF-85FA-067E8C2D61D5}" dt="2022-09-27T07:04:37.238" v="5748"/>
          <ac:spMkLst>
            <pc:docMk/>
            <pc:sldMk cId="4021834322" sldId="1034"/>
            <ac:spMk id="108" creationId="{AF3F316C-7062-431B-B700-9F5DC874DAB1}"/>
          </ac:spMkLst>
        </pc:spChg>
        <pc:spChg chg="mod">
          <ac:chgData name="Nguyễn Thành Thuận" userId="f7e0d9b1-5112-4b72-8fa3-9ac8b2b6baf7" providerId="ADAL" clId="{45BC7FF8-AE83-4DAF-85FA-067E8C2D61D5}" dt="2022-09-27T07:04:37.238" v="5748"/>
          <ac:spMkLst>
            <pc:docMk/>
            <pc:sldMk cId="4021834322" sldId="1034"/>
            <ac:spMk id="110" creationId="{FF247851-F5C2-4A29-AA23-4D3184F1119B}"/>
          </ac:spMkLst>
        </pc:spChg>
        <pc:spChg chg="mod">
          <ac:chgData name="Nguyễn Thành Thuận" userId="f7e0d9b1-5112-4b72-8fa3-9ac8b2b6baf7" providerId="ADAL" clId="{45BC7FF8-AE83-4DAF-85FA-067E8C2D61D5}" dt="2022-09-27T07:04:37.238" v="5748"/>
          <ac:spMkLst>
            <pc:docMk/>
            <pc:sldMk cId="4021834322" sldId="1034"/>
            <ac:spMk id="111" creationId="{2AEC0734-8856-4F43-8840-DBC158119F9A}"/>
          </ac:spMkLst>
        </pc:spChg>
        <pc:grpChg chg="add del mod">
          <ac:chgData name="Nguyễn Thành Thuận" userId="f7e0d9b1-5112-4b72-8fa3-9ac8b2b6baf7" providerId="ADAL" clId="{45BC7FF8-AE83-4DAF-85FA-067E8C2D61D5}" dt="2022-09-27T07:03:32.005" v="5707" actId="478"/>
          <ac:grpSpMkLst>
            <pc:docMk/>
            <pc:sldMk cId="4021834322" sldId="1034"/>
            <ac:grpSpMk id="18" creationId="{A153E2C0-80E4-4C5D-A08F-A2D1A15900FF}"/>
          </ac:grpSpMkLst>
        </pc:grpChg>
        <pc:grpChg chg="add del mod">
          <ac:chgData name="Nguyễn Thành Thuận" userId="f7e0d9b1-5112-4b72-8fa3-9ac8b2b6baf7" providerId="ADAL" clId="{45BC7FF8-AE83-4DAF-85FA-067E8C2D61D5}" dt="2022-09-27T07:03:32.005" v="5707" actId="478"/>
          <ac:grpSpMkLst>
            <pc:docMk/>
            <pc:sldMk cId="4021834322" sldId="1034"/>
            <ac:grpSpMk id="19" creationId="{82BDA939-230C-48BF-9A50-30D0B47ACDD2}"/>
          </ac:grpSpMkLst>
        </pc:grpChg>
        <pc:grpChg chg="add del mod">
          <ac:chgData name="Nguyễn Thành Thuận" userId="f7e0d9b1-5112-4b72-8fa3-9ac8b2b6baf7" providerId="ADAL" clId="{45BC7FF8-AE83-4DAF-85FA-067E8C2D61D5}" dt="2022-09-27T07:03:32.005" v="5707" actId="478"/>
          <ac:grpSpMkLst>
            <pc:docMk/>
            <pc:sldMk cId="4021834322" sldId="1034"/>
            <ac:grpSpMk id="20" creationId="{DCDFACB0-FB56-4E1C-A1A9-A259B8820250}"/>
          </ac:grpSpMkLst>
        </pc:grpChg>
        <pc:grpChg chg="add del mod">
          <ac:chgData name="Nguyễn Thành Thuận" userId="f7e0d9b1-5112-4b72-8fa3-9ac8b2b6baf7" providerId="ADAL" clId="{45BC7FF8-AE83-4DAF-85FA-067E8C2D61D5}" dt="2022-09-27T07:03:32.005" v="5707" actId="478"/>
          <ac:grpSpMkLst>
            <pc:docMk/>
            <pc:sldMk cId="4021834322" sldId="1034"/>
            <ac:grpSpMk id="21" creationId="{9939FF7F-1EBE-41E3-A5BF-7CD4FE623176}"/>
          </ac:grpSpMkLst>
        </pc:grpChg>
        <pc:grpChg chg="add del mod">
          <ac:chgData name="Nguyễn Thành Thuận" userId="f7e0d9b1-5112-4b72-8fa3-9ac8b2b6baf7" providerId="ADAL" clId="{45BC7FF8-AE83-4DAF-85FA-067E8C2D61D5}" dt="2022-09-27T07:03:32.005" v="5707" actId="478"/>
          <ac:grpSpMkLst>
            <pc:docMk/>
            <pc:sldMk cId="4021834322" sldId="1034"/>
            <ac:grpSpMk id="22" creationId="{BAE3A095-7965-4DE5-9784-07ACFE33B996}"/>
          </ac:grpSpMkLst>
        </pc:grpChg>
        <pc:grpChg chg="del">
          <ac:chgData name="Nguyễn Thành Thuận" userId="f7e0d9b1-5112-4b72-8fa3-9ac8b2b6baf7" providerId="ADAL" clId="{45BC7FF8-AE83-4DAF-85FA-067E8C2D61D5}" dt="2022-09-27T06:04:05.114" v="2466" actId="478"/>
          <ac:grpSpMkLst>
            <pc:docMk/>
            <pc:sldMk cId="4021834322" sldId="1034"/>
            <ac:grpSpMk id="61" creationId="{3920BE92-9013-4F2E-AF73-29F69B457EAC}"/>
          </ac:grpSpMkLst>
        </pc:grpChg>
        <pc:grpChg chg="del">
          <ac:chgData name="Nguyễn Thành Thuận" userId="f7e0d9b1-5112-4b72-8fa3-9ac8b2b6baf7" providerId="ADAL" clId="{45BC7FF8-AE83-4DAF-85FA-067E8C2D61D5}" dt="2022-09-27T06:04:05.114" v="2466" actId="478"/>
          <ac:grpSpMkLst>
            <pc:docMk/>
            <pc:sldMk cId="4021834322" sldId="1034"/>
            <ac:grpSpMk id="66" creationId="{34A6B39B-67B6-4605-8AEF-3F4C028B6E89}"/>
          </ac:grpSpMkLst>
        </pc:grpChg>
        <pc:grpChg chg="add mod">
          <ac:chgData name="Nguyễn Thành Thuận" userId="f7e0d9b1-5112-4b72-8fa3-9ac8b2b6baf7" providerId="ADAL" clId="{45BC7FF8-AE83-4DAF-85FA-067E8C2D61D5}" dt="2022-09-27T07:04:37.238" v="5748"/>
          <ac:grpSpMkLst>
            <pc:docMk/>
            <pc:sldMk cId="4021834322" sldId="1034"/>
            <ac:grpSpMk id="96" creationId="{E6D866C8-BAEC-406E-904C-DF181D185BC6}"/>
          </ac:grpSpMkLst>
        </pc:grpChg>
        <pc:grpChg chg="add mod">
          <ac:chgData name="Nguyễn Thành Thuận" userId="f7e0d9b1-5112-4b72-8fa3-9ac8b2b6baf7" providerId="ADAL" clId="{45BC7FF8-AE83-4DAF-85FA-067E8C2D61D5}" dt="2022-09-27T07:04:37.238" v="5748"/>
          <ac:grpSpMkLst>
            <pc:docMk/>
            <pc:sldMk cId="4021834322" sldId="1034"/>
            <ac:grpSpMk id="100" creationId="{3D13A3C6-8C81-46EB-9B8D-FB0304B04AAD}"/>
          </ac:grpSpMkLst>
        </pc:grpChg>
        <pc:grpChg chg="add mod">
          <ac:chgData name="Nguyễn Thành Thuận" userId="f7e0d9b1-5112-4b72-8fa3-9ac8b2b6baf7" providerId="ADAL" clId="{45BC7FF8-AE83-4DAF-85FA-067E8C2D61D5}" dt="2022-09-27T07:04:37.238" v="5748"/>
          <ac:grpSpMkLst>
            <pc:docMk/>
            <pc:sldMk cId="4021834322" sldId="1034"/>
            <ac:grpSpMk id="103" creationId="{FE73A858-D1E2-4C84-AA23-340DEEEC80BB}"/>
          </ac:grpSpMkLst>
        </pc:grpChg>
        <pc:grpChg chg="add mod">
          <ac:chgData name="Nguyễn Thành Thuận" userId="f7e0d9b1-5112-4b72-8fa3-9ac8b2b6baf7" providerId="ADAL" clId="{45BC7FF8-AE83-4DAF-85FA-067E8C2D61D5}" dt="2022-09-27T07:04:37.238" v="5748"/>
          <ac:grpSpMkLst>
            <pc:docMk/>
            <pc:sldMk cId="4021834322" sldId="1034"/>
            <ac:grpSpMk id="106" creationId="{B2A23ADD-01F3-4D48-8637-56B6B6C394FD}"/>
          </ac:grpSpMkLst>
        </pc:grpChg>
        <pc:grpChg chg="add mod">
          <ac:chgData name="Nguyễn Thành Thuận" userId="f7e0d9b1-5112-4b72-8fa3-9ac8b2b6baf7" providerId="ADAL" clId="{45BC7FF8-AE83-4DAF-85FA-067E8C2D61D5}" dt="2022-09-27T07:04:37.238" v="5748"/>
          <ac:grpSpMkLst>
            <pc:docMk/>
            <pc:sldMk cId="4021834322" sldId="1034"/>
            <ac:grpSpMk id="109" creationId="{BCB776F8-6B61-4CF9-87CC-868A1C9A00C9}"/>
          </ac:grpSpMkLst>
        </pc:grpChg>
        <pc:picChg chg="del">
          <ac:chgData name="Nguyễn Thành Thuận" userId="f7e0d9b1-5112-4b72-8fa3-9ac8b2b6baf7" providerId="ADAL" clId="{45BC7FF8-AE83-4DAF-85FA-067E8C2D61D5}" dt="2022-09-27T06:04:06.070" v="2467" actId="478"/>
          <ac:picMkLst>
            <pc:docMk/>
            <pc:sldMk cId="4021834322" sldId="1034"/>
            <ac:picMk id="30" creationId="{E816DF96-C069-48D1-A47D-EE2005C40D2A}"/>
          </ac:picMkLst>
        </pc:picChg>
        <pc:picChg chg="del">
          <ac:chgData name="Nguyễn Thành Thuận" userId="f7e0d9b1-5112-4b72-8fa3-9ac8b2b6baf7" providerId="ADAL" clId="{45BC7FF8-AE83-4DAF-85FA-067E8C2D61D5}" dt="2022-09-27T06:04:10.229" v="2470" actId="478"/>
          <ac:picMkLst>
            <pc:docMk/>
            <pc:sldMk cId="4021834322" sldId="1034"/>
            <ac:picMk id="31" creationId="{1F59D7AA-8170-4D61-8257-DBECCF7B3611}"/>
          </ac:picMkLst>
        </pc:picChg>
        <pc:picChg chg="del">
          <ac:chgData name="Nguyễn Thành Thuận" userId="f7e0d9b1-5112-4b72-8fa3-9ac8b2b6baf7" providerId="ADAL" clId="{45BC7FF8-AE83-4DAF-85FA-067E8C2D61D5}" dt="2022-09-27T06:04:05.114" v="2466" actId="478"/>
          <ac:picMkLst>
            <pc:docMk/>
            <pc:sldMk cId="4021834322" sldId="1034"/>
            <ac:picMk id="47" creationId="{7B808825-0A28-444C-8991-1EA74BEF2CC2}"/>
          </ac:picMkLst>
        </pc:picChg>
        <pc:picChg chg="del">
          <ac:chgData name="Nguyễn Thành Thuận" userId="f7e0d9b1-5112-4b72-8fa3-9ac8b2b6baf7" providerId="ADAL" clId="{45BC7FF8-AE83-4DAF-85FA-067E8C2D61D5}" dt="2022-09-27T06:04:05.114" v="2466" actId="478"/>
          <ac:picMkLst>
            <pc:docMk/>
            <pc:sldMk cId="4021834322" sldId="1034"/>
            <ac:picMk id="48" creationId="{01B149AB-2A20-4FC7-81E4-F34C58726540}"/>
          </ac:picMkLst>
        </pc:picChg>
        <pc:picChg chg="del">
          <ac:chgData name="Nguyễn Thành Thuận" userId="f7e0d9b1-5112-4b72-8fa3-9ac8b2b6baf7" providerId="ADAL" clId="{45BC7FF8-AE83-4DAF-85FA-067E8C2D61D5}" dt="2022-09-27T06:04:05.114" v="2466" actId="478"/>
          <ac:picMkLst>
            <pc:docMk/>
            <pc:sldMk cId="4021834322" sldId="1034"/>
            <ac:picMk id="49" creationId="{FF9C1502-9F4C-4FB4-BE82-617E42505153}"/>
          </ac:picMkLst>
        </pc:picChg>
        <pc:cxnChg chg="add del mod">
          <ac:chgData name="Nguyễn Thành Thuận" userId="f7e0d9b1-5112-4b72-8fa3-9ac8b2b6baf7" providerId="ADAL" clId="{45BC7FF8-AE83-4DAF-85FA-067E8C2D61D5}" dt="2022-09-27T06:06:27.570" v="2561" actId="11529"/>
          <ac:cxnSpMkLst>
            <pc:docMk/>
            <pc:sldMk cId="4021834322" sldId="1034"/>
            <ac:cxnSpMk id="5" creationId="{9CD0C9B7-4EE0-4396-AA66-7EE2E9BBD51C}"/>
          </ac:cxnSpMkLst>
        </pc:cxnChg>
        <pc:cxnChg chg="add del mod">
          <ac:chgData name="Nguyễn Thành Thuận" userId="f7e0d9b1-5112-4b72-8fa3-9ac8b2b6baf7" providerId="ADAL" clId="{45BC7FF8-AE83-4DAF-85FA-067E8C2D61D5}" dt="2022-09-27T06:08:31.298" v="2633" actId="478"/>
          <ac:cxnSpMkLst>
            <pc:docMk/>
            <pc:sldMk cId="4021834322" sldId="1034"/>
            <ac:cxnSpMk id="7" creationId="{49CD351E-F4CA-44B9-96C4-A83AE5B82369}"/>
          </ac:cxnSpMkLst>
        </pc:cxnChg>
        <pc:cxnChg chg="del mod">
          <ac:chgData name="Nguyễn Thành Thuận" userId="f7e0d9b1-5112-4b72-8fa3-9ac8b2b6baf7" providerId="ADAL" clId="{45BC7FF8-AE83-4DAF-85FA-067E8C2D61D5}" dt="2022-09-27T06:04:09.670" v="2469" actId="478"/>
          <ac:cxnSpMkLst>
            <pc:docMk/>
            <pc:sldMk cId="4021834322" sldId="1034"/>
            <ac:cxnSpMk id="27" creationId="{45FAD372-E71E-44D0-A85F-E8531F1E8079}"/>
          </ac:cxnSpMkLst>
        </pc:cxnChg>
        <pc:cxnChg chg="del mod">
          <ac:chgData name="Nguyễn Thành Thuận" userId="f7e0d9b1-5112-4b72-8fa3-9ac8b2b6baf7" providerId="ADAL" clId="{45BC7FF8-AE83-4DAF-85FA-067E8C2D61D5}" dt="2022-09-27T06:04:08.378" v="2468" actId="478"/>
          <ac:cxnSpMkLst>
            <pc:docMk/>
            <pc:sldMk cId="4021834322" sldId="1034"/>
            <ac:cxnSpMk id="28" creationId="{FBB1F41A-7DE9-432D-A532-71299BF425BC}"/>
          </ac:cxnSpMkLst>
        </pc:cxnChg>
        <pc:cxnChg chg="del mod">
          <ac:chgData name="Nguyễn Thành Thuận" userId="f7e0d9b1-5112-4b72-8fa3-9ac8b2b6baf7" providerId="ADAL" clId="{45BC7FF8-AE83-4DAF-85FA-067E8C2D61D5}" dt="2022-09-27T06:04:08.378" v="2468" actId="478"/>
          <ac:cxnSpMkLst>
            <pc:docMk/>
            <pc:sldMk cId="4021834322" sldId="1034"/>
            <ac:cxnSpMk id="29" creationId="{A97360A6-5A94-40C6-A7CE-A5143FEFB429}"/>
          </ac:cxnSpMkLst>
        </pc:cxnChg>
        <pc:cxnChg chg="add mod">
          <ac:chgData name="Nguyễn Thành Thuận" userId="f7e0d9b1-5112-4b72-8fa3-9ac8b2b6baf7" providerId="ADAL" clId="{45BC7FF8-AE83-4DAF-85FA-067E8C2D61D5}" dt="2022-09-27T06:06:27.290" v="2560"/>
          <ac:cxnSpMkLst>
            <pc:docMk/>
            <pc:sldMk cId="4021834322" sldId="1034"/>
            <ac:cxnSpMk id="41" creationId="{94ED62BF-9797-43CB-95C5-F9B2F823F2C5}"/>
          </ac:cxnSpMkLst>
        </pc:cxnChg>
        <pc:cxnChg chg="add mod">
          <ac:chgData name="Nguyễn Thành Thuận" userId="f7e0d9b1-5112-4b72-8fa3-9ac8b2b6baf7" providerId="ADAL" clId="{45BC7FF8-AE83-4DAF-85FA-067E8C2D61D5}" dt="2022-09-27T06:06:26.721" v="2559" actId="571"/>
          <ac:cxnSpMkLst>
            <pc:docMk/>
            <pc:sldMk cId="4021834322" sldId="1034"/>
            <ac:cxnSpMk id="42" creationId="{D804CFD1-9C06-47DF-A02F-C39BC17E6FA1}"/>
          </ac:cxnSpMkLst>
        </pc:cxnChg>
        <pc:cxnChg chg="add mod">
          <ac:chgData name="Nguyễn Thành Thuận" userId="f7e0d9b1-5112-4b72-8fa3-9ac8b2b6baf7" providerId="ADAL" clId="{45BC7FF8-AE83-4DAF-85FA-067E8C2D61D5}" dt="2022-09-27T06:06:54.718" v="2582"/>
          <ac:cxnSpMkLst>
            <pc:docMk/>
            <pc:sldMk cId="4021834322" sldId="1034"/>
            <ac:cxnSpMk id="44" creationId="{EE608339-8BF9-4DFD-93A9-E4CF231DDC04}"/>
          </ac:cxnSpMkLst>
        </pc:cxnChg>
        <pc:cxnChg chg="add mod">
          <ac:chgData name="Nguyễn Thành Thuận" userId="f7e0d9b1-5112-4b72-8fa3-9ac8b2b6baf7" providerId="ADAL" clId="{45BC7FF8-AE83-4DAF-85FA-067E8C2D61D5}" dt="2022-09-27T06:07:12.343" v="2597"/>
          <ac:cxnSpMkLst>
            <pc:docMk/>
            <pc:sldMk cId="4021834322" sldId="1034"/>
            <ac:cxnSpMk id="46" creationId="{7E9D3051-CA72-4CB9-935F-9FCC293B2692}"/>
          </ac:cxnSpMkLst>
        </pc:cxnChg>
        <pc:cxnChg chg="del mod">
          <ac:chgData name="Nguyễn Thành Thuận" userId="f7e0d9b1-5112-4b72-8fa3-9ac8b2b6baf7" providerId="ADAL" clId="{45BC7FF8-AE83-4DAF-85FA-067E8C2D61D5}" dt="2022-09-27T06:04:05.114" v="2466" actId="478"/>
          <ac:cxnSpMkLst>
            <pc:docMk/>
            <pc:sldMk cId="4021834322" sldId="1034"/>
            <ac:cxnSpMk id="50" creationId="{906028E5-3DDC-4E4F-AAC7-06325F3DF8B7}"/>
          </ac:cxnSpMkLst>
        </pc:cxnChg>
        <pc:cxnChg chg="del mod">
          <ac:chgData name="Nguyễn Thành Thuận" userId="f7e0d9b1-5112-4b72-8fa3-9ac8b2b6baf7" providerId="ADAL" clId="{45BC7FF8-AE83-4DAF-85FA-067E8C2D61D5}" dt="2022-09-27T06:04:05.114" v="2466" actId="478"/>
          <ac:cxnSpMkLst>
            <pc:docMk/>
            <pc:sldMk cId="4021834322" sldId="1034"/>
            <ac:cxnSpMk id="51" creationId="{F17405B2-AE46-4003-BCA7-F0F4FA6D3188}"/>
          </ac:cxnSpMkLst>
        </pc:cxnChg>
        <pc:cxnChg chg="del mod">
          <ac:chgData name="Nguyễn Thành Thuận" userId="f7e0d9b1-5112-4b72-8fa3-9ac8b2b6baf7" providerId="ADAL" clId="{45BC7FF8-AE83-4DAF-85FA-067E8C2D61D5}" dt="2022-09-27T06:04:05.114" v="2466" actId="478"/>
          <ac:cxnSpMkLst>
            <pc:docMk/>
            <pc:sldMk cId="4021834322" sldId="1034"/>
            <ac:cxnSpMk id="52" creationId="{78244A26-37D8-4F61-B18B-81B229529BC8}"/>
          </ac:cxnSpMkLst>
        </pc:cxnChg>
        <pc:cxnChg chg="add mod">
          <ac:chgData name="Nguyễn Thành Thuận" userId="f7e0d9b1-5112-4b72-8fa3-9ac8b2b6baf7" providerId="ADAL" clId="{45BC7FF8-AE83-4DAF-85FA-067E8C2D61D5}" dt="2022-09-27T06:07:38.279" v="2628"/>
          <ac:cxnSpMkLst>
            <pc:docMk/>
            <pc:sldMk cId="4021834322" sldId="1034"/>
            <ac:cxnSpMk id="57" creationId="{C00BB59A-9960-4EB3-A451-275307CB0250}"/>
          </ac:cxnSpMkLst>
        </pc:cxnChg>
        <pc:cxnChg chg="add mod">
          <ac:chgData name="Nguyễn Thành Thuận" userId="f7e0d9b1-5112-4b72-8fa3-9ac8b2b6baf7" providerId="ADAL" clId="{45BC7FF8-AE83-4DAF-85FA-067E8C2D61D5}" dt="2022-09-27T06:07:37.572" v="2626"/>
          <ac:cxnSpMkLst>
            <pc:docMk/>
            <pc:sldMk cId="4021834322" sldId="1034"/>
            <ac:cxnSpMk id="59" creationId="{F10B2F9E-19B0-4A1A-A70C-51909A46C45B}"/>
          </ac:cxnSpMkLst>
        </pc:cxnChg>
        <pc:cxnChg chg="add mod">
          <ac:chgData name="Nguyễn Thành Thuận" userId="f7e0d9b1-5112-4b72-8fa3-9ac8b2b6baf7" providerId="ADAL" clId="{45BC7FF8-AE83-4DAF-85FA-067E8C2D61D5}" dt="2022-09-27T06:07:37.259" v="2625"/>
          <ac:cxnSpMkLst>
            <pc:docMk/>
            <pc:sldMk cId="4021834322" sldId="1034"/>
            <ac:cxnSpMk id="69" creationId="{AFDAE31C-2D85-45DD-A617-07D5223FF3D3}"/>
          </ac:cxnSpMkLst>
        </pc:cxnChg>
      </pc:sldChg>
      <pc:sldChg chg="add del">
        <pc:chgData name="Nguyễn Thành Thuận" userId="f7e0d9b1-5112-4b72-8fa3-9ac8b2b6baf7" providerId="ADAL" clId="{45BC7FF8-AE83-4DAF-85FA-067E8C2D61D5}" dt="2022-09-27T06:27:44.611" v="3802" actId="47"/>
        <pc:sldMkLst>
          <pc:docMk/>
          <pc:sldMk cId="1884132449" sldId="1035"/>
        </pc:sldMkLst>
      </pc:sldChg>
      <pc:sldChg chg="modSp add del mod">
        <pc:chgData name="Nguyễn Thành Thuận" userId="f7e0d9b1-5112-4b72-8fa3-9ac8b2b6baf7" providerId="ADAL" clId="{45BC7FF8-AE83-4DAF-85FA-067E8C2D61D5}" dt="2022-09-27T06:27:38.451" v="3800" actId="47"/>
        <pc:sldMkLst>
          <pc:docMk/>
          <pc:sldMk cId="2891043567" sldId="1035"/>
        </pc:sldMkLst>
        <pc:spChg chg="mod">
          <ac:chgData name="Nguyễn Thành Thuận" userId="f7e0d9b1-5112-4b72-8fa3-9ac8b2b6baf7" providerId="ADAL" clId="{45BC7FF8-AE83-4DAF-85FA-067E8C2D61D5}" dt="2022-09-27T06:25:59.781" v="3536" actId="1037"/>
          <ac:spMkLst>
            <pc:docMk/>
            <pc:sldMk cId="2891043567" sldId="1035"/>
            <ac:spMk id="87" creationId="{C26B4A14-8D4F-4F38-8B87-AFB6DDC3316F}"/>
          </ac:spMkLst>
        </pc:spChg>
        <pc:spChg chg="mod">
          <ac:chgData name="Nguyễn Thành Thuận" userId="f7e0d9b1-5112-4b72-8fa3-9ac8b2b6baf7" providerId="ADAL" clId="{45BC7FF8-AE83-4DAF-85FA-067E8C2D61D5}" dt="2022-09-27T06:25:59.781" v="3536" actId="1037"/>
          <ac:spMkLst>
            <pc:docMk/>
            <pc:sldMk cId="2891043567" sldId="1035"/>
            <ac:spMk id="91" creationId="{9755B4DC-6171-4B49-BE83-07E380CF8D73}"/>
          </ac:spMkLst>
        </pc:spChg>
      </pc:sldChg>
      <pc:sldChg chg="addSp delSp modSp new add del mod modTransition">
        <pc:chgData name="Nguyễn Thành Thuận" userId="f7e0d9b1-5112-4b72-8fa3-9ac8b2b6baf7" providerId="ADAL" clId="{45BC7FF8-AE83-4DAF-85FA-067E8C2D61D5}" dt="2022-09-28T16:53:03.172" v="12774"/>
        <pc:sldMkLst>
          <pc:docMk/>
          <pc:sldMk cId="4128811201" sldId="1035"/>
        </pc:sldMkLst>
        <pc:spChg chg="del">
          <ac:chgData name="Nguyễn Thành Thuận" userId="f7e0d9b1-5112-4b72-8fa3-9ac8b2b6baf7" providerId="ADAL" clId="{45BC7FF8-AE83-4DAF-85FA-067E8C2D61D5}" dt="2022-09-27T06:27:50.297" v="3804" actId="478"/>
          <ac:spMkLst>
            <pc:docMk/>
            <pc:sldMk cId="4128811201" sldId="1035"/>
            <ac:spMk id="2" creationId="{1704D38F-B764-42CF-B637-0A69A00B43D2}"/>
          </ac:spMkLst>
        </pc:spChg>
        <pc:spChg chg="del">
          <ac:chgData name="Nguyễn Thành Thuận" userId="f7e0d9b1-5112-4b72-8fa3-9ac8b2b6baf7" providerId="ADAL" clId="{45BC7FF8-AE83-4DAF-85FA-067E8C2D61D5}" dt="2022-09-27T06:27:50.297" v="3804" actId="478"/>
          <ac:spMkLst>
            <pc:docMk/>
            <pc:sldMk cId="4128811201" sldId="1035"/>
            <ac:spMk id="3" creationId="{5BEA89E9-1EC5-455D-87E0-52083D9028E1}"/>
          </ac:spMkLst>
        </pc:spChg>
        <pc:spChg chg="add del mod">
          <ac:chgData name="Nguyễn Thành Thuận" userId="f7e0d9b1-5112-4b72-8fa3-9ac8b2b6baf7" providerId="ADAL" clId="{45BC7FF8-AE83-4DAF-85FA-067E8C2D61D5}" dt="2022-09-27T06:30:21.538" v="4175" actId="478"/>
          <ac:spMkLst>
            <pc:docMk/>
            <pc:sldMk cId="4128811201" sldId="1035"/>
            <ac:spMk id="4" creationId="{91708353-CFFC-40F6-A742-ED491C5F7885}"/>
          </ac:spMkLst>
        </pc:spChg>
        <pc:spChg chg="add del mod">
          <ac:chgData name="Nguyễn Thành Thuận" userId="f7e0d9b1-5112-4b72-8fa3-9ac8b2b6baf7" providerId="ADAL" clId="{45BC7FF8-AE83-4DAF-85FA-067E8C2D61D5}" dt="2022-09-27T06:29:38.385" v="4058" actId="478"/>
          <ac:spMkLst>
            <pc:docMk/>
            <pc:sldMk cId="4128811201" sldId="1035"/>
            <ac:spMk id="5" creationId="{4290CE5B-AF8D-4628-8D16-04CE76D4EA69}"/>
          </ac:spMkLst>
        </pc:spChg>
        <pc:spChg chg="add del mod">
          <ac:chgData name="Nguyễn Thành Thuận" userId="f7e0d9b1-5112-4b72-8fa3-9ac8b2b6baf7" providerId="ADAL" clId="{45BC7FF8-AE83-4DAF-85FA-067E8C2D61D5}" dt="2022-09-27T06:29:38.385" v="4058" actId="478"/>
          <ac:spMkLst>
            <pc:docMk/>
            <pc:sldMk cId="4128811201" sldId="1035"/>
            <ac:spMk id="6" creationId="{F2F9E0BC-626C-4B66-B11A-5C38FCE302F9}"/>
          </ac:spMkLst>
        </pc:spChg>
        <pc:spChg chg="add del mod">
          <ac:chgData name="Nguyễn Thành Thuận" userId="f7e0d9b1-5112-4b72-8fa3-9ac8b2b6baf7" providerId="ADAL" clId="{45BC7FF8-AE83-4DAF-85FA-067E8C2D61D5}" dt="2022-09-27T06:29:39.543" v="4059" actId="478"/>
          <ac:spMkLst>
            <pc:docMk/>
            <pc:sldMk cId="4128811201" sldId="1035"/>
            <ac:spMk id="7" creationId="{36990894-6F62-4526-9FE0-7239FE963CE7}"/>
          </ac:spMkLst>
        </pc:spChg>
        <pc:spChg chg="add del mod">
          <ac:chgData name="Nguyễn Thành Thuận" userId="f7e0d9b1-5112-4b72-8fa3-9ac8b2b6baf7" providerId="ADAL" clId="{45BC7FF8-AE83-4DAF-85FA-067E8C2D61D5}" dt="2022-09-27T06:29:38.385" v="4058" actId="478"/>
          <ac:spMkLst>
            <pc:docMk/>
            <pc:sldMk cId="4128811201" sldId="1035"/>
            <ac:spMk id="8" creationId="{836C5F90-747D-4E7D-8D3C-131851757570}"/>
          </ac:spMkLst>
        </pc:spChg>
        <pc:spChg chg="add del mod">
          <ac:chgData name="Nguyễn Thành Thuận" userId="f7e0d9b1-5112-4b72-8fa3-9ac8b2b6baf7" providerId="ADAL" clId="{45BC7FF8-AE83-4DAF-85FA-067E8C2D61D5}" dt="2022-09-27T06:30:21.538" v="4175" actId="478"/>
          <ac:spMkLst>
            <pc:docMk/>
            <pc:sldMk cId="4128811201" sldId="1035"/>
            <ac:spMk id="9" creationId="{6ED869E1-76C1-4921-8B28-2C99279C69F1}"/>
          </ac:spMkLst>
        </pc:spChg>
        <pc:spChg chg="add del mod">
          <ac:chgData name="Nguyễn Thành Thuận" userId="f7e0d9b1-5112-4b72-8fa3-9ac8b2b6baf7" providerId="ADAL" clId="{45BC7FF8-AE83-4DAF-85FA-067E8C2D61D5}" dt="2022-09-27T06:32:24.642" v="4392" actId="478"/>
          <ac:spMkLst>
            <pc:docMk/>
            <pc:sldMk cId="4128811201" sldId="1035"/>
            <ac:spMk id="10" creationId="{041C6645-15D1-4102-AEDB-36C13FB22DDA}"/>
          </ac:spMkLst>
        </pc:spChg>
        <pc:spChg chg="add del mod">
          <ac:chgData name="Nguyễn Thành Thuận" userId="f7e0d9b1-5112-4b72-8fa3-9ac8b2b6baf7" providerId="ADAL" clId="{45BC7FF8-AE83-4DAF-85FA-067E8C2D61D5}" dt="2022-09-27T06:29:38.385" v="4058" actId="478"/>
          <ac:spMkLst>
            <pc:docMk/>
            <pc:sldMk cId="4128811201" sldId="1035"/>
            <ac:spMk id="11" creationId="{7E8CF81B-FF92-4EF0-BEC5-ACBAFD0E9671}"/>
          </ac:spMkLst>
        </pc:spChg>
        <pc:spChg chg="add del mod">
          <ac:chgData name="Nguyễn Thành Thuận" userId="f7e0d9b1-5112-4b72-8fa3-9ac8b2b6baf7" providerId="ADAL" clId="{45BC7FF8-AE83-4DAF-85FA-067E8C2D61D5}" dt="2022-09-27T06:29:38.385" v="4058" actId="478"/>
          <ac:spMkLst>
            <pc:docMk/>
            <pc:sldMk cId="4128811201" sldId="1035"/>
            <ac:spMk id="12" creationId="{86038E65-C072-4CBF-A4ED-BDDEF08C9CE7}"/>
          </ac:spMkLst>
        </pc:spChg>
        <pc:spChg chg="add del mod">
          <ac:chgData name="Nguyễn Thành Thuận" userId="f7e0d9b1-5112-4b72-8fa3-9ac8b2b6baf7" providerId="ADAL" clId="{45BC7FF8-AE83-4DAF-85FA-067E8C2D61D5}" dt="2022-09-27T06:29:38.385" v="4058" actId="478"/>
          <ac:spMkLst>
            <pc:docMk/>
            <pc:sldMk cId="4128811201" sldId="1035"/>
            <ac:spMk id="13" creationId="{1576A808-E62A-44E1-B3DE-D7F60949D136}"/>
          </ac:spMkLst>
        </pc:spChg>
        <pc:spChg chg="mod">
          <ac:chgData name="Nguyễn Thành Thuận" userId="f7e0d9b1-5112-4b72-8fa3-9ac8b2b6baf7" providerId="ADAL" clId="{45BC7FF8-AE83-4DAF-85FA-067E8C2D61D5}" dt="2022-09-27T06:29:48.799" v="4060"/>
          <ac:spMkLst>
            <pc:docMk/>
            <pc:sldMk cId="4128811201" sldId="1035"/>
            <ac:spMk id="15" creationId="{23C7DC0D-6299-4ABA-A2B1-69936DAEA4F9}"/>
          </ac:spMkLst>
        </pc:spChg>
        <pc:spChg chg="mod">
          <ac:chgData name="Nguyễn Thành Thuận" userId="f7e0d9b1-5112-4b72-8fa3-9ac8b2b6baf7" providerId="ADAL" clId="{45BC7FF8-AE83-4DAF-85FA-067E8C2D61D5}" dt="2022-09-27T06:29:48.799" v="4060"/>
          <ac:spMkLst>
            <pc:docMk/>
            <pc:sldMk cId="4128811201" sldId="1035"/>
            <ac:spMk id="16" creationId="{53B03938-33E3-4ADE-87AF-F922E81EA569}"/>
          </ac:spMkLst>
        </pc:spChg>
        <pc:spChg chg="mod">
          <ac:chgData name="Nguyễn Thành Thuận" userId="f7e0d9b1-5112-4b72-8fa3-9ac8b2b6baf7" providerId="ADAL" clId="{45BC7FF8-AE83-4DAF-85FA-067E8C2D61D5}" dt="2022-09-27T06:29:48.799" v="4060"/>
          <ac:spMkLst>
            <pc:docMk/>
            <pc:sldMk cId="4128811201" sldId="1035"/>
            <ac:spMk id="18" creationId="{A1BF393B-3ED2-4A5D-BDA3-E10170BD569A}"/>
          </ac:spMkLst>
        </pc:spChg>
        <pc:spChg chg="mod">
          <ac:chgData name="Nguyễn Thành Thuận" userId="f7e0d9b1-5112-4b72-8fa3-9ac8b2b6baf7" providerId="ADAL" clId="{45BC7FF8-AE83-4DAF-85FA-067E8C2D61D5}" dt="2022-09-27T06:29:48.799" v="4060"/>
          <ac:spMkLst>
            <pc:docMk/>
            <pc:sldMk cId="4128811201" sldId="1035"/>
            <ac:spMk id="19" creationId="{33E94C41-4B8F-44A5-A63A-04D16A86A56D}"/>
          </ac:spMkLst>
        </pc:spChg>
        <pc:spChg chg="mod">
          <ac:chgData name="Nguyễn Thành Thuận" userId="f7e0d9b1-5112-4b72-8fa3-9ac8b2b6baf7" providerId="ADAL" clId="{45BC7FF8-AE83-4DAF-85FA-067E8C2D61D5}" dt="2022-09-27T06:29:48.799" v="4060"/>
          <ac:spMkLst>
            <pc:docMk/>
            <pc:sldMk cId="4128811201" sldId="1035"/>
            <ac:spMk id="21" creationId="{4454D51A-D12D-43AA-A518-593859964FEB}"/>
          </ac:spMkLst>
        </pc:spChg>
        <pc:spChg chg="mod">
          <ac:chgData name="Nguyễn Thành Thuận" userId="f7e0d9b1-5112-4b72-8fa3-9ac8b2b6baf7" providerId="ADAL" clId="{45BC7FF8-AE83-4DAF-85FA-067E8C2D61D5}" dt="2022-09-27T06:29:48.799" v="4060"/>
          <ac:spMkLst>
            <pc:docMk/>
            <pc:sldMk cId="4128811201" sldId="1035"/>
            <ac:spMk id="22" creationId="{B73555D9-1933-4861-868C-655DBFBDF2A9}"/>
          </ac:spMkLst>
        </pc:spChg>
        <pc:spChg chg="mod">
          <ac:chgData name="Nguyễn Thành Thuận" userId="f7e0d9b1-5112-4b72-8fa3-9ac8b2b6baf7" providerId="ADAL" clId="{45BC7FF8-AE83-4DAF-85FA-067E8C2D61D5}" dt="2022-09-27T06:29:48.799" v="4060"/>
          <ac:spMkLst>
            <pc:docMk/>
            <pc:sldMk cId="4128811201" sldId="1035"/>
            <ac:spMk id="24" creationId="{63863183-212B-4CD9-9CBD-DDADD300BCA5}"/>
          </ac:spMkLst>
        </pc:spChg>
        <pc:spChg chg="mod">
          <ac:chgData name="Nguyễn Thành Thuận" userId="f7e0d9b1-5112-4b72-8fa3-9ac8b2b6baf7" providerId="ADAL" clId="{45BC7FF8-AE83-4DAF-85FA-067E8C2D61D5}" dt="2022-09-27T06:29:48.799" v="4060"/>
          <ac:spMkLst>
            <pc:docMk/>
            <pc:sldMk cId="4128811201" sldId="1035"/>
            <ac:spMk id="25" creationId="{F8015230-FDF3-441D-85AF-D9B52E66FECF}"/>
          </ac:spMkLst>
        </pc:spChg>
        <pc:spChg chg="mod">
          <ac:chgData name="Nguyễn Thành Thuận" userId="f7e0d9b1-5112-4b72-8fa3-9ac8b2b6baf7" providerId="ADAL" clId="{45BC7FF8-AE83-4DAF-85FA-067E8C2D61D5}" dt="2022-09-27T06:30:21.863" v="4176"/>
          <ac:spMkLst>
            <pc:docMk/>
            <pc:sldMk cId="4128811201" sldId="1035"/>
            <ac:spMk id="27" creationId="{0DAAD876-CF18-4D2D-95A1-1078106AC06F}"/>
          </ac:spMkLst>
        </pc:spChg>
        <pc:spChg chg="mod">
          <ac:chgData name="Nguyễn Thành Thuận" userId="f7e0d9b1-5112-4b72-8fa3-9ac8b2b6baf7" providerId="ADAL" clId="{45BC7FF8-AE83-4DAF-85FA-067E8C2D61D5}" dt="2022-09-27T06:30:21.863" v="4176"/>
          <ac:spMkLst>
            <pc:docMk/>
            <pc:sldMk cId="4128811201" sldId="1035"/>
            <ac:spMk id="28" creationId="{54529EF4-477E-448D-8F2D-276FB910AD74}"/>
          </ac:spMkLst>
        </pc:spChg>
        <pc:spChg chg="mod">
          <ac:chgData name="Nguyễn Thành Thuận" userId="f7e0d9b1-5112-4b72-8fa3-9ac8b2b6baf7" providerId="ADAL" clId="{45BC7FF8-AE83-4DAF-85FA-067E8C2D61D5}" dt="2022-09-27T06:32:25.275" v="4393"/>
          <ac:spMkLst>
            <pc:docMk/>
            <pc:sldMk cId="4128811201" sldId="1035"/>
            <ac:spMk id="30" creationId="{0CD929F9-4128-4454-A070-B66034324D12}"/>
          </ac:spMkLst>
        </pc:spChg>
        <pc:spChg chg="mod">
          <ac:chgData name="Nguyễn Thành Thuận" userId="f7e0d9b1-5112-4b72-8fa3-9ac8b2b6baf7" providerId="ADAL" clId="{45BC7FF8-AE83-4DAF-85FA-067E8C2D61D5}" dt="2022-09-27T06:32:25.275" v="4393"/>
          <ac:spMkLst>
            <pc:docMk/>
            <pc:sldMk cId="4128811201" sldId="1035"/>
            <ac:spMk id="31" creationId="{6EFF65FE-2D49-48D9-93B9-7BC4827A2219}"/>
          </ac:spMkLst>
        </pc:spChg>
        <pc:spChg chg="mod">
          <ac:chgData name="Nguyễn Thành Thuận" userId="f7e0d9b1-5112-4b72-8fa3-9ac8b2b6baf7" providerId="ADAL" clId="{45BC7FF8-AE83-4DAF-85FA-067E8C2D61D5}" dt="2022-09-27T06:32:25.275" v="4393"/>
          <ac:spMkLst>
            <pc:docMk/>
            <pc:sldMk cId="4128811201" sldId="1035"/>
            <ac:spMk id="33" creationId="{BBA7056A-F30E-4150-966D-CC34761314B7}"/>
          </ac:spMkLst>
        </pc:spChg>
        <pc:spChg chg="mod">
          <ac:chgData name="Nguyễn Thành Thuận" userId="f7e0d9b1-5112-4b72-8fa3-9ac8b2b6baf7" providerId="ADAL" clId="{45BC7FF8-AE83-4DAF-85FA-067E8C2D61D5}" dt="2022-09-27T06:32:25.275" v="4393"/>
          <ac:spMkLst>
            <pc:docMk/>
            <pc:sldMk cId="4128811201" sldId="1035"/>
            <ac:spMk id="34" creationId="{82F2C2FE-D143-45C5-8716-379FAFF73FEC}"/>
          </ac:spMkLst>
        </pc:spChg>
        <pc:spChg chg="mod">
          <ac:chgData name="Nguyễn Thành Thuận" userId="f7e0d9b1-5112-4b72-8fa3-9ac8b2b6baf7" providerId="ADAL" clId="{45BC7FF8-AE83-4DAF-85FA-067E8C2D61D5}" dt="2022-09-27T06:32:25.275" v="4393"/>
          <ac:spMkLst>
            <pc:docMk/>
            <pc:sldMk cId="4128811201" sldId="1035"/>
            <ac:spMk id="36" creationId="{9F3046D9-FDFC-49C8-84BC-ADA598AF26BC}"/>
          </ac:spMkLst>
        </pc:spChg>
        <pc:spChg chg="mod">
          <ac:chgData name="Nguyễn Thành Thuận" userId="f7e0d9b1-5112-4b72-8fa3-9ac8b2b6baf7" providerId="ADAL" clId="{45BC7FF8-AE83-4DAF-85FA-067E8C2D61D5}" dt="2022-09-27T06:32:25.275" v="4393"/>
          <ac:spMkLst>
            <pc:docMk/>
            <pc:sldMk cId="4128811201" sldId="1035"/>
            <ac:spMk id="37" creationId="{D40CA020-44A7-49A4-99B8-0D3DE1707053}"/>
          </ac:spMkLst>
        </pc:spChg>
        <pc:spChg chg="mod">
          <ac:chgData name="Nguyễn Thành Thuận" userId="f7e0d9b1-5112-4b72-8fa3-9ac8b2b6baf7" providerId="ADAL" clId="{45BC7FF8-AE83-4DAF-85FA-067E8C2D61D5}" dt="2022-09-27T06:32:25.275" v="4393"/>
          <ac:spMkLst>
            <pc:docMk/>
            <pc:sldMk cId="4128811201" sldId="1035"/>
            <ac:spMk id="39" creationId="{81129654-5558-41ED-BB8D-D411E8E617EE}"/>
          </ac:spMkLst>
        </pc:spChg>
        <pc:spChg chg="mod">
          <ac:chgData name="Nguyễn Thành Thuận" userId="f7e0d9b1-5112-4b72-8fa3-9ac8b2b6baf7" providerId="ADAL" clId="{45BC7FF8-AE83-4DAF-85FA-067E8C2D61D5}" dt="2022-09-27T06:32:25.275" v="4393"/>
          <ac:spMkLst>
            <pc:docMk/>
            <pc:sldMk cId="4128811201" sldId="1035"/>
            <ac:spMk id="40" creationId="{80974AB0-F60C-4FD5-A44A-7E140FE63D9A}"/>
          </ac:spMkLst>
        </pc:spChg>
        <pc:spChg chg="mod">
          <ac:chgData name="Nguyễn Thành Thuận" userId="f7e0d9b1-5112-4b72-8fa3-9ac8b2b6baf7" providerId="ADAL" clId="{45BC7FF8-AE83-4DAF-85FA-067E8C2D61D5}" dt="2022-09-27T06:32:25.275" v="4393"/>
          <ac:spMkLst>
            <pc:docMk/>
            <pc:sldMk cId="4128811201" sldId="1035"/>
            <ac:spMk id="42" creationId="{8DB93965-BB53-4002-8E05-5DB85F8840B5}"/>
          </ac:spMkLst>
        </pc:spChg>
        <pc:spChg chg="mod">
          <ac:chgData name="Nguyễn Thành Thuận" userId="f7e0d9b1-5112-4b72-8fa3-9ac8b2b6baf7" providerId="ADAL" clId="{45BC7FF8-AE83-4DAF-85FA-067E8C2D61D5}" dt="2022-09-27T06:32:25.275" v="4393"/>
          <ac:spMkLst>
            <pc:docMk/>
            <pc:sldMk cId="4128811201" sldId="1035"/>
            <ac:spMk id="43" creationId="{C640F28E-A2C5-47BD-A70E-A636692F7BEA}"/>
          </ac:spMkLst>
        </pc:spChg>
        <pc:spChg chg="mod">
          <ac:chgData name="Nguyễn Thành Thuận" userId="f7e0d9b1-5112-4b72-8fa3-9ac8b2b6baf7" providerId="ADAL" clId="{45BC7FF8-AE83-4DAF-85FA-067E8C2D61D5}" dt="2022-09-27T06:33:40.072" v="4400"/>
          <ac:spMkLst>
            <pc:docMk/>
            <pc:sldMk cId="4128811201" sldId="1035"/>
            <ac:spMk id="45" creationId="{C336E719-8A9F-479B-BA92-E44CCF57D8EE}"/>
          </ac:spMkLst>
        </pc:spChg>
        <pc:spChg chg="mod">
          <ac:chgData name="Nguyễn Thành Thuận" userId="f7e0d9b1-5112-4b72-8fa3-9ac8b2b6baf7" providerId="ADAL" clId="{45BC7FF8-AE83-4DAF-85FA-067E8C2D61D5}" dt="2022-09-27T06:33:40.072" v="4400"/>
          <ac:spMkLst>
            <pc:docMk/>
            <pc:sldMk cId="4128811201" sldId="1035"/>
            <ac:spMk id="46" creationId="{DA46D5DD-1B2A-4CF4-8508-BBE9FEBD29B1}"/>
          </ac:spMkLst>
        </pc:spChg>
        <pc:spChg chg="mod">
          <ac:chgData name="Nguyễn Thành Thuận" userId="f7e0d9b1-5112-4b72-8fa3-9ac8b2b6baf7" providerId="ADAL" clId="{45BC7FF8-AE83-4DAF-85FA-067E8C2D61D5}" dt="2022-09-27T06:33:40.072" v="4400"/>
          <ac:spMkLst>
            <pc:docMk/>
            <pc:sldMk cId="4128811201" sldId="1035"/>
            <ac:spMk id="48" creationId="{102B43E7-DD2B-4E3F-8BF5-2387FE1A688A}"/>
          </ac:spMkLst>
        </pc:spChg>
        <pc:spChg chg="mod">
          <ac:chgData name="Nguyễn Thành Thuận" userId="f7e0d9b1-5112-4b72-8fa3-9ac8b2b6baf7" providerId="ADAL" clId="{45BC7FF8-AE83-4DAF-85FA-067E8C2D61D5}" dt="2022-09-27T06:33:40.072" v="4400"/>
          <ac:spMkLst>
            <pc:docMk/>
            <pc:sldMk cId="4128811201" sldId="1035"/>
            <ac:spMk id="49" creationId="{65A8019E-F5DF-4E6D-AD0C-93D5CA289D4B}"/>
          </ac:spMkLst>
        </pc:spChg>
        <pc:spChg chg="mod">
          <ac:chgData name="Nguyễn Thành Thuận" userId="f7e0d9b1-5112-4b72-8fa3-9ac8b2b6baf7" providerId="ADAL" clId="{45BC7FF8-AE83-4DAF-85FA-067E8C2D61D5}" dt="2022-09-27T06:33:40.072" v="4400"/>
          <ac:spMkLst>
            <pc:docMk/>
            <pc:sldMk cId="4128811201" sldId="1035"/>
            <ac:spMk id="51" creationId="{541E2A5E-45F3-4DDC-8244-AA3BFD5F40AD}"/>
          </ac:spMkLst>
        </pc:spChg>
        <pc:spChg chg="mod">
          <ac:chgData name="Nguyễn Thành Thuận" userId="f7e0d9b1-5112-4b72-8fa3-9ac8b2b6baf7" providerId="ADAL" clId="{45BC7FF8-AE83-4DAF-85FA-067E8C2D61D5}" dt="2022-09-27T06:33:40.072" v="4400"/>
          <ac:spMkLst>
            <pc:docMk/>
            <pc:sldMk cId="4128811201" sldId="1035"/>
            <ac:spMk id="52" creationId="{85EDA304-82FC-47FD-8C98-8E343835ACDC}"/>
          </ac:spMkLst>
        </pc:spChg>
        <pc:spChg chg="mod">
          <ac:chgData name="Nguyễn Thành Thuận" userId="f7e0d9b1-5112-4b72-8fa3-9ac8b2b6baf7" providerId="ADAL" clId="{45BC7FF8-AE83-4DAF-85FA-067E8C2D61D5}" dt="2022-09-27T06:33:40.072" v="4400"/>
          <ac:spMkLst>
            <pc:docMk/>
            <pc:sldMk cId="4128811201" sldId="1035"/>
            <ac:spMk id="54" creationId="{CC43EB4E-1B17-49FF-9FFE-FAA7648BC51B}"/>
          </ac:spMkLst>
        </pc:spChg>
        <pc:spChg chg="mod">
          <ac:chgData name="Nguyễn Thành Thuận" userId="f7e0d9b1-5112-4b72-8fa3-9ac8b2b6baf7" providerId="ADAL" clId="{45BC7FF8-AE83-4DAF-85FA-067E8C2D61D5}" dt="2022-09-27T06:33:40.072" v="4400"/>
          <ac:spMkLst>
            <pc:docMk/>
            <pc:sldMk cId="4128811201" sldId="1035"/>
            <ac:spMk id="55" creationId="{F10365C4-9207-4E76-BAC3-20B81F4BD3E7}"/>
          </ac:spMkLst>
        </pc:spChg>
        <pc:spChg chg="add del mod ord">
          <ac:chgData name="Nguyễn Thành Thuận" userId="f7e0d9b1-5112-4b72-8fa3-9ac8b2b6baf7" providerId="ADAL" clId="{45BC7FF8-AE83-4DAF-85FA-067E8C2D61D5}" dt="2022-09-27T07:05:42.231" v="5769"/>
          <ac:spMkLst>
            <pc:docMk/>
            <pc:sldMk cId="4128811201" sldId="1035"/>
            <ac:spMk id="56" creationId="{BD8C08ED-0C28-4113-BFAA-69FED3646DB1}"/>
          </ac:spMkLst>
        </pc:spChg>
        <pc:grpChg chg="add del mod">
          <ac:chgData name="Nguyễn Thành Thuận" userId="f7e0d9b1-5112-4b72-8fa3-9ac8b2b6baf7" providerId="ADAL" clId="{45BC7FF8-AE83-4DAF-85FA-067E8C2D61D5}" dt="2022-09-27T06:32:24.642" v="4392" actId="478"/>
          <ac:grpSpMkLst>
            <pc:docMk/>
            <pc:sldMk cId="4128811201" sldId="1035"/>
            <ac:grpSpMk id="14" creationId="{550DAE6B-70F3-4153-AF39-28ABB948C267}"/>
          </ac:grpSpMkLst>
        </pc:grpChg>
        <pc:grpChg chg="add del mod">
          <ac:chgData name="Nguyễn Thành Thuận" userId="f7e0d9b1-5112-4b72-8fa3-9ac8b2b6baf7" providerId="ADAL" clId="{45BC7FF8-AE83-4DAF-85FA-067E8C2D61D5}" dt="2022-09-27T06:32:24.642" v="4392" actId="478"/>
          <ac:grpSpMkLst>
            <pc:docMk/>
            <pc:sldMk cId="4128811201" sldId="1035"/>
            <ac:grpSpMk id="17" creationId="{28743D07-322C-4D9A-AC13-B6AD8C463688}"/>
          </ac:grpSpMkLst>
        </pc:grpChg>
        <pc:grpChg chg="add del mod">
          <ac:chgData name="Nguyễn Thành Thuận" userId="f7e0d9b1-5112-4b72-8fa3-9ac8b2b6baf7" providerId="ADAL" clId="{45BC7FF8-AE83-4DAF-85FA-067E8C2D61D5}" dt="2022-09-27T06:32:24.642" v="4392" actId="478"/>
          <ac:grpSpMkLst>
            <pc:docMk/>
            <pc:sldMk cId="4128811201" sldId="1035"/>
            <ac:grpSpMk id="20" creationId="{D2C264C0-E12D-4FBF-A173-69282C4D373E}"/>
          </ac:grpSpMkLst>
        </pc:grpChg>
        <pc:grpChg chg="add del mod">
          <ac:chgData name="Nguyễn Thành Thuận" userId="f7e0d9b1-5112-4b72-8fa3-9ac8b2b6baf7" providerId="ADAL" clId="{45BC7FF8-AE83-4DAF-85FA-067E8C2D61D5}" dt="2022-09-27T06:32:24.642" v="4392" actId="478"/>
          <ac:grpSpMkLst>
            <pc:docMk/>
            <pc:sldMk cId="4128811201" sldId="1035"/>
            <ac:grpSpMk id="23" creationId="{C5D578F2-9EAC-4625-BC6A-0E4F48FF882A}"/>
          </ac:grpSpMkLst>
        </pc:grpChg>
        <pc:grpChg chg="add del mod">
          <ac:chgData name="Nguyễn Thành Thuận" userId="f7e0d9b1-5112-4b72-8fa3-9ac8b2b6baf7" providerId="ADAL" clId="{45BC7FF8-AE83-4DAF-85FA-067E8C2D61D5}" dt="2022-09-27T06:32:24.642" v="4392" actId="478"/>
          <ac:grpSpMkLst>
            <pc:docMk/>
            <pc:sldMk cId="4128811201" sldId="1035"/>
            <ac:grpSpMk id="26" creationId="{195BDF9A-6E4A-444E-BCB4-17191624D535}"/>
          </ac:grpSpMkLst>
        </pc:grpChg>
        <pc:grpChg chg="add mod">
          <ac:chgData name="Nguyễn Thành Thuận" userId="f7e0d9b1-5112-4b72-8fa3-9ac8b2b6baf7" providerId="ADAL" clId="{45BC7FF8-AE83-4DAF-85FA-067E8C2D61D5}" dt="2022-09-27T06:32:25.275" v="4393"/>
          <ac:grpSpMkLst>
            <pc:docMk/>
            <pc:sldMk cId="4128811201" sldId="1035"/>
            <ac:grpSpMk id="29" creationId="{62F50BDC-59FA-4536-86D8-0B6CA86AA7DF}"/>
          </ac:grpSpMkLst>
        </pc:grpChg>
        <pc:grpChg chg="add del mod">
          <ac:chgData name="Nguyễn Thành Thuận" userId="f7e0d9b1-5112-4b72-8fa3-9ac8b2b6baf7" providerId="ADAL" clId="{45BC7FF8-AE83-4DAF-85FA-067E8C2D61D5}" dt="2022-09-27T06:33:39.084" v="4399" actId="478"/>
          <ac:grpSpMkLst>
            <pc:docMk/>
            <pc:sldMk cId="4128811201" sldId="1035"/>
            <ac:grpSpMk id="32" creationId="{C35C43B5-1B9F-4C14-9643-524E73D999B6}"/>
          </ac:grpSpMkLst>
        </pc:grpChg>
        <pc:grpChg chg="add del mod">
          <ac:chgData name="Nguyễn Thành Thuận" userId="f7e0d9b1-5112-4b72-8fa3-9ac8b2b6baf7" providerId="ADAL" clId="{45BC7FF8-AE83-4DAF-85FA-067E8C2D61D5}" dt="2022-09-27T06:33:39.084" v="4399" actId="478"/>
          <ac:grpSpMkLst>
            <pc:docMk/>
            <pc:sldMk cId="4128811201" sldId="1035"/>
            <ac:grpSpMk id="35" creationId="{E211A8D7-CB4C-4800-BCFC-E6A66D701CB5}"/>
          </ac:grpSpMkLst>
        </pc:grpChg>
        <pc:grpChg chg="add del mod">
          <ac:chgData name="Nguyễn Thành Thuận" userId="f7e0d9b1-5112-4b72-8fa3-9ac8b2b6baf7" providerId="ADAL" clId="{45BC7FF8-AE83-4DAF-85FA-067E8C2D61D5}" dt="2022-09-27T06:33:39.084" v="4399" actId="478"/>
          <ac:grpSpMkLst>
            <pc:docMk/>
            <pc:sldMk cId="4128811201" sldId="1035"/>
            <ac:grpSpMk id="38" creationId="{5E16A093-719C-4462-9607-01204F4A3FCA}"/>
          </ac:grpSpMkLst>
        </pc:grpChg>
        <pc:grpChg chg="add del mod">
          <ac:chgData name="Nguyễn Thành Thuận" userId="f7e0d9b1-5112-4b72-8fa3-9ac8b2b6baf7" providerId="ADAL" clId="{45BC7FF8-AE83-4DAF-85FA-067E8C2D61D5}" dt="2022-09-27T06:33:39.084" v="4399" actId="478"/>
          <ac:grpSpMkLst>
            <pc:docMk/>
            <pc:sldMk cId="4128811201" sldId="1035"/>
            <ac:grpSpMk id="41" creationId="{34BF5945-8BBC-4841-B9BE-3C6F8BA46DEF}"/>
          </ac:grpSpMkLst>
        </pc:grpChg>
        <pc:grpChg chg="add mod">
          <ac:chgData name="Nguyễn Thành Thuận" userId="f7e0d9b1-5112-4b72-8fa3-9ac8b2b6baf7" providerId="ADAL" clId="{45BC7FF8-AE83-4DAF-85FA-067E8C2D61D5}" dt="2022-09-27T06:38:26.119" v="4455" actId="1038"/>
          <ac:grpSpMkLst>
            <pc:docMk/>
            <pc:sldMk cId="4128811201" sldId="1035"/>
            <ac:grpSpMk id="44" creationId="{728C9F50-AF2D-481A-B1EE-623DFD722BDF}"/>
          </ac:grpSpMkLst>
        </pc:grpChg>
        <pc:grpChg chg="add mod">
          <ac:chgData name="Nguyễn Thành Thuận" userId="f7e0d9b1-5112-4b72-8fa3-9ac8b2b6baf7" providerId="ADAL" clId="{45BC7FF8-AE83-4DAF-85FA-067E8C2D61D5}" dt="2022-09-27T06:33:40.072" v="4400"/>
          <ac:grpSpMkLst>
            <pc:docMk/>
            <pc:sldMk cId="4128811201" sldId="1035"/>
            <ac:grpSpMk id="47" creationId="{54C71464-F12D-4896-9FFC-79451586F123}"/>
          </ac:grpSpMkLst>
        </pc:grpChg>
        <pc:grpChg chg="add mod">
          <ac:chgData name="Nguyễn Thành Thuận" userId="f7e0d9b1-5112-4b72-8fa3-9ac8b2b6baf7" providerId="ADAL" clId="{45BC7FF8-AE83-4DAF-85FA-067E8C2D61D5}" dt="2022-09-27T06:33:40.072" v="4400"/>
          <ac:grpSpMkLst>
            <pc:docMk/>
            <pc:sldMk cId="4128811201" sldId="1035"/>
            <ac:grpSpMk id="50" creationId="{4F07B8CF-CECB-4FA0-A80D-D1009C130E75}"/>
          </ac:grpSpMkLst>
        </pc:grpChg>
        <pc:grpChg chg="add mod">
          <ac:chgData name="Nguyễn Thành Thuận" userId="f7e0d9b1-5112-4b72-8fa3-9ac8b2b6baf7" providerId="ADAL" clId="{45BC7FF8-AE83-4DAF-85FA-067E8C2D61D5}" dt="2022-09-27T06:33:40.072" v="4400"/>
          <ac:grpSpMkLst>
            <pc:docMk/>
            <pc:sldMk cId="4128811201" sldId="1035"/>
            <ac:grpSpMk id="53" creationId="{459A724D-5F41-4E84-A5B7-AC1CCB4DFCB3}"/>
          </ac:grpSpMkLst>
        </pc:grpChg>
      </pc:sldChg>
      <pc:sldChg chg="addSp delSp modSp new add del mod">
        <pc:chgData name="Nguyễn Thành Thuận" userId="f7e0d9b1-5112-4b72-8fa3-9ac8b2b6baf7" providerId="ADAL" clId="{45BC7FF8-AE83-4DAF-85FA-067E8C2D61D5}" dt="2022-09-27T06:38:19.980" v="4452" actId="47"/>
        <pc:sldMkLst>
          <pc:docMk/>
          <pc:sldMk cId="513595553" sldId="1036"/>
        </pc:sldMkLst>
        <pc:spChg chg="del">
          <ac:chgData name="Nguyễn Thành Thuận" userId="f7e0d9b1-5112-4b72-8fa3-9ac8b2b6baf7" providerId="ADAL" clId="{45BC7FF8-AE83-4DAF-85FA-067E8C2D61D5}" dt="2022-09-27T06:28:04.153" v="3883" actId="478"/>
          <ac:spMkLst>
            <pc:docMk/>
            <pc:sldMk cId="513595553" sldId="1036"/>
            <ac:spMk id="2" creationId="{287E7FCB-3D9E-4C78-8902-BBECD28AB1F3}"/>
          </ac:spMkLst>
        </pc:spChg>
        <pc:spChg chg="del">
          <ac:chgData name="Nguyễn Thành Thuận" userId="f7e0d9b1-5112-4b72-8fa3-9ac8b2b6baf7" providerId="ADAL" clId="{45BC7FF8-AE83-4DAF-85FA-067E8C2D61D5}" dt="2022-09-27T06:28:04.153" v="3883" actId="478"/>
          <ac:spMkLst>
            <pc:docMk/>
            <pc:sldMk cId="513595553" sldId="1036"/>
            <ac:spMk id="3" creationId="{1EC76F27-3382-44DA-AC08-9E781A92AD75}"/>
          </ac:spMkLst>
        </pc:spChg>
        <pc:spChg chg="add del mod">
          <ac:chgData name="Nguyễn Thành Thuận" userId="f7e0d9b1-5112-4b72-8fa3-9ac8b2b6baf7" providerId="ADAL" clId="{45BC7FF8-AE83-4DAF-85FA-067E8C2D61D5}" dt="2022-09-27T06:30:24.281" v="4177" actId="478"/>
          <ac:spMkLst>
            <pc:docMk/>
            <pc:sldMk cId="513595553" sldId="1036"/>
            <ac:spMk id="4" creationId="{DCE8A016-07F3-4442-B192-758E658BB412}"/>
          </ac:spMkLst>
        </pc:spChg>
        <pc:spChg chg="add del mod">
          <ac:chgData name="Nguyễn Thành Thuận" userId="f7e0d9b1-5112-4b72-8fa3-9ac8b2b6baf7" providerId="ADAL" clId="{45BC7FF8-AE83-4DAF-85FA-067E8C2D61D5}" dt="2022-09-27T06:30:13.748" v="4174" actId="478"/>
          <ac:spMkLst>
            <pc:docMk/>
            <pc:sldMk cId="513595553" sldId="1036"/>
            <ac:spMk id="5" creationId="{59DC7FBF-0A56-4A90-86DB-84AEB2833F34}"/>
          </ac:spMkLst>
        </pc:spChg>
        <pc:spChg chg="add del mod">
          <ac:chgData name="Nguyễn Thành Thuận" userId="f7e0d9b1-5112-4b72-8fa3-9ac8b2b6baf7" providerId="ADAL" clId="{45BC7FF8-AE83-4DAF-85FA-067E8C2D61D5}" dt="2022-09-27T06:30:13.748" v="4174" actId="478"/>
          <ac:spMkLst>
            <pc:docMk/>
            <pc:sldMk cId="513595553" sldId="1036"/>
            <ac:spMk id="6" creationId="{474FD552-D347-4611-9E26-AC33AA488E96}"/>
          </ac:spMkLst>
        </pc:spChg>
        <pc:spChg chg="add del mod">
          <ac:chgData name="Nguyễn Thành Thuận" userId="f7e0d9b1-5112-4b72-8fa3-9ac8b2b6baf7" providerId="ADAL" clId="{45BC7FF8-AE83-4DAF-85FA-067E8C2D61D5}" dt="2022-09-27T06:30:13.748" v="4174" actId="478"/>
          <ac:spMkLst>
            <pc:docMk/>
            <pc:sldMk cId="513595553" sldId="1036"/>
            <ac:spMk id="7" creationId="{33DAD826-A0A5-4FCC-8E60-AB983BCFD251}"/>
          </ac:spMkLst>
        </pc:spChg>
        <pc:spChg chg="add del mod">
          <ac:chgData name="Nguyễn Thành Thuận" userId="f7e0d9b1-5112-4b72-8fa3-9ac8b2b6baf7" providerId="ADAL" clId="{45BC7FF8-AE83-4DAF-85FA-067E8C2D61D5}" dt="2022-09-27T06:30:13.748" v="4174" actId="478"/>
          <ac:spMkLst>
            <pc:docMk/>
            <pc:sldMk cId="513595553" sldId="1036"/>
            <ac:spMk id="8" creationId="{5C8E9C63-FA08-40CA-AA12-21AD739CB1CF}"/>
          </ac:spMkLst>
        </pc:spChg>
        <pc:spChg chg="add del mod">
          <ac:chgData name="Nguyễn Thành Thuận" userId="f7e0d9b1-5112-4b72-8fa3-9ac8b2b6baf7" providerId="ADAL" clId="{45BC7FF8-AE83-4DAF-85FA-067E8C2D61D5}" dt="2022-09-27T06:30:24.281" v="4177" actId="478"/>
          <ac:spMkLst>
            <pc:docMk/>
            <pc:sldMk cId="513595553" sldId="1036"/>
            <ac:spMk id="9" creationId="{2E3EF0FE-34F5-4B11-A2A5-952D0BA6B9B0}"/>
          </ac:spMkLst>
        </pc:spChg>
        <pc:spChg chg="add del mod">
          <ac:chgData name="Nguyễn Thành Thuận" userId="f7e0d9b1-5112-4b72-8fa3-9ac8b2b6baf7" providerId="ADAL" clId="{45BC7FF8-AE83-4DAF-85FA-067E8C2D61D5}" dt="2022-09-27T06:30:13.748" v="4174" actId="478"/>
          <ac:spMkLst>
            <pc:docMk/>
            <pc:sldMk cId="513595553" sldId="1036"/>
            <ac:spMk id="10" creationId="{7D14CCE4-F906-4D71-BF0E-2752D4349B8C}"/>
          </ac:spMkLst>
        </pc:spChg>
        <pc:spChg chg="add del mod">
          <ac:chgData name="Nguyễn Thành Thuận" userId="f7e0d9b1-5112-4b72-8fa3-9ac8b2b6baf7" providerId="ADAL" clId="{45BC7FF8-AE83-4DAF-85FA-067E8C2D61D5}" dt="2022-09-27T06:30:13.748" v="4174" actId="478"/>
          <ac:spMkLst>
            <pc:docMk/>
            <pc:sldMk cId="513595553" sldId="1036"/>
            <ac:spMk id="11" creationId="{770CE67D-3963-44FE-883A-F551B6F6EABE}"/>
          </ac:spMkLst>
        </pc:spChg>
        <pc:spChg chg="add del mod">
          <ac:chgData name="Nguyễn Thành Thuận" userId="f7e0d9b1-5112-4b72-8fa3-9ac8b2b6baf7" providerId="ADAL" clId="{45BC7FF8-AE83-4DAF-85FA-067E8C2D61D5}" dt="2022-09-27T06:30:13.748" v="4174" actId="478"/>
          <ac:spMkLst>
            <pc:docMk/>
            <pc:sldMk cId="513595553" sldId="1036"/>
            <ac:spMk id="12" creationId="{E77AAEFB-62E5-47C8-BAF3-3B71585BE31C}"/>
          </ac:spMkLst>
        </pc:spChg>
        <pc:spChg chg="add del mod">
          <ac:chgData name="Nguyễn Thành Thuận" userId="f7e0d9b1-5112-4b72-8fa3-9ac8b2b6baf7" providerId="ADAL" clId="{45BC7FF8-AE83-4DAF-85FA-067E8C2D61D5}" dt="2022-09-27T06:30:13.748" v="4174" actId="478"/>
          <ac:spMkLst>
            <pc:docMk/>
            <pc:sldMk cId="513595553" sldId="1036"/>
            <ac:spMk id="13" creationId="{778C092D-CFC5-457D-AA38-2F232C8CBB2E}"/>
          </ac:spMkLst>
        </pc:spChg>
        <pc:spChg chg="mod">
          <ac:chgData name="Nguyễn Thành Thuận" userId="f7e0d9b1-5112-4b72-8fa3-9ac8b2b6baf7" providerId="ADAL" clId="{45BC7FF8-AE83-4DAF-85FA-067E8C2D61D5}" dt="2022-09-27T06:30:24.989" v="4178"/>
          <ac:spMkLst>
            <pc:docMk/>
            <pc:sldMk cId="513595553" sldId="1036"/>
            <ac:spMk id="15" creationId="{D575C71A-4B3B-451F-89EC-51EBEF615FF7}"/>
          </ac:spMkLst>
        </pc:spChg>
        <pc:spChg chg="mod">
          <ac:chgData name="Nguyễn Thành Thuận" userId="f7e0d9b1-5112-4b72-8fa3-9ac8b2b6baf7" providerId="ADAL" clId="{45BC7FF8-AE83-4DAF-85FA-067E8C2D61D5}" dt="2022-09-27T06:30:24.989" v="4178"/>
          <ac:spMkLst>
            <pc:docMk/>
            <pc:sldMk cId="513595553" sldId="1036"/>
            <ac:spMk id="16" creationId="{B5466A06-6D26-4352-8D2F-692A9E57901F}"/>
          </ac:spMkLst>
        </pc:spChg>
        <pc:grpChg chg="add mod">
          <ac:chgData name="Nguyễn Thành Thuận" userId="f7e0d9b1-5112-4b72-8fa3-9ac8b2b6baf7" providerId="ADAL" clId="{45BC7FF8-AE83-4DAF-85FA-067E8C2D61D5}" dt="2022-09-27T06:30:24.989" v="4178"/>
          <ac:grpSpMkLst>
            <pc:docMk/>
            <pc:sldMk cId="513595553" sldId="1036"/>
            <ac:grpSpMk id="14" creationId="{7E887EB3-814F-4B94-BDF2-5B506F938650}"/>
          </ac:grpSpMkLst>
        </pc:grpChg>
      </pc:sldChg>
      <pc:sldChg chg="modSp add del mod">
        <pc:chgData name="Nguyễn Thành Thuận" userId="f7e0d9b1-5112-4b72-8fa3-9ac8b2b6baf7" providerId="ADAL" clId="{45BC7FF8-AE83-4DAF-85FA-067E8C2D61D5}" dt="2022-09-27T06:27:38.451" v="3800" actId="47"/>
        <pc:sldMkLst>
          <pc:docMk/>
          <pc:sldMk cId="2094122855" sldId="1036"/>
        </pc:sldMkLst>
        <pc:spChg chg="mod">
          <ac:chgData name="Nguyễn Thành Thuận" userId="f7e0d9b1-5112-4b72-8fa3-9ac8b2b6baf7" providerId="ADAL" clId="{45BC7FF8-AE83-4DAF-85FA-067E8C2D61D5}" dt="2022-09-27T06:26:16.138" v="3631" actId="1038"/>
          <ac:spMkLst>
            <pc:docMk/>
            <pc:sldMk cId="2094122855" sldId="1036"/>
            <ac:spMk id="88" creationId="{6030662D-B72F-4BAF-BA4F-075BFB460C50}"/>
          </ac:spMkLst>
        </pc:spChg>
        <pc:spChg chg="mod">
          <ac:chgData name="Nguyễn Thành Thuận" userId="f7e0d9b1-5112-4b72-8fa3-9ac8b2b6baf7" providerId="ADAL" clId="{45BC7FF8-AE83-4DAF-85FA-067E8C2D61D5}" dt="2022-09-27T06:26:16.138" v="3631" actId="1038"/>
          <ac:spMkLst>
            <pc:docMk/>
            <pc:sldMk cId="2094122855" sldId="1036"/>
            <ac:spMk id="92" creationId="{7059F733-AE14-4167-82CA-B4A7EE67355C}"/>
          </ac:spMkLst>
        </pc:spChg>
      </pc:sldChg>
      <pc:sldChg chg="addSp delSp modSp add mod modTransition">
        <pc:chgData name="Nguyễn Thành Thuận" userId="f7e0d9b1-5112-4b72-8fa3-9ac8b2b6baf7" providerId="ADAL" clId="{45BC7FF8-AE83-4DAF-85FA-067E8C2D61D5}" dt="2022-09-28T16:53:03.172" v="12774"/>
        <pc:sldMkLst>
          <pc:docMk/>
          <pc:sldMk cId="11725974" sldId="1037"/>
        </pc:sldMkLst>
        <pc:spChg chg="add del mod ord">
          <ac:chgData name="Nguyễn Thành Thuận" userId="f7e0d9b1-5112-4b72-8fa3-9ac8b2b6baf7" providerId="ADAL" clId="{45BC7FF8-AE83-4DAF-85FA-067E8C2D61D5}" dt="2022-09-27T07:05:41.740" v="5767"/>
          <ac:spMkLst>
            <pc:docMk/>
            <pc:sldMk cId="11725974" sldId="1037"/>
            <ac:spMk id="17" creationId="{C1DD8345-36DE-443F-AAAF-107721599C3E}"/>
          </ac:spMkLst>
        </pc:spChg>
        <pc:spChg chg="mod">
          <ac:chgData name="Nguyễn Thành Thuận" userId="f7e0d9b1-5112-4b72-8fa3-9ac8b2b6baf7" providerId="ADAL" clId="{45BC7FF8-AE83-4DAF-85FA-067E8C2D61D5}" dt="2022-09-28T15:23:12.209" v="11246" actId="207"/>
          <ac:spMkLst>
            <pc:docMk/>
            <pc:sldMk cId="11725974" sldId="1037"/>
            <ac:spMk id="48" creationId="{102B43E7-DD2B-4E3F-8BF5-2387FE1A688A}"/>
          </ac:spMkLst>
        </pc:spChg>
        <pc:grpChg chg="mod">
          <ac:chgData name="Nguyễn Thành Thuận" userId="f7e0d9b1-5112-4b72-8fa3-9ac8b2b6baf7" providerId="ADAL" clId="{45BC7FF8-AE83-4DAF-85FA-067E8C2D61D5}" dt="2022-09-27T06:38:27.929" v="4458" actId="1038"/>
          <ac:grpSpMkLst>
            <pc:docMk/>
            <pc:sldMk cId="11725974" sldId="1037"/>
            <ac:grpSpMk id="44" creationId="{728C9F50-AF2D-481A-B1EE-623DFD722BDF}"/>
          </ac:grpSpMkLst>
        </pc:grpChg>
        <pc:grpChg chg="mod">
          <ac:chgData name="Nguyễn Thành Thuận" userId="f7e0d9b1-5112-4b72-8fa3-9ac8b2b6baf7" providerId="ADAL" clId="{45BC7FF8-AE83-4DAF-85FA-067E8C2D61D5}" dt="2022-09-27T06:38:28.796" v="4461" actId="1038"/>
          <ac:grpSpMkLst>
            <pc:docMk/>
            <pc:sldMk cId="11725974" sldId="1037"/>
            <ac:grpSpMk id="47" creationId="{54C71464-F12D-4896-9FFC-79451586F123}"/>
          </ac:grpSpMkLst>
        </pc:grpChg>
      </pc:sldChg>
      <pc:sldChg chg="modSp add del mod">
        <pc:chgData name="Nguyễn Thành Thuận" userId="f7e0d9b1-5112-4b72-8fa3-9ac8b2b6baf7" providerId="ADAL" clId="{45BC7FF8-AE83-4DAF-85FA-067E8C2D61D5}" dt="2022-09-27T06:27:38.451" v="3800" actId="47"/>
        <pc:sldMkLst>
          <pc:docMk/>
          <pc:sldMk cId="1458260409" sldId="1037"/>
        </pc:sldMkLst>
        <pc:spChg chg="mod">
          <ac:chgData name="Nguyễn Thành Thuận" userId="f7e0d9b1-5112-4b72-8fa3-9ac8b2b6baf7" providerId="ADAL" clId="{45BC7FF8-AE83-4DAF-85FA-067E8C2D61D5}" dt="2022-09-27T06:26:28.910" v="3722" actId="1037"/>
          <ac:spMkLst>
            <pc:docMk/>
            <pc:sldMk cId="1458260409" sldId="1037"/>
            <ac:spMk id="89" creationId="{63A4412F-FC6D-42E0-8F5E-F8404442F06B}"/>
          </ac:spMkLst>
        </pc:spChg>
        <pc:spChg chg="mod">
          <ac:chgData name="Nguyễn Thành Thuận" userId="f7e0d9b1-5112-4b72-8fa3-9ac8b2b6baf7" providerId="ADAL" clId="{45BC7FF8-AE83-4DAF-85FA-067E8C2D61D5}" dt="2022-09-27T06:26:28.910" v="3722" actId="1037"/>
          <ac:spMkLst>
            <pc:docMk/>
            <pc:sldMk cId="1458260409" sldId="1037"/>
            <ac:spMk id="93" creationId="{4F1F5335-C005-4B56-BB30-648F8B878F43}"/>
          </ac:spMkLst>
        </pc:spChg>
      </pc:sldChg>
      <pc:sldChg chg="addSp delSp modSp new del mod">
        <pc:chgData name="Nguyễn Thành Thuận" userId="f7e0d9b1-5112-4b72-8fa3-9ac8b2b6baf7" providerId="ADAL" clId="{45BC7FF8-AE83-4DAF-85FA-067E8C2D61D5}" dt="2022-09-27T06:31:10.871" v="4307" actId="47"/>
        <pc:sldMkLst>
          <pc:docMk/>
          <pc:sldMk cId="1534392102" sldId="1037"/>
        </pc:sldMkLst>
        <pc:spChg chg="del">
          <ac:chgData name="Nguyễn Thành Thuận" userId="f7e0d9b1-5112-4b72-8fa3-9ac8b2b6baf7" providerId="ADAL" clId="{45BC7FF8-AE83-4DAF-85FA-067E8C2D61D5}" dt="2022-09-27T06:28:16.685" v="3934" actId="478"/>
          <ac:spMkLst>
            <pc:docMk/>
            <pc:sldMk cId="1534392102" sldId="1037"/>
            <ac:spMk id="2" creationId="{9B92FF7D-C368-461C-B358-AB252A50029E}"/>
          </ac:spMkLst>
        </pc:spChg>
        <pc:spChg chg="del">
          <ac:chgData name="Nguyễn Thành Thuận" userId="f7e0d9b1-5112-4b72-8fa3-9ac8b2b6baf7" providerId="ADAL" clId="{45BC7FF8-AE83-4DAF-85FA-067E8C2D61D5}" dt="2022-09-27T06:28:16.685" v="3934" actId="478"/>
          <ac:spMkLst>
            <pc:docMk/>
            <pc:sldMk cId="1534392102" sldId="1037"/>
            <ac:spMk id="3" creationId="{52B9FCE4-E952-407E-BDA7-8EB23D9BE41E}"/>
          </ac:spMkLst>
        </pc:spChg>
        <pc:spChg chg="add mod">
          <ac:chgData name="Nguyễn Thành Thuận" userId="f7e0d9b1-5112-4b72-8fa3-9ac8b2b6baf7" providerId="ADAL" clId="{45BC7FF8-AE83-4DAF-85FA-067E8C2D61D5}" dt="2022-09-27T06:28:17.283" v="3935"/>
          <ac:spMkLst>
            <pc:docMk/>
            <pc:sldMk cId="1534392102" sldId="1037"/>
            <ac:spMk id="4" creationId="{F8CF680F-3854-4DC3-AFBA-A8F39679B2E0}"/>
          </ac:spMkLst>
        </pc:spChg>
        <pc:spChg chg="add mod">
          <ac:chgData name="Nguyễn Thành Thuận" userId="f7e0d9b1-5112-4b72-8fa3-9ac8b2b6baf7" providerId="ADAL" clId="{45BC7FF8-AE83-4DAF-85FA-067E8C2D61D5}" dt="2022-09-27T06:28:17.283" v="3935"/>
          <ac:spMkLst>
            <pc:docMk/>
            <pc:sldMk cId="1534392102" sldId="1037"/>
            <ac:spMk id="5" creationId="{9298DF5A-EF66-44DD-9D79-08CE54181DDD}"/>
          </ac:spMkLst>
        </pc:spChg>
        <pc:spChg chg="add mod">
          <ac:chgData name="Nguyễn Thành Thuận" userId="f7e0d9b1-5112-4b72-8fa3-9ac8b2b6baf7" providerId="ADAL" clId="{45BC7FF8-AE83-4DAF-85FA-067E8C2D61D5}" dt="2022-09-27T06:28:17.283" v="3935"/>
          <ac:spMkLst>
            <pc:docMk/>
            <pc:sldMk cId="1534392102" sldId="1037"/>
            <ac:spMk id="6" creationId="{0BB656E6-1E8F-4A84-A87C-A2D973851CA3}"/>
          </ac:spMkLst>
        </pc:spChg>
        <pc:spChg chg="add mod">
          <ac:chgData name="Nguyễn Thành Thuận" userId="f7e0d9b1-5112-4b72-8fa3-9ac8b2b6baf7" providerId="ADAL" clId="{45BC7FF8-AE83-4DAF-85FA-067E8C2D61D5}" dt="2022-09-27T06:28:17.283" v="3935"/>
          <ac:spMkLst>
            <pc:docMk/>
            <pc:sldMk cId="1534392102" sldId="1037"/>
            <ac:spMk id="7" creationId="{EC8EC46F-A20D-402B-B7F9-E555E47ED6CF}"/>
          </ac:spMkLst>
        </pc:spChg>
        <pc:spChg chg="add mod">
          <ac:chgData name="Nguyễn Thành Thuận" userId="f7e0d9b1-5112-4b72-8fa3-9ac8b2b6baf7" providerId="ADAL" clId="{45BC7FF8-AE83-4DAF-85FA-067E8C2D61D5}" dt="2022-09-27T06:28:23.172" v="3970" actId="1038"/>
          <ac:spMkLst>
            <pc:docMk/>
            <pc:sldMk cId="1534392102" sldId="1037"/>
            <ac:spMk id="8" creationId="{39A8D16F-936C-484C-A12E-2BB476D27021}"/>
          </ac:spMkLst>
        </pc:spChg>
        <pc:spChg chg="add mod">
          <ac:chgData name="Nguyễn Thành Thuận" userId="f7e0d9b1-5112-4b72-8fa3-9ac8b2b6baf7" providerId="ADAL" clId="{45BC7FF8-AE83-4DAF-85FA-067E8C2D61D5}" dt="2022-09-27T06:28:17.283" v="3935"/>
          <ac:spMkLst>
            <pc:docMk/>
            <pc:sldMk cId="1534392102" sldId="1037"/>
            <ac:spMk id="9" creationId="{3F977F7D-1A6D-4972-9816-FFDF7FCE1580}"/>
          </ac:spMkLst>
        </pc:spChg>
        <pc:spChg chg="add mod">
          <ac:chgData name="Nguyễn Thành Thuận" userId="f7e0d9b1-5112-4b72-8fa3-9ac8b2b6baf7" providerId="ADAL" clId="{45BC7FF8-AE83-4DAF-85FA-067E8C2D61D5}" dt="2022-09-27T06:28:17.283" v="3935"/>
          <ac:spMkLst>
            <pc:docMk/>
            <pc:sldMk cId="1534392102" sldId="1037"/>
            <ac:spMk id="10" creationId="{AD5D1AF8-6E9F-4561-9330-D3529023AC69}"/>
          </ac:spMkLst>
        </pc:spChg>
        <pc:spChg chg="add mod">
          <ac:chgData name="Nguyễn Thành Thuận" userId="f7e0d9b1-5112-4b72-8fa3-9ac8b2b6baf7" providerId="ADAL" clId="{45BC7FF8-AE83-4DAF-85FA-067E8C2D61D5}" dt="2022-09-27T06:28:17.283" v="3935"/>
          <ac:spMkLst>
            <pc:docMk/>
            <pc:sldMk cId="1534392102" sldId="1037"/>
            <ac:spMk id="11" creationId="{55D982A3-AEA8-44D2-B92D-FB6395F7F330}"/>
          </ac:spMkLst>
        </pc:spChg>
        <pc:spChg chg="add mod">
          <ac:chgData name="Nguyễn Thành Thuận" userId="f7e0d9b1-5112-4b72-8fa3-9ac8b2b6baf7" providerId="ADAL" clId="{45BC7FF8-AE83-4DAF-85FA-067E8C2D61D5}" dt="2022-09-27T06:28:17.283" v="3935"/>
          <ac:spMkLst>
            <pc:docMk/>
            <pc:sldMk cId="1534392102" sldId="1037"/>
            <ac:spMk id="12" creationId="{DA4D699D-33B2-4EC9-9578-7C2F12E9A292}"/>
          </ac:spMkLst>
        </pc:spChg>
        <pc:spChg chg="add mod">
          <ac:chgData name="Nguyễn Thành Thuận" userId="f7e0d9b1-5112-4b72-8fa3-9ac8b2b6baf7" providerId="ADAL" clId="{45BC7FF8-AE83-4DAF-85FA-067E8C2D61D5}" dt="2022-09-27T06:28:23.172" v="3970" actId="1038"/>
          <ac:spMkLst>
            <pc:docMk/>
            <pc:sldMk cId="1534392102" sldId="1037"/>
            <ac:spMk id="13" creationId="{355E7A43-0B89-42A3-8689-9B8C33397074}"/>
          </ac:spMkLst>
        </pc:spChg>
      </pc:sldChg>
      <pc:sldChg chg="modSp add del mod">
        <pc:chgData name="Nguyễn Thành Thuận" userId="f7e0d9b1-5112-4b72-8fa3-9ac8b2b6baf7" providerId="ADAL" clId="{45BC7FF8-AE83-4DAF-85FA-067E8C2D61D5}" dt="2022-09-27T06:27:38.451" v="3800" actId="47"/>
        <pc:sldMkLst>
          <pc:docMk/>
          <pc:sldMk cId="926652552" sldId="1038"/>
        </pc:sldMkLst>
        <pc:spChg chg="mod">
          <ac:chgData name="Nguyễn Thành Thuận" userId="f7e0d9b1-5112-4b72-8fa3-9ac8b2b6baf7" providerId="ADAL" clId="{45BC7FF8-AE83-4DAF-85FA-067E8C2D61D5}" dt="2022-09-27T06:26:55.813" v="3730" actId="1037"/>
          <ac:spMkLst>
            <pc:docMk/>
            <pc:sldMk cId="926652552" sldId="1038"/>
            <ac:spMk id="88" creationId="{6030662D-B72F-4BAF-BA4F-075BFB460C50}"/>
          </ac:spMkLst>
        </pc:spChg>
        <pc:spChg chg="mod">
          <ac:chgData name="Nguyễn Thành Thuận" userId="f7e0d9b1-5112-4b72-8fa3-9ac8b2b6baf7" providerId="ADAL" clId="{45BC7FF8-AE83-4DAF-85FA-067E8C2D61D5}" dt="2022-09-27T06:27:00.898" v="3734" actId="1037"/>
          <ac:spMkLst>
            <pc:docMk/>
            <pc:sldMk cId="926652552" sldId="1038"/>
            <ac:spMk id="89" creationId="{63A4412F-FC6D-42E0-8F5E-F8404442F06B}"/>
          </ac:spMkLst>
        </pc:spChg>
        <pc:spChg chg="mod">
          <ac:chgData name="Nguyễn Thành Thuận" userId="f7e0d9b1-5112-4b72-8fa3-9ac8b2b6baf7" providerId="ADAL" clId="{45BC7FF8-AE83-4DAF-85FA-067E8C2D61D5}" dt="2022-09-27T06:27:06.946" v="3738" actId="1037"/>
          <ac:spMkLst>
            <pc:docMk/>
            <pc:sldMk cId="926652552" sldId="1038"/>
            <ac:spMk id="90" creationId="{26B30D76-10B3-4A33-AFBF-4261953C3371}"/>
          </ac:spMkLst>
        </pc:spChg>
        <pc:spChg chg="mod">
          <ac:chgData name="Nguyễn Thành Thuận" userId="f7e0d9b1-5112-4b72-8fa3-9ac8b2b6baf7" providerId="ADAL" clId="{45BC7FF8-AE83-4DAF-85FA-067E8C2D61D5}" dt="2022-09-27T06:26:55.813" v="3730" actId="1037"/>
          <ac:spMkLst>
            <pc:docMk/>
            <pc:sldMk cId="926652552" sldId="1038"/>
            <ac:spMk id="92" creationId="{7059F733-AE14-4167-82CA-B4A7EE67355C}"/>
          </ac:spMkLst>
        </pc:spChg>
        <pc:spChg chg="mod">
          <ac:chgData name="Nguyễn Thành Thuận" userId="f7e0d9b1-5112-4b72-8fa3-9ac8b2b6baf7" providerId="ADAL" clId="{45BC7FF8-AE83-4DAF-85FA-067E8C2D61D5}" dt="2022-09-27T06:27:00.898" v="3734" actId="1037"/>
          <ac:spMkLst>
            <pc:docMk/>
            <pc:sldMk cId="926652552" sldId="1038"/>
            <ac:spMk id="93" creationId="{4F1F5335-C005-4B56-BB30-648F8B878F43}"/>
          </ac:spMkLst>
        </pc:spChg>
        <pc:spChg chg="mod">
          <ac:chgData name="Nguyễn Thành Thuận" userId="f7e0d9b1-5112-4b72-8fa3-9ac8b2b6baf7" providerId="ADAL" clId="{45BC7FF8-AE83-4DAF-85FA-067E8C2D61D5}" dt="2022-09-27T06:27:06.946" v="3738" actId="1037"/>
          <ac:spMkLst>
            <pc:docMk/>
            <pc:sldMk cId="926652552" sldId="1038"/>
            <ac:spMk id="94" creationId="{2DDEBD24-33F3-4079-9980-B89DA295540B}"/>
          </ac:spMkLst>
        </pc:spChg>
      </pc:sldChg>
      <pc:sldChg chg="addSp delSp modSp new del mod">
        <pc:chgData name="Nguyễn Thành Thuận" userId="f7e0d9b1-5112-4b72-8fa3-9ac8b2b6baf7" providerId="ADAL" clId="{45BC7FF8-AE83-4DAF-85FA-067E8C2D61D5}" dt="2022-09-27T06:31:10.135" v="4306" actId="47"/>
        <pc:sldMkLst>
          <pc:docMk/>
          <pc:sldMk cId="1104367711" sldId="1038"/>
        </pc:sldMkLst>
        <pc:spChg chg="del">
          <ac:chgData name="Nguyễn Thành Thuận" userId="f7e0d9b1-5112-4b72-8fa3-9ac8b2b6baf7" providerId="ADAL" clId="{45BC7FF8-AE83-4DAF-85FA-067E8C2D61D5}" dt="2022-09-27T06:28:27.815" v="3972" actId="478"/>
          <ac:spMkLst>
            <pc:docMk/>
            <pc:sldMk cId="1104367711" sldId="1038"/>
            <ac:spMk id="2" creationId="{F7EDBF7B-38C9-4166-929C-490A19E8911E}"/>
          </ac:spMkLst>
        </pc:spChg>
        <pc:spChg chg="del">
          <ac:chgData name="Nguyễn Thành Thuận" userId="f7e0d9b1-5112-4b72-8fa3-9ac8b2b6baf7" providerId="ADAL" clId="{45BC7FF8-AE83-4DAF-85FA-067E8C2D61D5}" dt="2022-09-27T06:28:27.815" v="3972" actId="478"/>
          <ac:spMkLst>
            <pc:docMk/>
            <pc:sldMk cId="1104367711" sldId="1038"/>
            <ac:spMk id="3" creationId="{C77D0CB9-AE5A-4487-9819-179BA123C171}"/>
          </ac:spMkLst>
        </pc:spChg>
        <pc:spChg chg="add mod">
          <ac:chgData name="Nguyễn Thành Thuận" userId="f7e0d9b1-5112-4b72-8fa3-9ac8b2b6baf7" providerId="ADAL" clId="{45BC7FF8-AE83-4DAF-85FA-067E8C2D61D5}" dt="2022-09-27T06:28:28.248" v="3973"/>
          <ac:spMkLst>
            <pc:docMk/>
            <pc:sldMk cId="1104367711" sldId="1038"/>
            <ac:spMk id="4" creationId="{E8A4E01C-01E6-4879-A012-5FB21D1299ED}"/>
          </ac:spMkLst>
        </pc:spChg>
        <pc:spChg chg="add mod">
          <ac:chgData name="Nguyễn Thành Thuận" userId="f7e0d9b1-5112-4b72-8fa3-9ac8b2b6baf7" providerId="ADAL" clId="{45BC7FF8-AE83-4DAF-85FA-067E8C2D61D5}" dt="2022-09-27T06:28:28.248" v="3973"/>
          <ac:spMkLst>
            <pc:docMk/>
            <pc:sldMk cId="1104367711" sldId="1038"/>
            <ac:spMk id="5" creationId="{CE49DC2E-42CF-4048-854D-59D43E1C047E}"/>
          </ac:spMkLst>
        </pc:spChg>
        <pc:spChg chg="add mod">
          <ac:chgData name="Nguyễn Thành Thuận" userId="f7e0d9b1-5112-4b72-8fa3-9ac8b2b6baf7" providerId="ADAL" clId="{45BC7FF8-AE83-4DAF-85FA-067E8C2D61D5}" dt="2022-09-27T06:28:28.248" v="3973"/>
          <ac:spMkLst>
            <pc:docMk/>
            <pc:sldMk cId="1104367711" sldId="1038"/>
            <ac:spMk id="6" creationId="{ECF80A5C-7165-4CA6-82C8-4B16309DA9B8}"/>
          </ac:spMkLst>
        </pc:spChg>
        <pc:spChg chg="add mod">
          <ac:chgData name="Nguyễn Thành Thuận" userId="f7e0d9b1-5112-4b72-8fa3-9ac8b2b6baf7" providerId="ADAL" clId="{45BC7FF8-AE83-4DAF-85FA-067E8C2D61D5}" dt="2022-09-27T06:28:28.248" v="3973"/>
          <ac:spMkLst>
            <pc:docMk/>
            <pc:sldMk cId="1104367711" sldId="1038"/>
            <ac:spMk id="7" creationId="{D068F91D-E0F3-476E-A9C8-2FD2D6FA4129}"/>
          </ac:spMkLst>
        </pc:spChg>
        <pc:spChg chg="add mod">
          <ac:chgData name="Nguyễn Thành Thuận" userId="f7e0d9b1-5112-4b72-8fa3-9ac8b2b6baf7" providerId="ADAL" clId="{45BC7FF8-AE83-4DAF-85FA-067E8C2D61D5}" dt="2022-09-27T06:28:28.248" v="3973"/>
          <ac:spMkLst>
            <pc:docMk/>
            <pc:sldMk cId="1104367711" sldId="1038"/>
            <ac:spMk id="8" creationId="{DC176DB4-18E1-4459-9DF3-9191E179FB57}"/>
          </ac:spMkLst>
        </pc:spChg>
        <pc:spChg chg="add mod">
          <ac:chgData name="Nguyễn Thành Thuận" userId="f7e0d9b1-5112-4b72-8fa3-9ac8b2b6baf7" providerId="ADAL" clId="{45BC7FF8-AE83-4DAF-85FA-067E8C2D61D5}" dt="2022-09-27T06:28:28.248" v="3973"/>
          <ac:spMkLst>
            <pc:docMk/>
            <pc:sldMk cId="1104367711" sldId="1038"/>
            <ac:spMk id="9" creationId="{0238325D-8857-4B9A-BD77-D2BC724B4AF4}"/>
          </ac:spMkLst>
        </pc:spChg>
        <pc:spChg chg="add mod">
          <ac:chgData name="Nguyễn Thành Thuận" userId="f7e0d9b1-5112-4b72-8fa3-9ac8b2b6baf7" providerId="ADAL" clId="{45BC7FF8-AE83-4DAF-85FA-067E8C2D61D5}" dt="2022-09-27T06:28:28.248" v="3973"/>
          <ac:spMkLst>
            <pc:docMk/>
            <pc:sldMk cId="1104367711" sldId="1038"/>
            <ac:spMk id="10" creationId="{94034111-275A-48DD-B222-4854FCBE4E26}"/>
          </ac:spMkLst>
        </pc:spChg>
        <pc:spChg chg="add mod">
          <ac:chgData name="Nguyễn Thành Thuận" userId="f7e0d9b1-5112-4b72-8fa3-9ac8b2b6baf7" providerId="ADAL" clId="{45BC7FF8-AE83-4DAF-85FA-067E8C2D61D5}" dt="2022-09-27T06:28:28.248" v="3973"/>
          <ac:spMkLst>
            <pc:docMk/>
            <pc:sldMk cId="1104367711" sldId="1038"/>
            <ac:spMk id="11" creationId="{6E2CAF71-FAE8-4342-BB67-8C95F0E62DF5}"/>
          </ac:spMkLst>
        </pc:spChg>
        <pc:spChg chg="add mod">
          <ac:chgData name="Nguyễn Thành Thuận" userId="f7e0d9b1-5112-4b72-8fa3-9ac8b2b6baf7" providerId="ADAL" clId="{45BC7FF8-AE83-4DAF-85FA-067E8C2D61D5}" dt="2022-09-27T06:28:28.248" v="3973"/>
          <ac:spMkLst>
            <pc:docMk/>
            <pc:sldMk cId="1104367711" sldId="1038"/>
            <ac:spMk id="12" creationId="{2021F185-BA06-49B6-B367-FE67E5DC5AAB}"/>
          </ac:spMkLst>
        </pc:spChg>
        <pc:spChg chg="add mod">
          <ac:chgData name="Nguyễn Thành Thuận" userId="f7e0d9b1-5112-4b72-8fa3-9ac8b2b6baf7" providerId="ADAL" clId="{45BC7FF8-AE83-4DAF-85FA-067E8C2D61D5}" dt="2022-09-27T06:28:28.248" v="3973"/>
          <ac:spMkLst>
            <pc:docMk/>
            <pc:sldMk cId="1104367711" sldId="1038"/>
            <ac:spMk id="13" creationId="{B9412A19-4E80-480A-A1B4-B18F6BC864BB}"/>
          </ac:spMkLst>
        </pc:spChg>
      </pc:sldChg>
      <pc:sldChg chg="addSp delSp modSp add mod modTransition">
        <pc:chgData name="Nguyễn Thành Thuận" userId="f7e0d9b1-5112-4b72-8fa3-9ac8b2b6baf7" providerId="ADAL" clId="{45BC7FF8-AE83-4DAF-85FA-067E8C2D61D5}" dt="2022-09-28T16:53:03.172" v="12774"/>
        <pc:sldMkLst>
          <pc:docMk/>
          <pc:sldMk cId="2160006552" sldId="1038"/>
        </pc:sldMkLst>
        <pc:spChg chg="add del mod ord">
          <ac:chgData name="Nguyễn Thành Thuận" userId="f7e0d9b1-5112-4b72-8fa3-9ac8b2b6baf7" providerId="ADAL" clId="{45BC7FF8-AE83-4DAF-85FA-067E8C2D61D5}" dt="2022-09-27T07:05:41.461" v="5765"/>
          <ac:spMkLst>
            <pc:docMk/>
            <pc:sldMk cId="2160006552" sldId="1038"/>
            <ac:spMk id="17" creationId="{47B0687C-228B-4718-9A10-361F52A8C71E}"/>
          </ac:spMkLst>
        </pc:spChg>
        <pc:grpChg chg="mod">
          <ac:chgData name="Nguyễn Thành Thuận" userId="f7e0d9b1-5112-4b72-8fa3-9ac8b2b6baf7" providerId="ADAL" clId="{45BC7FF8-AE83-4DAF-85FA-067E8C2D61D5}" dt="2022-09-27T06:38:30.975" v="4464" actId="1038"/>
          <ac:grpSpMkLst>
            <pc:docMk/>
            <pc:sldMk cId="2160006552" sldId="1038"/>
            <ac:grpSpMk id="44" creationId="{728C9F50-AF2D-481A-B1EE-623DFD722BDF}"/>
          </ac:grpSpMkLst>
        </pc:grpChg>
        <pc:grpChg chg="mod">
          <ac:chgData name="Nguyễn Thành Thuận" userId="f7e0d9b1-5112-4b72-8fa3-9ac8b2b6baf7" providerId="ADAL" clId="{45BC7FF8-AE83-4DAF-85FA-067E8C2D61D5}" dt="2022-09-27T06:38:31.777" v="4467" actId="1038"/>
          <ac:grpSpMkLst>
            <pc:docMk/>
            <pc:sldMk cId="2160006552" sldId="1038"/>
            <ac:grpSpMk id="47" creationId="{54C71464-F12D-4896-9FFC-79451586F123}"/>
          </ac:grpSpMkLst>
        </pc:grpChg>
        <pc:grpChg chg="mod">
          <ac:chgData name="Nguyễn Thành Thuận" userId="f7e0d9b1-5112-4b72-8fa3-9ac8b2b6baf7" providerId="ADAL" clId="{45BC7FF8-AE83-4DAF-85FA-067E8C2D61D5}" dt="2022-09-27T06:38:52.579" v="4484" actId="1037"/>
          <ac:grpSpMkLst>
            <pc:docMk/>
            <pc:sldMk cId="2160006552" sldId="1038"/>
            <ac:grpSpMk id="50" creationId="{4F07B8CF-CECB-4FA0-A80D-D1009C130E75}"/>
          </ac:grpSpMkLst>
        </pc:grpChg>
      </pc:sldChg>
      <pc:sldChg chg="addSp delSp modSp add mod modTransition">
        <pc:chgData name="Nguyễn Thành Thuận" userId="f7e0d9b1-5112-4b72-8fa3-9ac8b2b6baf7" providerId="ADAL" clId="{45BC7FF8-AE83-4DAF-85FA-067E8C2D61D5}" dt="2022-09-28T16:53:03.172" v="12774"/>
        <pc:sldMkLst>
          <pc:docMk/>
          <pc:sldMk cId="1565916467" sldId="1039"/>
        </pc:sldMkLst>
        <pc:spChg chg="add del mod ord">
          <ac:chgData name="Nguyễn Thành Thuận" userId="f7e0d9b1-5112-4b72-8fa3-9ac8b2b6baf7" providerId="ADAL" clId="{45BC7FF8-AE83-4DAF-85FA-067E8C2D61D5}" dt="2022-09-27T07:05:41.200" v="5763"/>
          <ac:spMkLst>
            <pc:docMk/>
            <pc:sldMk cId="1565916467" sldId="1039"/>
            <ac:spMk id="17" creationId="{35A7AC1F-7055-4780-9CB1-5E63DDB43232}"/>
          </ac:spMkLst>
        </pc:spChg>
        <pc:spChg chg="add mod">
          <ac:chgData name="Nguyễn Thành Thuận" userId="f7e0d9b1-5112-4b72-8fa3-9ac8b2b6baf7" providerId="ADAL" clId="{45BC7FF8-AE83-4DAF-85FA-067E8C2D61D5}" dt="2022-09-27T07:05:59.432" v="5796" actId="1035"/>
          <ac:spMkLst>
            <pc:docMk/>
            <pc:sldMk cId="1565916467" sldId="1039"/>
            <ac:spMk id="18" creationId="{6A956F36-D6E9-430B-B3D7-1A6E995D280B}"/>
          </ac:spMkLst>
        </pc:spChg>
        <pc:spChg chg="mod">
          <ac:chgData name="Nguyễn Thành Thuận" userId="f7e0d9b1-5112-4b72-8fa3-9ac8b2b6baf7" providerId="ADAL" clId="{45BC7FF8-AE83-4DAF-85FA-067E8C2D61D5}" dt="2022-09-27T07:06:06.063" v="5797"/>
          <ac:spMkLst>
            <pc:docMk/>
            <pc:sldMk cId="1565916467" sldId="1039"/>
            <ac:spMk id="20" creationId="{392B1C41-958A-4CDF-90F8-7D992A3F59B2}"/>
          </ac:spMkLst>
        </pc:spChg>
        <pc:spChg chg="mod">
          <ac:chgData name="Nguyễn Thành Thuận" userId="f7e0d9b1-5112-4b72-8fa3-9ac8b2b6baf7" providerId="ADAL" clId="{45BC7FF8-AE83-4DAF-85FA-067E8C2D61D5}" dt="2022-09-27T07:06:06.063" v="5797"/>
          <ac:spMkLst>
            <pc:docMk/>
            <pc:sldMk cId="1565916467" sldId="1039"/>
            <ac:spMk id="21" creationId="{86F351F8-E0FD-48D4-98E0-49F2406EF4FC}"/>
          </ac:spMkLst>
        </pc:spChg>
        <pc:spChg chg="add mod">
          <ac:chgData name="Nguyễn Thành Thuận" userId="f7e0d9b1-5112-4b72-8fa3-9ac8b2b6baf7" providerId="ADAL" clId="{45BC7FF8-AE83-4DAF-85FA-067E8C2D61D5}" dt="2022-09-27T07:06:19.035" v="5830" actId="1036"/>
          <ac:spMkLst>
            <pc:docMk/>
            <pc:sldMk cId="1565916467" sldId="1039"/>
            <ac:spMk id="23" creationId="{B0CFC573-6A6A-4E9A-ADCB-AF9FD11F9216}"/>
          </ac:spMkLst>
        </pc:spChg>
        <pc:spChg chg="add mod">
          <ac:chgData name="Nguyễn Thành Thuận" userId="f7e0d9b1-5112-4b72-8fa3-9ac8b2b6baf7" providerId="ADAL" clId="{45BC7FF8-AE83-4DAF-85FA-067E8C2D61D5}" dt="2022-09-27T07:06:19.035" v="5830" actId="1036"/>
          <ac:spMkLst>
            <pc:docMk/>
            <pc:sldMk cId="1565916467" sldId="1039"/>
            <ac:spMk id="24" creationId="{A0C7DCF6-A237-4DE5-B762-461015AA8ECA}"/>
          </ac:spMkLst>
        </pc:spChg>
        <pc:spChg chg="add mod">
          <ac:chgData name="Nguyễn Thành Thuận" userId="f7e0d9b1-5112-4b72-8fa3-9ac8b2b6baf7" providerId="ADAL" clId="{45BC7FF8-AE83-4DAF-85FA-067E8C2D61D5}" dt="2022-09-27T07:06:19.035" v="5830" actId="1036"/>
          <ac:spMkLst>
            <pc:docMk/>
            <pc:sldMk cId="1565916467" sldId="1039"/>
            <ac:spMk id="25" creationId="{2EF0B492-71E6-49C2-9272-5AB47B149EEE}"/>
          </ac:spMkLst>
        </pc:spChg>
        <pc:spChg chg="add mod">
          <ac:chgData name="Nguyễn Thành Thuận" userId="f7e0d9b1-5112-4b72-8fa3-9ac8b2b6baf7" providerId="ADAL" clId="{45BC7FF8-AE83-4DAF-85FA-067E8C2D61D5}" dt="2022-09-27T07:06:19.035" v="5830" actId="1036"/>
          <ac:spMkLst>
            <pc:docMk/>
            <pc:sldMk cId="1565916467" sldId="1039"/>
            <ac:spMk id="26" creationId="{6DF6E492-6374-4E05-A59D-13078AA9BD1C}"/>
          </ac:spMkLst>
        </pc:spChg>
        <pc:spChg chg="add mod">
          <ac:chgData name="Nguyễn Thành Thuận" userId="f7e0d9b1-5112-4b72-8fa3-9ac8b2b6baf7" providerId="ADAL" clId="{45BC7FF8-AE83-4DAF-85FA-067E8C2D61D5}" dt="2022-09-27T07:06:19.035" v="5830" actId="1036"/>
          <ac:spMkLst>
            <pc:docMk/>
            <pc:sldMk cId="1565916467" sldId="1039"/>
            <ac:spMk id="27" creationId="{04E8665B-667D-4564-B37E-54F025A3ED12}"/>
          </ac:spMkLst>
        </pc:spChg>
        <pc:spChg chg="mod">
          <ac:chgData name="Nguyễn Thành Thuận" userId="f7e0d9b1-5112-4b72-8fa3-9ac8b2b6baf7" providerId="ADAL" clId="{45BC7FF8-AE83-4DAF-85FA-067E8C2D61D5}" dt="2022-09-28T15:35:01.715" v="11517" actId="207"/>
          <ac:spMkLst>
            <pc:docMk/>
            <pc:sldMk cId="1565916467" sldId="1039"/>
            <ac:spMk id="51" creationId="{541E2A5E-45F3-4DDC-8244-AA3BFD5F40AD}"/>
          </ac:spMkLst>
        </pc:spChg>
        <pc:spChg chg="mod">
          <ac:chgData name="Nguyễn Thành Thuận" userId="f7e0d9b1-5112-4b72-8fa3-9ac8b2b6baf7" providerId="ADAL" clId="{45BC7FF8-AE83-4DAF-85FA-067E8C2D61D5}" dt="2022-09-28T15:34:52.679" v="11516" actId="207"/>
          <ac:spMkLst>
            <pc:docMk/>
            <pc:sldMk cId="1565916467" sldId="1039"/>
            <ac:spMk id="52" creationId="{85EDA304-82FC-47FD-8C98-8E343835ACDC}"/>
          </ac:spMkLst>
        </pc:spChg>
        <pc:spChg chg="mod">
          <ac:chgData name="Nguyễn Thành Thuận" userId="f7e0d9b1-5112-4b72-8fa3-9ac8b2b6baf7" providerId="ADAL" clId="{45BC7FF8-AE83-4DAF-85FA-067E8C2D61D5}" dt="2022-09-27T06:35:38.695" v="4424" actId="1038"/>
          <ac:spMkLst>
            <pc:docMk/>
            <pc:sldMk cId="1565916467" sldId="1039"/>
            <ac:spMk id="54" creationId="{CC43EB4E-1B17-49FF-9FFE-FAA7648BC51B}"/>
          </ac:spMkLst>
        </pc:spChg>
        <pc:grpChg chg="add mod">
          <ac:chgData name="Nguyễn Thành Thuận" userId="f7e0d9b1-5112-4b72-8fa3-9ac8b2b6baf7" providerId="ADAL" clId="{45BC7FF8-AE83-4DAF-85FA-067E8C2D61D5}" dt="2022-09-27T07:06:07.552" v="5810" actId="1038"/>
          <ac:grpSpMkLst>
            <pc:docMk/>
            <pc:sldMk cId="1565916467" sldId="1039"/>
            <ac:grpSpMk id="19" creationId="{6E4B614F-AC18-4C89-AAD2-9FDA2300E8EF}"/>
          </ac:grpSpMkLst>
        </pc:grpChg>
        <pc:grpChg chg="mod">
          <ac:chgData name="Nguyễn Thành Thuận" userId="f7e0d9b1-5112-4b72-8fa3-9ac8b2b6baf7" providerId="ADAL" clId="{45BC7FF8-AE83-4DAF-85FA-067E8C2D61D5}" dt="2022-09-27T06:38:34.958" v="4473" actId="1038"/>
          <ac:grpSpMkLst>
            <pc:docMk/>
            <pc:sldMk cId="1565916467" sldId="1039"/>
            <ac:grpSpMk id="44" creationId="{728C9F50-AF2D-481A-B1EE-623DFD722BDF}"/>
          </ac:grpSpMkLst>
        </pc:grpChg>
        <pc:grpChg chg="mod">
          <ac:chgData name="Nguyễn Thành Thuận" userId="f7e0d9b1-5112-4b72-8fa3-9ac8b2b6baf7" providerId="ADAL" clId="{45BC7FF8-AE83-4DAF-85FA-067E8C2D61D5}" dt="2022-09-27T06:38:35.929" v="4476" actId="1038"/>
          <ac:grpSpMkLst>
            <pc:docMk/>
            <pc:sldMk cId="1565916467" sldId="1039"/>
            <ac:grpSpMk id="47" creationId="{54C71464-F12D-4896-9FFC-79451586F123}"/>
          </ac:grpSpMkLst>
        </pc:grpChg>
        <pc:grpChg chg="mod">
          <ac:chgData name="Nguyễn Thành Thuận" userId="f7e0d9b1-5112-4b72-8fa3-9ac8b2b6baf7" providerId="ADAL" clId="{45BC7FF8-AE83-4DAF-85FA-067E8C2D61D5}" dt="2022-09-28T15:34:52.679" v="11516" actId="207"/>
          <ac:grpSpMkLst>
            <pc:docMk/>
            <pc:sldMk cId="1565916467" sldId="1039"/>
            <ac:grpSpMk id="50" creationId="{4F07B8CF-CECB-4FA0-A80D-D1009C130E75}"/>
          </ac:grpSpMkLst>
        </pc:grpChg>
        <pc:grpChg chg="mod">
          <ac:chgData name="Nguyễn Thành Thuận" userId="f7e0d9b1-5112-4b72-8fa3-9ac8b2b6baf7" providerId="ADAL" clId="{45BC7FF8-AE83-4DAF-85FA-067E8C2D61D5}" dt="2022-09-27T06:38:56.022" v="4488" actId="1037"/>
          <ac:grpSpMkLst>
            <pc:docMk/>
            <pc:sldMk cId="1565916467" sldId="1039"/>
            <ac:grpSpMk id="53" creationId="{459A724D-5F41-4E84-A5B7-AC1CCB4DFCB3}"/>
          </ac:grpSpMkLst>
        </pc:grpChg>
        <pc:cxnChg chg="add mod">
          <ac:chgData name="Nguyễn Thành Thuận" userId="f7e0d9b1-5112-4b72-8fa3-9ac8b2b6baf7" providerId="ADAL" clId="{45BC7FF8-AE83-4DAF-85FA-067E8C2D61D5}" dt="2022-09-27T07:06:19.035" v="5830" actId="1036"/>
          <ac:cxnSpMkLst>
            <pc:docMk/>
            <pc:sldMk cId="1565916467" sldId="1039"/>
            <ac:cxnSpMk id="22" creationId="{31845DEB-241C-4FD6-AE5C-4A20CE8E42F1}"/>
          </ac:cxnSpMkLst>
        </pc:cxnChg>
      </pc:sldChg>
      <pc:sldChg chg="addSp modSp add del mod modTransition">
        <pc:chgData name="Nguyễn Thành Thuận" userId="f7e0d9b1-5112-4b72-8fa3-9ac8b2b6baf7" providerId="ADAL" clId="{45BC7FF8-AE83-4DAF-85FA-067E8C2D61D5}" dt="2022-09-27T06:34:04.680" v="4410" actId="47"/>
        <pc:sldMkLst>
          <pc:docMk/>
          <pc:sldMk cId="1757159971" sldId="1039"/>
        </pc:sldMkLst>
        <pc:spChg chg="mod">
          <ac:chgData name="Nguyễn Thành Thuận" userId="f7e0d9b1-5112-4b72-8fa3-9ac8b2b6baf7" providerId="ADAL" clId="{45BC7FF8-AE83-4DAF-85FA-067E8C2D61D5}" dt="2022-09-27T06:30:44.906" v="4240"/>
          <ac:spMkLst>
            <pc:docMk/>
            <pc:sldMk cId="1757159971" sldId="1039"/>
            <ac:spMk id="30" creationId="{A87D7C0E-AB5F-4F02-9ECD-7ABD654EC8DF}"/>
          </ac:spMkLst>
        </pc:spChg>
        <pc:spChg chg="mod">
          <ac:chgData name="Nguyễn Thành Thuận" userId="f7e0d9b1-5112-4b72-8fa3-9ac8b2b6baf7" providerId="ADAL" clId="{45BC7FF8-AE83-4DAF-85FA-067E8C2D61D5}" dt="2022-09-27T06:30:44.906" v="4240"/>
          <ac:spMkLst>
            <pc:docMk/>
            <pc:sldMk cId="1757159971" sldId="1039"/>
            <ac:spMk id="31" creationId="{9C17ABB2-0902-43A8-A111-EC2E14B1A663}"/>
          </ac:spMkLst>
        </pc:spChg>
        <pc:grpChg chg="mod">
          <ac:chgData name="Nguyễn Thành Thuận" userId="f7e0d9b1-5112-4b72-8fa3-9ac8b2b6baf7" providerId="ADAL" clId="{45BC7FF8-AE83-4DAF-85FA-067E8C2D61D5}" dt="2022-09-27T06:31:02.789" v="4305" actId="1037"/>
          <ac:grpSpMkLst>
            <pc:docMk/>
            <pc:sldMk cId="1757159971" sldId="1039"/>
            <ac:grpSpMk id="17" creationId="{28743D07-322C-4D9A-AC13-B6AD8C463688}"/>
          </ac:grpSpMkLst>
        </pc:grpChg>
        <pc:grpChg chg="add mod">
          <ac:chgData name="Nguyễn Thành Thuận" userId="f7e0d9b1-5112-4b72-8fa3-9ac8b2b6baf7" providerId="ADAL" clId="{45BC7FF8-AE83-4DAF-85FA-067E8C2D61D5}" dt="2022-09-27T06:30:44.906" v="4240"/>
          <ac:grpSpMkLst>
            <pc:docMk/>
            <pc:sldMk cId="1757159971" sldId="1039"/>
            <ac:grpSpMk id="29" creationId="{17A3DB20-CCDB-4E66-AF43-5BF506CE275E}"/>
          </ac:grpSpMkLst>
        </pc:grpChg>
      </pc:sldChg>
      <pc:sldChg chg="modSp add del mod">
        <pc:chgData name="Nguyễn Thành Thuận" userId="f7e0d9b1-5112-4b72-8fa3-9ac8b2b6baf7" providerId="ADAL" clId="{45BC7FF8-AE83-4DAF-85FA-067E8C2D61D5}" dt="2022-09-27T06:31:02.127" v="4304" actId="2890"/>
        <pc:sldMkLst>
          <pc:docMk/>
          <pc:sldMk cId="2622509260" sldId="1040"/>
        </pc:sldMkLst>
        <pc:grpChg chg="mod">
          <ac:chgData name="Nguyễn Thành Thuận" userId="f7e0d9b1-5112-4b72-8fa3-9ac8b2b6baf7" providerId="ADAL" clId="{45BC7FF8-AE83-4DAF-85FA-067E8C2D61D5}" dt="2022-09-27T06:31:01.343" v="4303" actId="1037"/>
          <ac:grpSpMkLst>
            <pc:docMk/>
            <pc:sldMk cId="2622509260" sldId="1040"/>
            <ac:grpSpMk id="20" creationId="{D2C264C0-E12D-4FBF-A173-69282C4D373E}"/>
          </ac:grpSpMkLst>
        </pc:grpChg>
      </pc:sldChg>
      <pc:sldChg chg="addSp delSp modSp add mod ord modTransition setBg modAnim">
        <pc:chgData name="Nguyễn Thành Thuận" userId="f7e0d9b1-5112-4b72-8fa3-9ac8b2b6baf7" providerId="ADAL" clId="{45BC7FF8-AE83-4DAF-85FA-067E8C2D61D5}" dt="2022-09-27T14:13:02.280" v="6997" actId="1076"/>
        <pc:sldMkLst>
          <pc:docMk/>
          <pc:sldMk cId="2766758411" sldId="1040"/>
        </pc:sldMkLst>
        <pc:spChg chg="add del mod">
          <ac:chgData name="Nguyễn Thành Thuận" userId="f7e0d9b1-5112-4b72-8fa3-9ac8b2b6baf7" providerId="ADAL" clId="{45BC7FF8-AE83-4DAF-85FA-067E8C2D61D5}" dt="2022-09-27T13:42:54.347" v="6456" actId="478"/>
          <ac:spMkLst>
            <pc:docMk/>
            <pc:sldMk cId="2766758411" sldId="1040"/>
            <ac:spMk id="5" creationId="{5622C269-A8E0-49FD-9BB5-C604373DCC7B}"/>
          </ac:spMkLst>
        </pc:spChg>
        <pc:spChg chg="add del mod ord">
          <ac:chgData name="Nguyễn Thành Thuận" userId="f7e0d9b1-5112-4b72-8fa3-9ac8b2b6baf7" providerId="ADAL" clId="{45BC7FF8-AE83-4DAF-85FA-067E8C2D61D5}" dt="2022-09-27T14:06:39.877" v="6914" actId="478"/>
          <ac:spMkLst>
            <pc:docMk/>
            <pc:sldMk cId="2766758411" sldId="1040"/>
            <ac:spMk id="6" creationId="{5E3A5575-1B74-4373-96CC-C2C0B71CDE5D}"/>
          </ac:spMkLst>
        </pc:spChg>
        <pc:spChg chg="del mod">
          <ac:chgData name="Nguyễn Thành Thuận" userId="f7e0d9b1-5112-4b72-8fa3-9ac8b2b6baf7" providerId="ADAL" clId="{45BC7FF8-AE83-4DAF-85FA-067E8C2D61D5}" dt="2022-09-27T06:54:00.315" v="4853" actId="478"/>
          <ac:spMkLst>
            <pc:docMk/>
            <pc:sldMk cId="2766758411" sldId="1040"/>
            <ac:spMk id="9" creationId="{878A07E1-A273-42A7-A355-682157BF7FEA}"/>
          </ac:spMkLst>
        </pc:spChg>
        <pc:spChg chg="mod topLvl">
          <ac:chgData name="Nguyễn Thành Thuận" userId="f7e0d9b1-5112-4b72-8fa3-9ac8b2b6baf7" providerId="ADAL" clId="{45BC7FF8-AE83-4DAF-85FA-067E8C2D61D5}" dt="2022-09-27T14:12:53.848" v="6996" actId="165"/>
          <ac:spMkLst>
            <pc:docMk/>
            <pc:sldMk cId="2766758411" sldId="1040"/>
            <ac:spMk id="11" creationId="{986362DA-DEB4-482C-9E6E-D4F7FCA01101}"/>
          </ac:spMkLst>
        </pc:spChg>
        <pc:spChg chg="mod topLvl">
          <ac:chgData name="Nguyễn Thành Thuận" userId="f7e0d9b1-5112-4b72-8fa3-9ac8b2b6baf7" providerId="ADAL" clId="{45BC7FF8-AE83-4DAF-85FA-067E8C2D61D5}" dt="2022-09-27T14:12:53.848" v="6996" actId="165"/>
          <ac:spMkLst>
            <pc:docMk/>
            <pc:sldMk cId="2766758411" sldId="1040"/>
            <ac:spMk id="12" creationId="{5A1D3612-8731-4D26-AE39-62413F75E888}"/>
          </ac:spMkLst>
        </pc:spChg>
        <pc:spChg chg="mod topLvl">
          <ac:chgData name="Nguyễn Thành Thuận" userId="f7e0d9b1-5112-4b72-8fa3-9ac8b2b6baf7" providerId="ADAL" clId="{45BC7FF8-AE83-4DAF-85FA-067E8C2D61D5}" dt="2022-09-27T14:12:53.848" v="6996" actId="165"/>
          <ac:spMkLst>
            <pc:docMk/>
            <pc:sldMk cId="2766758411" sldId="1040"/>
            <ac:spMk id="13" creationId="{480C3468-D067-4CE2-8C71-7DE1508C2E31}"/>
          </ac:spMkLst>
        </pc:spChg>
        <pc:spChg chg="add del mod">
          <ac:chgData name="Nguyễn Thành Thuận" userId="f7e0d9b1-5112-4b72-8fa3-9ac8b2b6baf7" providerId="ADAL" clId="{45BC7FF8-AE83-4DAF-85FA-067E8C2D61D5}" dt="2022-09-27T06:51:57.190" v="4816"/>
          <ac:spMkLst>
            <pc:docMk/>
            <pc:sldMk cId="2766758411" sldId="1040"/>
            <ac:spMk id="14" creationId="{8A3849B0-3EB2-40BD-B128-91E304696D6B}"/>
          </ac:spMkLst>
        </pc:spChg>
        <pc:spChg chg="add mod">
          <ac:chgData name="Nguyễn Thành Thuận" userId="f7e0d9b1-5112-4b72-8fa3-9ac8b2b6baf7" providerId="ADAL" clId="{45BC7FF8-AE83-4DAF-85FA-067E8C2D61D5}" dt="2022-09-27T14:13:02.280" v="6997" actId="1076"/>
          <ac:spMkLst>
            <pc:docMk/>
            <pc:sldMk cId="2766758411" sldId="1040"/>
            <ac:spMk id="14" creationId="{8C56EA5E-7C7C-4935-8CEA-CA7E3835B5F3}"/>
          </ac:spMkLst>
        </pc:spChg>
        <pc:spChg chg="add mod">
          <ac:chgData name="Nguyễn Thành Thuận" userId="f7e0d9b1-5112-4b72-8fa3-9ac8b2b6baf7" providerId="ADAL" clId="{45BC7FF8-AE83-4DAF-85FA-067E8C2D61D5}" dt="2022-09-27T13:24:22.363" v="5993"/>
          <ac:spMkLst>
            <pc:docMk/>
            <pc:sldMk cId="2766758411" sldId="1040"/>
            <ac:spMk id="15" creationId="{7CAEC5E6-5E51-448D-872E-3FD01E699647}"/>
          </ac:spMkLst>
        </pc:spChg>
        <pc:spChg chg="del mod">
          <ac:chgData name="Nguyễn Thành Thuận" userId="f7e0d9b1-5112-4b72-8fa3-9ac8b2b6baf7" providerId="ADAL" clId="{45BC7FF8-AE83-4DAF-85FA-067E8C2D61D5}" dt="2022-09-27T06:53:53.997" v="4851" actId="478"/>
          <ac:spMkLst>
            <pc:docMk/>
            <pc:sldMk cId="2766758411" sldId="1040"/>
            <ac:spMk id="15" creationId="{B5D1BFDA-AEF6-46D4-9E3E-34B5F6056DF9}"/>
          </ac:spMkLst>
        </pc:spChg>
        <pc:spChg chg="add mod topLvl">
          <ac:chgData name="Nguyễn Thành Thuận" userId="f7e0d9b1-5112-4b72-8fa3-9ac8b2b6baf7" providerId="ADAL" clId="{45BC7FF8-AE83-4DAF-85FA-067E8C2D61D5}" dt="2022-09-27T14:12:53.848" v="6996" actId="165"/>
          <ac:spMkLst>
            <pc:docMk/>
            <pc:sldMk cId="2766758411" sldId="1040"/>
            <ac:spMk id="16" creationId="{0C424E35-D1D2-4E66-A151-EC7B0133A0A1}"/>
          </ac:spMkLst>
        </pc:spChg>
        <pc:spChg chg="add mod topLvl">
          <ac:chgData name="Nguyễn Thành Thuận" userId="f7e0d9b1-5112-4b72-8fa3-9ac8b2b6baf7" providerId="ADAL" clId="{45BC7FF8-AE83-4DAF-85FA-067E8C2D61D5}" dt="2022-09-27T14:12:53.848" v="6996" actId="165"/>
          <ac:spMkLst>
            <pc:docMk/>
            <pc:sldMk cId="2766758411" sldId="1040"/>
            <ac:spMk id="17" creationId="{72A8E061-95E1-4BF8-9DDD-82B602497951}"/>
          </ac:spMkLst>
        </pc:spChg>
        <pc:spChg chg="add del mod">
          <ac:chgData name="Nguyễn Thành Thuận" userId="f7e0d9b1-5112-4b72-8fa3-9ac8b2b6baf7" providerId="ADAL" clId="{45BC7FF8-AE83-4DAF-85FA-067E8C2D61D5}" dt="2022-09-27T13:29:55.471" v="6281" actId="478"/>
          <ac:spMkLst>
            <pc:docMk/>
            <pc:sldMk cId="2766758411" sldId="1040"/>
            <ac:spMk id="20" creationId="{A30526C5-77F1-409D-9665-2D3BA477FF30}"/>
          </ac:spMkLst>
        </pc:spChg>
        <pc:spChg chg="add del mod">
          <ac:chgData name="Nguyễn Thành Thuận" userId="f7e0d9b1-5112-4b72-8fa3-9ac8b2b6baf7" providerId="ADAL" clId="{45BC7FF8-AE83-4DAF-85FA-067E8C2D61D5}" dt="2022-09-27T13:38:12.436" v="6425" actId="478"/>
          <ac:spMkLst>
            <pc:docMk/>
            <pc:sldMk cId="2766758411" sldId="1040"/>
            <ac:spMk id="21" creationId="{D9D29FE1-B59D-419C-9ED0-0AC6B6BEFB49}"/>
          </ac:spMkLst>
        </pc:spChg>
        <pc:spChg chg="add del mod">
          <ac:chgData name="Nguyễn Thành Thuận" userId="f7e0d9b1-5112-4b72-8fa3-9ac8b2b6baf7" providerId="ADAL" clId="{45BC7FF8-AE83-4DAF-85FA-067E8C2D61D5}" dt="2022-09-27T13:54:25.012" v="6790" actId="478"/>
          <ac:spMkLst>
            <pc:docMk/>
            <pc:sldMk cId="2766758411" sldId="1040"/>
            <ac:spMk id="22" creationId="{AB19363C-649C-452A-852B-E91110677F4A}"/>
          </ac:spMkLst>
        </pc:spChg>
        <pc:spChg chg="add del mod">
          <ac:chgData name="Nguyễn Thành Thuận" userId="f7e0d9b1-5112-4b72-8fa3-9ac8b2b6baf7" providerId="ADAL" clId="{45BC7FF8-AE83-4DAF-85FA-067E8C2D61D5}" dt="2022-09-27T13:54:27.020" v="6792" actId="478"/>
          <ac:spMkLst>
            <pc:docMk/>
            <pc:sldMk cId="2766758411" sldId="1040"/>
            <ac:spMk id="23" creationId="{9560A230-6E86-4E47-93CC-983232A879E6}"/>
          </ac:spMkLst>
        </pc:spChg>
        <pc:spChg chg="add del mod">
          <ac:chgData name="Nguyễn Thành Thuận" userId="f7e0d9b1-5112-4b72-8fa3-9ac8b2b6baf7" providerId="ADAL" clId="{45BC7FF8-AE83-4DAF-85FA-067E8C2D61D5}" dt="2022-09-27T13:47:41.198" v="6563" actId="478"/>
          <ac:spMkLst>
            <pc:docMk/>
            <pc:sldMk cId="2766758411" sldId="1040"/>
            <ac:spMk id="24" creationId="{344D5B6A-555E-46BE-A77D-A6ED7602C05D}"/>
          </ac:spMkLst>
        </pc:spChg>
        <pc:spChg chg="add mod">
          <ac:chgData name="Nguyễn Thành Thuận" userId="f7e0d9b1-5112-4b72-8fa3-9ac8b2b6baf7" providerId="ADAL" clId="{45BC7FF8-AE83-4DAF-85FA-067E8C2D61D5}" dt="2022-09-27T14:07:55.881" v="6956" actId="404"/>
          <ac:spMkLst>
            <pc:docMk/>
            <pc:sldMk cId="2766758411" sldId="1040"/>
            <ac:spMk id="25" creationId="{1684B0F1-2CF7-4FCB-97C3-9C104DE9067E}"/>
          </ac:spMkLst>
        </pc:spChg>
        <pc:spChg chg="add mod">
          <ac:chgData name="Nguyễn Thành Thuận" userId="f7e0d9b1-5112-4b72-8fa3-9ac8b2b6baf7" providerId="ADAL" clId="{45BC7FF8-AE83-4DAF-85FA-067E8C2D61D5}" dt="2022-09-27T14:08:07.146" v="6959" actId="20577"/>
          <ac:spMkLst>
            <pc:docMk/>
            <pc:sldMk cId="2766758411" sldId="1040"/>
            <ac:spMk id="26" creationId="{3928338C-CA26-481F-B761-10596664A938}"/>
          </ac:spMkLst>
        </pc:spChg>
        <pc:spChg chg="add mod">
          <ac:chgData name="Nguyễn Thành Thuận" userId="f7e0d9b1-5112-4b72-8fa3-9ac8b2b6baf7" providerId="ADAL" clId="{45BC7FF8-AE83-4DAF-85FA-067E8C2D61D5}" dt="2022-09-27T14:08:09.071" v="6960" actId="403"/>
          <ac:spMkLst>
            <pc:docMk/>
            <pc:sldMk cId="2766758411" sldId="1040"/>
            <ac:spMk id="27" creationId="{3B7A8122-35CB-4C55-AF64-55AF7D128A8A}"/>
          </ac:spMkLst>
        </pc:spChg>
        <pc:spChg chg="add mod">
          <ac:chgData name="Nguyễn Thành Thuận" userId="f7e0d9b1-5112-4b72-8fa3-9ac8b2b6baf7" providerId="ADAL" clId="{45BC7FF8-AE83-4DAF-85FA-067E8C2D61D5}" dt="2022-09-27T13:53:40.038" v="6783"/>
          <ac:spMkLst>
            <pc:docMk/>
            <pc:sldMk cId="2766758411" sldId="1040"/>
            <ac:spMk id="28" creationId="{4A1D9C1D-F467-427E-B2C8-0D8ABEB277B4}"/>
          </ac:spMkLst>
        </pc:spChg>
        <pc:spChg chg="add mod">
          <ac:chgData name="Nguyễn Thành Thuận" userId="f7e0d9b1-5112-4b72-8fa3-9ac8b2b6baf7" providerId="ADAL" clId="{45BC7FF8-AE83-4DAF-85FA-067E8C2D61D5}" dt="2022-09-27T14:08:23.616" v="6964" actId="20577"/>
          <ac:spMkLst>
            <pc:docMk/>
            <pc:sldMk cId="2766758411" sldId="1040"/>
            <ac:spMk id="29" creationId="{F32B9567-F0A1-4D52-A1A7-1F2F804E964B}"/>
          </ac:spMkLst>
        </pc:spChg>
        <pc:spChg chg="del">
          <ac:chgData name="Nguyễn Thành Thuận" userId="f7e0d9b1-5112-4b72-8fa3-9ac8b2b6baf7" providerId="ADAL" clId="{45BC7FF8-AE83-4DAF-85FA-067E8C2D61D5}" dt="2022-09-27T13:53:39.663" v="6782" actId="478"/>
          <ac:spMkLst>
            <pc:docMk/>
            <pc:sldMk cId="2766758411" sldId="1040"/>
            <ac:spMk id="35" creationId="{23CE0809-BB08-4242-9086-BF6B4C1E4187}"/>
          </ac:spMkLst>
        </pc:spChg>
        <pc:grpChg chg="add del mod">
          <ac:chgData name="Nguyễn Thành Thuận" userId="f7e0d9b1-5112-4b72-8fa3-9ac8b2b6baf7" providerId="ADAL" clId="{45BC7FF8-AE83-4DAF-85FA-067E8C2D61D5}" dt="2022-09-27T14:12:53.848" v="6996" actId="165"/>
          <ac:grpSpMkLst>
            <pc:docMk/>
            <pc:sldMk cId="2766758411" sldId="1040"/>
            <ac:grpSpMk id="7" creationId="{6D9B214C-7ADF-47F8-AB7A-1E85EB419203}"/>
          </ac:grpSpMkLst>
        </pc:grpChg>
        <pc:cxnChg chg="add del mod ord">
          <ac:chgData name="Nguyễn Thành Thuận" userId="f7e0d9b1-5112-4b72-8fa3-9ac8b2b6baf7" providerId="ADAL" clId="{45BC7FF8-AE83-4DAF-85FA-067E8C2D61D5}" dt="2022-09-27T13:28:31.239" v="6259" actId="478"/>
          <ac:cxnSpMkLst>
            <pc:docMk/>
            <pc:sldMk cId="2766758411" sldId="1040"/>
            <ac:cxnSpMk id="18" creationId="{FE2C4ED8-1C18-4D6B-824F-919EEC132D2B}"/>
          </ac:cxnSpMkLst>
        </pc:cxnChg>
        <pc:cxnChg chg="add mod ord topLvl">
          <ac:chgData name="Nguyễn Thành Thuận" userId="f7e0d9b1-5112-4b72-8fa3-9ac8b2b6baf7" providerId="ADAL" clId="{45BC7FF8-AE83-4DAF-85FA-067E8C2D61D5}" dt="2022-09-27T14:12:53.848" v="6996" actId="165"/>
          <ac:cxnSpMkLst>
            <pc:docMk/>
            <pc:sldMk cId="2766758411" sldId="1040"/>
            <ac:cxnSpMk id="19" creationId="{E5778E5D-90E4-499D-BF5D-95A1B276D217}"/>
          </ac:cxnSpMkLst>
        </pc:cxnChg>
      </pc:sldChg>
      <pc:sldChg chg="addSp delSp modSp add mod modTransition">
        <pc:chgData name="Nguyễn Thành Thuận" userId="f7e0d9b1-5112-4b72-8fa3-9ac8b2b6baf7" providerId="ADAL" clId="{45BC7FF8-AE83-4DAF-85FA-067E8C2D61D5}" dt="2022-09-27T14:32:34.896" v="7143" actId="1076"/>
        <pc:sldMkLst>
          <pc:docMk/>
          <pc:sldMk cId="1728079709" sldId="1041"/>
        </pc:sldMkLst>
        <pc:spChg chg="add del mod">
          <ac:chgData name="Nguyễn Thành Thuận" userId="f7e0d9b1-5112-4b72-8fa3-9ac8b2b6baf7" providerId="ADAL" clId="{45BC7FF8-AE83-4DAF-85FA-067E8C2D61D5}" dt="2022-09-27T14:30:10.692" v="7136"/>
          <ac:spMkLst>
            <pc:docMk/>
            <pc:sldMk cId="1728079709" sldId="1041"/>
            <ac:spMk id="6" creationId="{E65A08DE-81C3-4F0E-89EB-92D20DAD9C8D}"/>
          </ac:spMkLst>
        </pc:spChg>
        <pc:spChg chg="add mod">
          <ac:chgData name="Nguyễn Thành Thuận" userId="f7e0d9b1-5112-4b72-8fa3-9ac8b2b6baf7" providerId="ADAL" clId="{45BC7FF8-AE83-4DAF-85FA-067E8C2D61D5}" dt="2022-09-27T14:32:34.896" v="7143" actId="1076"/>
          <ac:spMkLst>
            <pc:docMk/>
            <pc:sldMk cId="1728079709" sldId="1041"/>
            <ac:spMk id="7" creationId="{4C4F4572-FD12-4B91-88BA-0D2A5576A244}"/>
          </ac:spMkLst>
        </pc:spChg>
        <pc:spChg chg="del">
          <ac:chgData name="Nguyễn Thành Thuận" userId="f7e0d9b1-5112-4b72-8fa3-9ac8b2b6baf7" providerId="ADAL" clId="{45BC7FF8-AE83-4DAF-85FA-067E8C2D61D5}" dt="2022-09-27T06:54:30.515" v="4873" actId="478"/>
          <ac:spMkLst>
            <pc:docMk/>
            <pc:sldMk cId="1728079709" sldId="1041"/>
            <ac:spMk id="9" creationId="{878A07E1-A273-42A7-A355-682157BF7FEA}"/>
          </ac:spMkLst>
        </pc:spChg>
        <pc:spChg chg="mod topLvl">
          <ac:chgData name="Nguyễn Thành Thuận" userId="f7e0d9b1-5112-4b72-8fa3-9ac8b2b6baf7" providerId="ADAL" clId="{45BC7FF8-AE83-4DAF-85FA-067E8C2D61D5}" dt="2022-09-27T14:12:28.965" v="6988" actId="165"/>
          <ac:spMkLst>
            <pc:docMk/>
            <pc:sldMk cId="1728079709" sldId="1041"/>
            <ac:spMk id="11" creationId="{986362DA-DEB4-482C-9E6E-D4F7FCA01101}"/>
          </ac:spMkLst>
        </pc:spChg>
        <pc:spChg chg="mod topLvl">
          <ac:chgData name="Nguyễn Thành Thuận" userId="f7e0d9b1-5112-4b72-8fa3-9ac8b2b6baf7" providerId="ADAL" clId="{45BC7FF8-AE83-4DAF-85FA-067E8C2D61D5}" dt="2022-09-27T14:12:28.965" v="6988" actId="165"/>
          <ac:spMkLst>
            <pc:docMk/>
            <pc:sldMk cId="1728079709" sldId="1041"/>
            <ac:spMk id="12" creationId="{5A1D3612-8731-4D26-AE39-62413F75E888}"/>
          </ac:spMkLst>
        </pc:spChg>
        <pc:spChg chg="mod topLvl">
          <ac:chgData name="Nguyễn Thành Thuận" userId="f7e0d9b1-5112-4b72-8fa3-9ac8b2b6baf7" providerId="ADAL" clId="{45BC7FF8-AE83-4DAF-85FA-067E8C2D61D5}" dt="2022-09-27T14:12:28.965" v="6988" actId="165"/>
          <ac:spMkLst>
            <pc:docMk/>
            <pc:sldMk cId="1728079709" sldId="1041"/>
            <ac:spMk id="13" creationId="{480C3468-D067-4CE2-8C71-7DE1508C2E31}"/>
          </ac:spMkLst>
        </pc:spChg>
        <pc:spChg chg="add mod topLvl">
          <ac:chgData name="Nguyễn Thành Thuận" userId="f7e0d9b1-5112-4b72-8fa3-9ac8b2b6baf7" providerId="ADAL" clId="{45BC7FF8-AE83-4DAF-85FA-067E8C2D61D5}" dt="2022-09-27T14:12:28.965" v="6988" actId="165"/>
          <ac:spMkLst>
            <pc:docMk/>
            <pc:sldMk cId="1728079709" sldId="1041"/>
            <ac:spMk id="14" creationId="{815056EC-5005-424F-B1DC-16A4F93D4D22}"/>
          </ac:spMkLst>
        </pc:spChg>
        <pc:spChg chg="mod topLvl">
          <ac:chgData name="Nguyễn Thành Thuận" userId="f7e0d9b1-5112-4b72-8fa3-9ac8b2b6baf7" providerId="ADAL" clId="{45BC7FF8-AE83-4DAF-85FA-067E8C2D61D5}" dt="2022-09-27T14:12:28.965" v="6988" actId="165"/>
          <ac:spMkLst>
            <pc:docMk/>
            <pc:sldMk cId="1728079709" sldId="1041"/>
            <ac:spMk id="15" creationId="{B5D1BFDA-AEF6-46D4-9E3E-34B5F6056DF9}"/>
          </ac:spMkLst>
        </pc:spChg>
        <pc:spChg chg="add mod">
          <ac:chgData name="Nguyễn Thành Thuận" userId="f7e0d9b1-5112-4b72-8fa3-9ac8b2b6baf7" providerId="ADAL" clId="{45BC7FF8-AE83-4DAF-85FA-067E8C2D61D5}" dt="2022-09-27T14:12:27.734" v="6987" actId="1076"/>
          <ac:spMkLst>
            <pc:docMk/>
            <pc:sldMk cId="1728079709" sldId="1041"/>
            <ac:spMk id="17" creationId="{EF94880E-40E3-4CC8-87A7-598F979D0C8B}"/>
          </ac:spMkLst>
        </pc:spChg>
        <pc:spChg chg="add del mod">
          <ac:chgData name="Nguyễn Thành Thuận" userId="f7e0d9b1-5112-4b72-8fa3-9ac8b2b6baf7" providerId="ADAL" clId="{45BC7FF8-AE83-4DAF-85FA-067E8C2D61D5}" dt="2022-09-27T13:30:00.637" v="6285" actId="478"/>
          <ac:spMkLst>
            <pc:docMk/>
            <pc:sldMk cId="1728079709" sldId="1041"/>
            <ac:spMk id="19" creationId="{F71A9002-49B3-4B4C-850B-73F696A2459E}"/>
          </ac:spMkLst>
        </pc:spChg>
        <pc:spChg chg="add mod">
          <ac:chgData name="Nguyễn Thành Thuận" userId="f7e0d9b1-5112-4b72-8fa3-9ac8b2b6baf7" providerId="ADAL" clId="{45BC7FF8-AE83-4DAF-85FA-067E8C2D61D5}" dt="2022-09-27T14:09:42.884" v="6975"/>
          <ac:spMkLst>
            <pc:docMk/>
            <pc:sldMk cId="1728079709" sldId="1041"/>
            <ac:spMk id="20" creationId="{0327ECBB-F8F7-4A10-8866-13CA7F3B9F0E}"/>
          </ac:spMkLst>
        </pc:spChg>
        <pc:spChg chg="del mod">
          <ac:chgData name="Nguyễn Thành Thuận" userId="f7e0d9b1-5112-4b72-8fa3-9ac8b2b6baf7" providerId="ADAL" clId="{45BC7FF8-AE83-4DAF-85FA-067E8C2D61D5}" dt="2022-09-27T14:09:42.581" v="6974" actId="478"/>
          <ac:spMkLst>
            <pc:docMk/>
            <pc:sldMk cId="1728079709" sldId="1041"/>
            <ac:spMk id="35" creationId="{23CE0809-BB08-4242-9086-BF6B4C1E4187}"/>
          </ac:spMkLst>
        </pc:spChg>
        <pc:grpChg chg="mod">
          <ac:chgData name="Nguyễn Thành Thuận" userId="f7e0d9b1-5112-4b72-8fa3-9ac8b2b6baf7" providerId="ADAL" clId="{45BC7FF8-AE83-4DAF-85FA-067E8C2D61D5}" dt="2022-09-27T13:26:41.909" v="6233" actId="962"/>
          <ac:grpSpMkLst>
            <pc:docMk/>
            <pc:sldMk cId="1728079709" sldId="1041"/>
            <ac:grpSpMk id="2" creationId="{E07FF68A-5C39-4697-9F0B-2A8BCA56134F}"/>
          </ac:grpSpMkLst>
        </pc:grpChg>
        <pc:grpChg chg="add del mod">
          <ac:chgData name="Nguyễn Thành Thuận" userId="f7e0d9b1-5112-4b72-8fa3-9ac8b2b6baf7" providerId="ADAL" clId="{45BC7FF8-AE83-4DAF-85FA-067E8C2D61D5}" dt="2022-09-27T14:12:28.965" v="6988" actId="165"/>
          <ac:grpSpMkLst>
            <pc:docMk/>
            <pc:sldMk cId="1728079709" sldId="1041"/>
            <ac:grpSpMk id="5" creationId="{3FD5EE10-05DA-48EB-B631-C9202F09530F}"/>
          </ac:grpSpMkLst>
        </pc:grpChg>
        <pc:cxnChg chg="add del mod ord">
          <ac:chgData name="Nguyễn Thành Thuận" userId="f7e0d9b1-5112-4b72-8fa3-9ac8b2b6baf7" providerId="ADAL" clId="{45BC7FF8-AE83-4DAF-85FA-067E8C2D61D5}" dt="2022-09-27T13:28:41.754" v="6265" actId="478"/>
          <ac:cxnSpMkLst>
            <pc:docMk/>
            <pc:sldMk cId="1728079709" sldId="1041"/>
            <ac:cxnSpMk id="16" creationId="{9983C681-325A-4132-913B-A55BF863368B}"/>
          </ac:cxnSpMkLst>
        </pc:cxnChg>
        <pc:cxnChg chg="add mod ord topLvl">
          <ac:chgData name="Nguyễn Thành Thuận" userId="f7e0d9b1-5112-4b72-8fa3-9ac8b2b6baf7" providerId="ADAL" clId="{45BC7FF8-AE83-4DAF-85FA-067E8C2D61D5}" dt="2022-09-27T14:12:28.965" v="6988" actId="165"/>
          <ac:cxnSpMkLst>
            <pc:docMk/>
            <pc:sldMk cId="1728079709" sldId="1041"/>
            <ac:cxnSpMk id="18" creationId="{F960E79A-02F0-49B0-A5FE-9B694C6A7DC0}"/>
          </ac:cxnSpMkLst>
        </pc:cxnChg>
      </pc:sldChg>
      <pc:sldChg chg="addSp delSp modSp add mod modTransition">
        <pc:chgData name="Nguyễn Thành Thuận" userId="f7e0d9b1-5112-4b72-8fa3-9ac8b2b6baf7" providerId="ADAL" clId="{45BC7FF8-AE83-4DAF-85FA-067E8C2D61D5}" dt="2022-09-27T14:12:42.462" v="6992" actId="1076"/>
        <pc:sldMkLst>
          <pc:docMk/>
          <pc:sldMk cId="3742283980" sldId="1042"/>
        </pc:sldMkLst>
        <pc:spChg chg="del">
          <ac:chgData name="Nguyễn Thành Thuận" userId="f7e0d9b1-5112-4b72-8fa3-9ac8b2b6baf7" providerId="ADAL" clId="{45BC7FF8-AE83-4DAF-85FA-067E8C2D61D5}" dt="2022-09-27T06:54:37.488" v="4876" actId="478"/>
          <ac:spMkLst>
            <pc:docMk/>
            <pc:sldMk cId="3742283980" sldId="1042"/>
            <ac:spMk id="9" creationId="{878A07E1-A273-42A7-A355-682157BF7FEA}"/>
          </ac:spMkLst>
        </pc:spChg>
        <pc:spChg chg="mod topLvl">
          <ac:chgData name="Nguyễn Thành Thuận" userId="f7e0d9b1-5112-4b72-8fa3-9ac8b2b6baf7" providerId="ADAL" clId="{45BC7FF8-AE83-4DAF-85FA-067E8C2D61D5}" dt="2022-09-27T14:12:39.782" v="6991" actId="165"/>
          <ac:spMkLst>
            <pc:docMk/>
            <pc:sldMk cId="3742283980" sldId="1042"/>
            <ac:spMk id="11" creationId="{986362DA-DEB4-482C-9E6E-D4F7FCA01101}"/>
          </ac:spMkLst>
        </pc:spChg>
        <pc:spChg chg="mod topLvl">
          <ac:chgData name="Nguyễn Thành Thuận" userId="f7e0d9b1-5112-4b72-8fa3-9ac8b2b6baf7" providerId="ADAL" clId="{45BC7FF8-AE83-4DAF-85FA-067E8C2D61D5}" dt="2022-09-27T14:12:39.782" v="6991" actId="165"/>
          <ac:spMkLst>
            <pc:docMk/>
            <pc:sldMk cId="3742283980" sldId="1042"/>
            <ac:spMk id="12" creationId="{5A1D3612-8731-4D26-AE39-62413F75E888}"/>
          </ac:spMkLst>
        </pc:spChg>
        <pc:spChg chg="mod topLvl">
          <ac:chgData name="Nguyễn Thành Thuận" userId="f7e0d9b1-5112-4b72-8fa3-9ac8b2b6baf7" providerId="ADAL" clId="{45BC7FF8-AE83-4DAF-85FA-067E8C2D61D5}" dt="2022-09-27T14:12:39.782" v="6991" actId="165"/>
          <ac:spMkLst>
            <pc:docMk/>
            <pc:sldMk cId="3742283980" sldId="1042"/>
            <ac:spMk id="13" creationId="{480C3468-D067-4CE2-8C71-7DE1508C2E31}"/>
          </ac:spMkLst>
        </pc:spChg>
        <pc:spChg chg="add mod topLvl">
          <ac:chgData name="Nguyễn Thành Thuận" userId="f7e0d9b1-5112-4b72-8fa3-9ac8b2b6baf7" providerId="ADAL" clId="{45BC7FF8-AE83-4DAF-85FA-067E8C2D61D5}" dt="2022-09-27T14:12:39.782" v="6991" actId="165"/>
          <ac:spMkLst>
            <pc:docMk/>
            <pc:sldMk cId="3742283980" sldId="1042"/>
            <ac:spMk id="14" creationId="{69FFB6CF-2028-4D8B-ABA1-97D86D4B42E4}"/>
          </ac:spMkLst>
        </pc:spChg>
        <pc:spChg chg="mod topLvl">
          <ac:chgData name="Nguyễn Thành Thuận" userId="f7e0d9b1-5112-4b72-8fa3-9ac8b2b6baf7" providerId="ADAL" clId="{45BC7FF8-AE83-4DAF-85FA-067E8C2D61D5}" dt="2022-09-27T14:12:39.782" v="6991" actId="165"/>
          <ac:spMkLst>
            <pc:docMk/>
            <pc:sldMk cId="3742283980" sldId="1042"/>
            <ac:spMk id="15" creationId="{B5D1BFDA-AEF6-46D4-9E3E-34B5F6056DF9}"/>
          </ac:spMkLst>
        </pc:spChg>
        <pc:spChg chg="add mod">
          <ac:chgData name="Nguyễn Thành Thuận" userId="f7e0d9b1-5112-4b72-8fa3-9ac8b2b6baf7" providerId="ADAL" clId="{45BC7FF8-AE83-4DAF-85FA-067E8C2D61D5}" dt="2022-09-27T14:12:42.462" v="6992" actId="1076"/>
          <ac:spMkLst>
            <pc:docMk/>
            <pc:sldMk cId="3742283980" sldId="1042"/>
            <ac:spMk id="16" creationId="{A75A5366-28B6-400E-A563-69FED0DB9D1E}"/>
          </ac:spMkLst>
        </pc:spChg>
        <pc:spChg chg="add del mod">
          <ac:chgData name="Nguyễn Thành Thuận" userId="f7e0d9b1-5112-4b72-8fa3-9ac8b2b6baf7" providerId="ADAL" clId="{45BC7FF8-AE83-4DAF-85FA-067E8C2D61D5}" dt="2022-09-27T13:30:03.928" v="6287" actId="478"/>
          <ac:spMkLst>
            <pc:docMk/>
            <pc:sldMk cId="3742283980" sldId="1042"/>
            <ac:spMk id="18" creationId="{F6C83EBA-25CB-443B-8951-D70B28A9785E}"/>
          </ac:spMkLst>
        </pc:spChg>
        <pc:spChg chg="add mod">
          <ac:chgData name="Nguyễn Thành Thuận" userId="f7e0d9b1-5112-4b72-8fa3-9ac8b2b6baf7" providerId="ADAL" clId="{45BC7FF8-AE83-4DAF-85FA-067E8C2D61D5}" dt="2022-09-27T14:09:45.995" v="6977"/>
          <ac:spMkLst>
            <pc:docMk/>
            <pc:sldMk cId="3742283980" sldId="1042"/>
            <ac:spMk id="19" creationId="{39483753-8BC9-4B37-BD53-718E756149FC}"/>
          </ac:spMkLst>
        </pc:spChg>
        <pc:spChg chg="del mod">
          <ac:chgData name="Nguyễn Thành Thuận" userId="f7e0d9b1-5112-4b72-8fa3-9ac8b2b6baf7" providerId="ADAL" clId="{45BC7FF8-AE83-4DAF-85FA-067E8C2D61D5}" dt="2022-09-27T14:09:45.694" v="6976" actId="478"/>
          <ac:spMkLst>
            <pc:docMk/>
            <pc:sldMk cId="3742283980" sldId="1042"/>
            <ac:spMk id="35" creationId="{23CE0809-BB08-4242-9086-BF6B4C1E4187}"/>
          </ac:spMkLst>
        </pc:spChg>
        <pc:grpChg chg="mod">
          <ac:chgData name="Nguyễn Thành Thuận" userId="f7e0d9b1-5112-4b72-8fa3-9ac8b2b6baf7" providerId="ADAL" clId="{45BC7FF8-AE83-4DAF-85FA-067E8C2D61D5}" dt="2022-09-27T13:26:46.469" v="6234" actId="962"/>
          <ac:grpSpMkLst>
            <pc:docMk/>
            <pc:sldMk cId="3742283980" sldId="1042"/>
            <ac:grpSpMk id="2" creationId="{E07FF68A-5C39-4697-9F0B-2A8BCA56134F}"/>
          </ac:grpSpMkLst>
        </pc:grpChg>
        <pc:grpChg chg="add del mod">
          <ac:chgData name="Nguyễn Thành Thuận" userId="f7e0d9b1-5112-4b72-8fa3-9ac8b2b6baf7" providerId="ADAL" clId="{45BC7FF8-AE83-4DAF-85FA-067E8C2D61D5}" dt="2022-09-27T14:12:39.782" v="6991" actId="165"/>
          <ac:grpSpMkLst>
            <pc:docMk/>
            <pc:sldMk cId="3742283980" sldId="1042"/>
            <ac:grpSpMk id="5" creationId="{F0019CF3-DBD4-462B-AF33-E344FD6EF04B}"/>
          </ac:grpSpMkLst>
        </pc:grpChg>
        <pc:cxnChg chg="add del mod ord">
          <ac:chgData name="Nguyễn Thành Thuận" userId="f7e0d9b1-5112-4b72-8fa3-9ac8b2b6baf7" providerId="ADAL" clId="{45BC7FF8-AE83-4DAF-85FA-067E8C2D61D5}" dt="2022-09-27T13:28:45.865" v="6268" actId="478"/>
          <ac:cxnSpMkLst>
            <pc:docMk/>
            <pc:sldMk cId="3742283980" sldId="1042"/>
            <ac:cxnSpMk id="6" creationId="{F52647A7-CF89-47BF-A987-B2601F0E36BC}"/>
          </ac:cxnSpMkLst>
        </pc:cxnChg>
        <pc:cxnChg chg="add mod ord topLvl">
          <ac:chgData name="Nguyễn Thành Thuận" userId="f7e0d9b1-5112-4b72-8fa3-9ac8b2b6baf7" providerId="ADAL" clId="{45BC7FF8-AE83-4DAF-85FA-067E8C2D61D5}" dt="2022-09-27T14:12:39.782" v="6991" actId="165"/>
          <ac:cxnSpMkLst>
            <pc:docMk/>
            <pc:sldMk cId="3742283980" sldId="1042"/>
            <ac:cxnSpMk id="17" creationId="{F5F7AD7D-E1B0-40F1-B9A5-16D8EE9A6485}"/>
          </ac:cxnSpMkLst>
        </pc:cxnChg>
      </pc:sldChg>
      <pc:sldChg chg="addSp delSp modSp add del mod ord modTransition modAnim">
        <pc:chgData name="Nguyễn Thành Thuận" userId="f7e0d9b1-5112-4b72-8fa3-9ac8b2b6baf7" providerId="ADAL" clId="{45BC7FF8-AE83-4DAF-85FA-067E8C2D61D5}" dt="2022-09-27T14:27:04.461" v="7133"/>
        <pc:sldMkLst>
          <pc:docMk/>
          <pc:sldMk cId="588647684" sldId="1043"/>
        </pc:sldMkLst>
        <pc:spChg chg="mod topLvl">
          <ac:chgData name="Nguyễn Thành Thuận" userId="f7e0d9b1-5112-4b72-8fa3-9ac8b2b6baf7" providerId="ADAL" clId="{45BC7FF8-AE83-4DAF-85FA-067E8C2D61D5}" dt="2022-09-27T14:12:16.521" v="6984" actId="165"/>
          <ac:spMkLst>
            <pc:docMk/>
            <pc:sldMk cId="588647684" sldId="1043"/>
            <ac:spMk id="9" creationId="{878A07E1-A273-42A7-A355-682157BF7FEA}"/>
          </ac:spMkLst>
        </pc:spChg>
        <pc:spChg chg="mod topLvl">
          <ac:chgData name="Nguyễn Thành Thuận" userId="f7e0d9b1-5112-4b72-8fa3-9ac8b2b6baf7" providerId="ADAL" clId="{45BC7FF8-AE83-4DAF-85FA-067E8C2D61D5}" dt="2022-09-27T14:12:16.521" v="6984" actId="165"/>
          <ac:spMkLst>
            <pc:docMk/>
            <pc:sldMk cId="588647684" sldId="1043"/>
            <ac:spMk id="11" creationId="{986362DA-DEB4-482C-9E6E-D4F7FCA01101}"/>
          </ac:spMkLst>
        </pc:spChg>
        <pc:spChg chg="mod topLvl">
          <ac:chgData name="Nguyễn Thành Thuận" userId="f7e0d9b1-5112-4b72-8fa3-9ac8b2b6baf7" providerId="ADAL" clId="{45BC7FF8-AE83-4DAF-85FA-067E8C2D61D5}" dt="2022-09-27T14:12:16.521" v="6984" actId="165"/>
          <ac:spMkLst>
            <pc:docMk/>
            <pc:sldMk cId="588647684" sldId="1043"/>
            <ac:spMk id="12" creationId="{5A1D3612-8731-4D26-AE39-62413F75E888}"/>
          </ac:spMkLst>
        </pc:spChg>
        <pc:spChg chg="mod topLvl">
          <ac:chgData name="Nguyễn Thành Thuận" userId="f7e0d9b1-5112-4b72-8fa3-9ac8b2b6baf7" providerId="ADAL" clId="{45BC7FF8-AE83-4DAF-85FA-067E8C2D61D5}" dt="2022-09-27T14:12:16.521" v="6984" actId="165"/>
          <ac:spMkLst>
            <pc:docMk/>
            <pc:sldMk cId="588647684" sldId="1043"/>
            <ac:spMk id="13" creationId="{480C3468-D067-4CE2-8C71-7DE1508C2E31}"/>
          </ac:spMkLst>
        </pc:spChg>
        <pc:spChg chg="add del mod topLvl">
          <ac:chgData name="Nguyễn Thành Thuận" userId="f7e0d9b1-5112-4b72-8fa3-9ac8b2b6baf7" providerId="ADAL" clId="{45BC7FF8-AE83-4DAF-85FA-067E8C2D61D5}" dt="2022-09-27T14:12:16.521" v="6984" actId="165"/>
          <ac:spMkLst>
            <pc:docMk/>
            <pc:sldMk cId="588647684" sldId="1043"/>
            <ac:spMk id="14" creationId="{093C5DB5-3C7A-4826-831C-843324621233}"/>
          </ac:spMkLst>
        </pc:spChg>
        <pc:spChg chg="add mod">
          <ac:chgData name="Nguyễn Thành Thuận" userId="f7e0d9b1-5112-4b72-8fa3-9ac8b2b6baf7" providerId="ADAL" clId="{45BC7FF8-AE83-4DAF-85FA-067E8C2D61D5}" dt="2022-09-27T14:13:33.835" v="7001" actId="12788"/>
          <ac:spMkLst>
            <pc:docMk/>
            <pc:sldMk cId="588647684" sldId="1043"/>
            <ac:spMk id="15" creationId="{7E60F358-2ACD-4762-97D0-DF92E07AC466}"/>
          </ac:spMkLst>
        </pc:spChg>
        <pc:spChg chg="add del mod">
          <ac:chgData name="Nguyễn Thành Thuận" userId="f7e0d9b1-5112-4b72-8fa3-9ac8b2b6baf7" providerId="ADAL" clId="{45BC7FF8-AE83-4DAF-85FA-067E8C2D61D5}" dt="2022-09-27T06:53:45.998" v="4847" actId="478"/>
          <ac:spMkLst>
            <pc:docMk/>
            <pc:sldMk cId="588647684" sldId="1043"/>
            <ac:spMk id="15" creationId="{B5D1BFDA-AEF6-46D4-9E3E-34B5F6056DF9}"/>
          </ac:spMkLst>
        </pc:spChg>
        <pc:spChg chg="add del mod">
          <ac:chgData name="Nguyễn Thành Thuận" userId="f7e0d9b1-5112-4b72-8fa3-9ac8b2b6baf7" providerId="ADAL" clId="{45BC7FF8-AE83-4DAF-85FA-067E8C2D61D5}" dt="2022-09-27T13:29:58.878" v="6283" actId="478"/>
          <ac:spMkLst>
            <pc:docMk/>
            <pc:sldMk cId="588647684" sldId="1043"/>
            <ac:spMk id="18" creationId="{89D7DA7C-300D-40F8-920E-8966CF53BAB8}"/>
          </ac:spMkLst>
        </pc:spChg>
        <pc:spChg chg="add mod">
          <ac:chgData name="Nguyễn Thành Thuận" userId="f7e0d9b1-5112-4b72-8fa3-9ac8b2b6baf7" providerId="ADAL" clId="{45BC7FF8-AE83-4DAF-85FA-067E8C2D61D5}" dt="2022-09-27T14:09:38.978" v="6973"/>
          <ac:spMkLst>
            <pc:docMk/>
            <pc:sldMk cId="588647684" sldId="1043"/>
            <ac:spMk id="19" creationId="{609038C9-9142-43EA-9E8B-C24540659F3B}"/>
          </ac:spMkLst>
        </pc:spChg>
        <pc:spChg chg="add del">
          <ac:chgData name="Nguyễn Thành Thuận" userId="f7e0d9b1-5112-4b72-8fa3-9ac8b2b6baf7" providerId="ADAL" clId="{45BC7FF8-AE83-4DAF-85FA-067E8C2D61D5}" dt="2022-09-27T14:14:35.495" v="7004" actId="11529"/>
          <ac:spMkLst>
            <pc:docMk/>
            <pc:sldMk cId="588647684" sldId="1043"/>
            <ac:spMk id="20" creationId="{A304D9E1-F1C9-4AEE-9EE4-E47ECE8F360D}"/>
          </ac:spMkLst>
        </pc:spChg>
        <pc:spChg chg="add mod">
          <ac:chgData name="Nguyễn Thành Thuận" userId="f7e0d9b1-5112-4b72-8fa3-9ac8b2b6baf7" providerId="ADAL" clId="{45BC7FF8-AE83-4DAF-85FA-067E8C2D61D5}" dt="2022-09-27T14:24:51.063" v="7113" actId="14100"/>
          <ac:spMkLst>
            <pc:docMk/>
            <pc:sldMk cId="588647684" sldId="1043"/>
            <ac:spMk id="21" creationId="{6370D0B9-CB67-465A-ACE7-534444F75DA8}"/>
          </ac:spMkLst>
        </pc:spChg>
        <pc:spChg chg="add del">
          <ac:chgData name="Nguyễn Thành Thuận" userId="f7e0d9b1-5112-4b72-8fa3-9ac8b2b6baf7" providerId="ADAL" clId="{45BC7FF8-AE83-4DAF-85FA-067E8C2D61D5}" dt="2022-09-27T14:17:29.979" v="7027" actId="478"/>
          <ac:spMkLst>
            <pc:docMk/>
            <pc:sldMk cId="588647684" sldId="1043"/>
            <ac:spMk id="22" creationId="{6E730E49-A5D0-42A7-B5F8-501C6F2E0B04}"/>
          </ac:spMkLst>
        </pc:spChg>
        <pc:spChg chg="add mod">
          <ac:chgData name="Nguyễn Thành Thuận" userId="f7e0d9b1-5112-4b72-8fa3-9ac8b2b6baf7" providerId="ADAL" clId="{45BC7FF8-AE83-4DAF-85FA-067E8C2D61D5}" dt="2022-09-27T14:25:50.748" v="7128" actId="1038"/>
          <ac:spMkLst>
            <pc:docMk/>
            <pc:sldMk cId="588647684" sldId="1043"/>
            <ac:spMk id="23" creationId="{63B2B2DF-C160-4DF0-9318-17DE60E37F65}"/>
          </ac:spMkLst>
        </pc:spChg>
        <pc:spChg chg="add mod ord">
          <ac:chgData name="Nguyễn Thành Thuận" userId="f7e0d9b1-5112-4b72-8fa3-9ac8b2b6baf7" providerId="ADAL" clId="{45BC7FF8-AE83-4DAF-85FA-067E8C2D61D5}" dt="2022-09-27T14:24:22.941" v="7107" actId="14100"/>
          <ac:spMkLst>
            <pc:docMk/>
            <pc:sldMk cId="588647684" sldId="1043"/>
            <ac:spMk id="24" creationId="{8EFCB044-2737-464B-86C9-C124BBF218C7}"/>
          </ac:spMkLst>
        </pc:spChg>
        <pc:spChg chg="add mod ord">
          <ac:chgData name="Nguyễn Thành Thuận" userId="f7e0d9b1-5112-4b72-8fa3-9ac8b2b6baf7" providerId="ADAL" clId="{45BC7FF8-AE83-4DAF-85FA-067E8C2D61D5}" dt="2022-09-27T14:24:03.500" v="7103" actId="14100"/>
          <ac:spMkLst>
            <pc:docMk/>
            <pc:sldMk cId="588647684" sldId="1043"/>
            <ac:spMk id="25" creationId="{D216842E-8F70-4846-83A9-F07F329AE385}"/>
          </ac:spMkLst>
        </pc:spChg>
        <pc:spChg chg="add mod">
          <ac:chgData name="Nguyễn Thành Thuận" userId="f7e0d9b1-5112-4b72-8fa3-9ac8b2b6baf7" providerId="ADAL" clId="{45BC7FF8-AE83-4DAF-85FA-067E8C2D61D5}" dt="2022-09-27T14:22:59.143" v="7087" actId="1076"/>
          <ac:spMkLst>
            <pc:docMk/>
            <pc:sldMk cId="588647684" sldId="1043"/>
            <ac:spMk id="26" creationId="{EED90A44-6C7A-45A5-87F2-76A5476515F6}"/>
          </ac:spMkLst>
        </pc:spChg>
        <pc:spChg chg="add mod ord">
          <ac:chgData name="Nguyễn Thành Thuận" userId="f7e0d9b1-5112-4b72-8fa3-9ac8b2b6baf7" providerId="ADAL" clId="{45BC7FF8-AE83-4DAF-85FA-067E8C2D61D5}" dt="2022-09-27T14:25:33.945" v="7123" actId="14100"/>
          <ac:spMkLst>
            <pc:docMk/>
            <pc:sldMk cId="588647684" sldId="1043"/>
            <ac:spMk id="27" creationId="{E054D4E8-4AA7-427E-AFB3-8AFC23E70B83}"/>
          </ac:spMkLst>
        </pc:spChg>
        <pc:spChg chg="add mod">
          <ac:chgData name="Nguyễn Thành Thuận" userId="f7e0d9b1-5112-4b72-8fa3-9ac8b2b6baf7" providerId="ADAL" clId="{45BC7FF8-AE83-4DAF-85FA-067E8C2D61D5}" dt="2022-09-27T14:23:04.843" v="7090" actId="1076"/>
          <ac:spMkLst>
            <pc:docMk/>
            <pc:sldMk cId="588647684" sldId="1043"/>
            <ac:spMk id="28" creationId="{8E4EECF8-431C-4BC0-8D13-CAE6EBC69FD0}"/>
          </ac:spMkLst>
        </pc:spChg>
        <pc:spChg chg="del mod">
          <ac:chgData name="Nguyễn Thành Thuận" userId="f7e0d9b1-5112-4b72-8fa3-9ac8b2b6baf7" providerId="ADAL" clId="{45BC7FF8-AE83-4DAF-85FA-067E8C2D61D5}" dt="2022-09-27T14:09:38.675" v="6972" actId="478"/>
          <ac:spMkLst>
            <pc:docMk/>
            <pc:sldMk cId="588647684" sldId="1043"/>
            <ac:spMk id="35" creationId="{23CE0809-BB08-4242-9086-BF6B4C1E4187}"/>
          </ac:spMkLst>
        </pc:spChg>
        <pc:grpChg chg="mod">
          <ac:chgData name="Nguyễn Thành Thuận" userId="f7e0d9b1-5112-4b72-8fa3-9ac8b2b6baf7" providerId="ADAL" clId="{45BC7FF8-AE83-4DAF-85FA-067E8C2D61D5}" dt="2022-09-27T13:26:35.630" v="6232" actId="962"/>
          <ac:grpSpMkLst>
            <pc:docMk/>
            <pc:sldMk cId="588647684" sldId="1043"/>
            <ac:grpSpMk id="2" creationId="{E07FF68A-5C39-4697-9F0B-2A8BCA56134F}"/>
          </ac:grpSpMkLst>
        </pc:grpChg>
        <pc:grpChg chg="add del mod">
          <ac:chgData name="Nguyễn Thành Thuận" userId="f7e0d9b1-5112-4b72-8fa3-9ac8b2b6baf7" providerId="ADAL" clId="{45BC7FF8-AE83-4DAF-85FA-067E8C2D61D5}" dt="2022-09-27T14:12:16.521" v="6984" actId="165"/>
          <ac:grpSpMkLst>
            <pc:docMk/>
            <pc:sldMk cId="588647684" sldId="1043"/>
            <ac:grpSpMk id="8" creationId="{15C07387-8DC5-4B24-8AA7-351EC8A9AA5C}"/>
          </ac:grpSpMkLst>
        </pc:grpChg>
        <pc:cxnChg chg="add del mod">
          <ac:chgData name="Nguyễn Thành Thuận" userId="f7e0d9b1-5112-4b72-8fa3-9ac8b2b6baf7" providerId="ADAL" clId="{45BC7FF8-AE83-4DAF-85FA-067E8C2D61D5}" dt="2022-09-27T14:16:55.848" v="7023" actId="478"/>
          <ac:cxnSpMkLst>
            <pc:docMk/>
            <pc:sldMk cId="588647684" sldId="1043"/>
            <ac:cxnSpMk id="6" creationId="{10FA2B3D-81DD-4FEB-ABCE-2594D0118E09}"/>
          </ac:cxnSpMkLst>
        </pc:cxnChg>
        <pc:cxnChg chg="add del mod ord">
          <ac:chgData name="Nguyễn Thành Thuận" userId="f7e0d9b1-5112-4b72-8fa3-9ac8b2b6baf7" providerId="ADAL" clId="{45BC7FF8-AE83-4DAF-85FA-067E8C2D61D5}" dt="2022-09-27T13:28:36.727" v="6262" actId="478"/>
          <ac:cxnSpMkLst>
            <pc:docMk/>
            <pc:sldMk cId="588647684" sldId="1043"/>
            <ac:cxnSpMk id="16" creationId="{1808B8D2-72A9-4CD9-8F63-6F2916E2B75F}"/>
          </ac:cxnSpMkLst>
        </pc:cxnChg>
        <pc:cxnChg chg="add mod ord topLvl">
          <ac:chgData name="Nguyễn Thành Thuận" userId="f7e0d9b1-5112-4b72-8fa3-9ac8b2b6baf7" providerId="ADAL" clId="{45BC7FF8-AE83-4DAF-85FA-067E8C2D61D5}" dt="2022-09-27T14:12:16.521" v="6984" actId="165"/>
          <ac:cxnSpMkLst>
            <pc:docMk/>
            <pc:sldMk cId="588647684" sldId="1043"/>
            <ac:cxnSpMk id="17" creationId="{6B69926B-8815-4DD4-9537-116ACEA62D18}"/>
          </ac:cxnSpMkLst>
        </pc:cxnChg>
      </pc:sldChg>
      <pc:sldChg chg="addSp delSp modSp add mod modTransition">
        <pc:chgData name="Nguyễn Thành Thuận" userId="f7e0d9b1-5112-4b72-8fa3-9ac8b2b6baf7" providerId="ADAL" clId="{45BC7FF8-AE83-4DAF-85FA-067E8C2D61D5}" dt="2022-09-28T16:53:03.172" v="12774"/>
        <pc:sldMkLst>
          <pc:docMk/>
          <pc:sldMk cId="1969363798" sldId="1044"/>
        </pc:sldMkLst>
        <pc:spChg chg="add del mod ord">
          <ac:chgData name="Nguyễn Thành Thuận" userId="f7e0d9b1-5112-4b72-8fa3-9ac8b2b6baf7" providerId="ADAL" clId="{45BC7FF8-AE83-4DAF-85FA-067E8C2D61D5}" dt="2022-09-27T07:05:42.841" v="5771"/>
          <ac:spMkLst>
            <pc:docMk/>
            <pc:sldMk cId="1969363798" sldId="1044"/>
            <ac:spMk id="23" creationId="{6AE8F631-F5E1-4B62-AD5A-AEA94A6DA47C}"/>
          </ac:spMkLst>
        </pc:spChg>
      </pc:sldChg>
      <pc:sldChg chg="addSp delSp modSp del mod">
        <pc:chgData name="Nguyễn Thành Thuận" userId="f7e0d9b1-5112-4b72-8fa3-9ac8b2b6baf7" providerId="ADAL" clId="{45BC7FF8-AE83-4DAF-85FA-067E8C2D61D5}" dt="2022-09-28T12:43:30.067" v="8291" actId="47"/>
        <pc:sldMkLst>
          <pc:docMk/>
          <pc:sldMk cId="558058800" sldId="1071"/>
        </pc:sldMkLst>
        <pc:spChg chg="add del mod">
          <ac:chgData name="Nguyễn Thành Thuận" userId="f7e0d9b1-5112-4b72-8fa3-9ac8b2b6baf7" providerId="ADAL" clId="{45BC7FF8-AE83-4DAF-85FA-067E8C2D61D5}" dt="2022-09-28T12:29:22.563" v="8133" actId="21"/>
          <ac:spMkLst>
            <pc:docMk/>
            <pc:sldMk cId="558058800" sldId="1071"/>
            <ac:spMk id="18" creationId="{EF60B051-428A-438B-B6C5-83978FC64483}"/>
          </ac:spMkLst>
        </pc:spChg>
        <pc:spChg chg="add del mod">
          <ac:chgData name="Nguyễn Thành Thuận" userId="f7e0d9b1-5112-4b72-8fa3-9ac8b2b6baf7" providerId="ADAL" clId="{45BC7FF8-AE83-4DAF-85FA-067E8C2D61D5}" dt="2022-09-28T12:29:19.940" v="8131" actId="478"/>
          <ac:spMkLst>
            <pc:docMk/>
            <pc:sldMk cId="558058800" sldId="1071"/>
            <ac:spMk id="21" creationId="{51707B12-C1B5-4E00-8BA7-E0E786E764B2}"/>
          </ac:spMkLst>
        </pc:spChg>
        <pc:spChg chg="add del mod">
          <ac:chgData name="Nguyễn Thành Thuận" userId="f7e0d9b1-5112-4b72-8fa3-9ac8b2b6baf7" providerId="ADAL" clId="{45BC7FF8-AE83-4DAF-85FA-067E8C2D61D5}" dt="2022-09-28T12:29:20.458" v="8132" actId="478"/>
          <ac:spMkLst>
            <pc:docMk/>
            <pc:sldMk cId="558058800" sldId="1071"/>
            <ac:spMk id="24" creationId="{25D060F3-5BF7-4058-9A5B-3FB21FE26F88}"/>
          </ac:spMkLst>
        </pc:spChg>
        <pc:spChg chg="mod">
          <ac:chgData name="Nguyễn Thành Thuận" userId="f7e0d9b1-5112-4b72-8fa3-9ac8b2b6baf7" providerId="ADAL" clId="{45BC7FF8-AE83-4DAF-85FA-067E8C2D61D5}" dt="2022-09-28T12:23:17.803" v="7980"/>
          <ac:spMkLst>
            <pc:docMk/>
            <pc:sldMk cId="558058800" sldId="1071"/>
            <ac:spMk id="26" creationId="{61F8C6A0-7B11-480B-BAEA-8AA1C29ED65B}"/>
          </ac:spMkLst>
        </pc:spChg>
        <pc:spChg chg="mod">
          <ac:chgData name="Nguyễn Thành Thuận" userId="f7e0d9b1-5112-4b72-8fa3-9ac8b2b6baf7" providerId="ADAL" clId="{45BC7FF8-AE83-4DAF-85FA-067E8C2D61D5}" dt="2022-09-28T12:23:17.803" v="7980"/>
          <ac:spMkLst>
            <pc:docMk/>
            <pc:sldMk cId="558058800" sldId="1071"/>
            <ac:spMk id="27" creationId="{7256AAB7-037A-4944-B31F-973CAF409278}"/>
          </ac:spMkLst>
        </pc:spChg>
        <pc:spChg chg="mod">
          <ac:chgData name="Nguyễn Thành Thuận" userId="f7e0d9b1-5112-4b72-8fa3-9ac8b2b6baf7" providerId="ADAL" clId="{45BC7FF8-AE83-4DAF-85FA-067E8C2D61D5}" dt="2022-09-28T12:23:17.803" v="7980"/>
          <ac:spMkLst>
            <pc:docMk/>
            <pc:sldMk cId="558058800" sldId="1071"/>
            <ac:spMk id="28" creationId="{EA9B3C00-100D-4650-A392-B5120B1A8468}"/>
          </ac:spMkLst>
        </pc:spChg>
        <pc:spChg chg="add mod">
          <ac:chgData name="Nguyễn Thành Thuận" userId="f7e0d9b1-5112-4b72-8fa3-9ac8b2b6baf7" providerId="ADAL" clId="{45BC7FF8-AE83-4DAF-85FA-067E8C2D61D5}" dt="2022-09-28T12:23:17.803" v="7980"/>
          <ac:spMkLst>
            <pc:docMk/>
            <pc:sldMk cId="558058800" sldId="1071"/>
            <ac:spMk id="29" creationId="{B94F07EC-EC2C-490D-96D1-317B72745C61}"/>
          </ac:spMkLst>
        </pc:spChg>
        <pc:grpChg chg="add del mod">
          <ac:chgData name="Nguyễn Thành Thuận" userId="f7e0d9b1-5112-4b72-8fa3-9ac8b2b6baf7" providerId="ADAL" clId="{45BC7FF8-AE83-4DAF-85FA-067E8C2D61D5}" dt="2022-09-28T12:29:19.455" v="8130" actId="478"/>
          <ac:grpSpMkLst>
            <pc:docMk/>
            <pc:sldMk cId="558058800" sldId="1071"/>
            <ac:grpSpMk id="25" creationId="{CCC1C723-8048-4D7C-896F-842DC95B44BB}"/>
          </ac:grpSpMkLst>
        </pc:grpChg>
      </pc:sldChg>
      <pc:sldChg chg="addSp delSp modSp add del mod">
        <pc:chgData name="Nguyễn Thành Thuận" userId="f7e0d9b1-5112-4b72-8fa3-9ac8b2b6baf7" providerId="ADAL" clId="{45BC7FF8-AE83-4DAF-85FA-067E8C2D61D5}" dt="2022-09-28T12:22:58.332" v="7909" actId="47"/>
        <pc:sldMkLst>
          <pc:docMk/>
          <pc:sldMk cId="364388142" sldId="1073"/>
        </pc:sldMkLst>
        <pc:spChg chg="mod">
          <ac:chgData name="Nguyễn Thành Thuận" userId="f7e0d9b1-5112-4b72-8fa3-9ac8b2b6baf7" providerId="ADAL" clId="{45BC7FF8-AE83-4DAF-85FA-067E8C2D61D5}" dt="2022-09-28T11:47:40.709" v="7272" actId="2085"/>
          <ac:spMkLst>
            <pc:docMk/>
            <pc:sldMk cId="364388142" sldId="1073"/>
            <ac:spMk id="3" creationId="{9A5F5975-83B4-446D-8E82-62D3E67E40BD}"/>
          </ac:spMkLst>
        </pc:spChg>
        <pc:spChg chg="mod">
          <ac:chgData name="Nguyễn Thành Thuận" userId="f7e0d9b1-5112-4b72-8fa3-9ac8b2b6baf7" providerId="ADAL" clId="{45BC7FF8-AE83-4DAF-85FA-067E8C2D61D5}" dt="2022-09-28T11:47:40.709" v="7272" actId="2085"/>
          <ac:spMkLst>
            <pc:docMk/>
            <pc:sldMk cId="364388142" sldId="1073"/>
            <ac:spMk id="4" creationId="{77B845BA-8444-4976-9743-1E68953DE795}"/>
          </ac:spMkLst>
        </pc:spChg>
        <pc:spChg chg="add mod">
          <ac:chgData name="Nguyễn Thành Thuận" userId="f7e0d9b1-5112-4b72-8fa3-9ac8b2b6baf7" providerId="ADAL" clId="{45BC7FF8-AE83-4DAF-85FA-067E8C2D61D5}" dt="2022-09-28T11:47:40.709" v="7272" actId="2085"/>
          <ac:spMkLst>
            <pc:docMk/>
            <pc:sldMk cId="364388142" sldId="1073"/>
            <ac:spMk id="6" creationId="{BBCF1172-1003-40CB-9EF2-0C912418C5AB}"/>
          </ac:spMkLst>
        </pc:spChg>
        <pc:spChg chg="add del mod">
          <ac:chgData name="Nguyễn Thành Thuận" userId="f7e0d9b1-5112-4b72-8fa3-9ac8b2b6baf7" providerId="ADAL" clId="{45BC7FF8-AE83-4DAF-85FA-067E8C2D61D5}" dt="2022-09-28T11:43:19.321" v="7211" actId="478"/>
          <ac:spMkLst>
            <pc:docMk/>
            <pc:sldMk cId="364388142" sldId="1073"/>
            <ac:spMk id="7" creationId="{EF16C910-024E-4F8D-BAA2-0E63B6B37BBF}"/>
          </ac:spMkLst>
        </pc:spChg>
        <pc:spChg chg="add mod">
          <ac:chgData name="Nguyễn Thành Thuận" userId="f7e0d9b1-5112-4b72-8fa3-9ac8b2b6baf7" providerId="ADAL" clId="{45BC7FF8-AE83-4DAF-85FA-067E8C2D61D5}" dt="2022-09-28T11:51:03.843" v="7346" actId="164"/>
          <ac:spMkLst>
            <pc:docMk/>
            <pc:sldMk cId="364388142" sldId="1073"/>
            <ac:spMk id="8" creationId="{1E7CE100-C414-423B-9D25-4D5AAA5B979D}"/>
          </ac:spMkLst>
        </pc:spChg>
        <pc:spChg chg="add mod">
          <ac:chgData name="Nguyễn Thành Thuận" userId="f7e0d9b1-5112-4b72-8fa3-9ac8b2b6baf7" providerId="ADAL" clId="{45BC7FF8-AE83-4DAF-85FA-067E8C2D61D5}" dt="2022-09-28T11:51:03.843" v="7346" actId="164"/>
          <ac:spMkLst>
            <pc:docMk/>
            <pc:sldMk cId="364388142" sldId="1073"/>
            <ac:spMk id="9" creationId="{70EB156B-B582-48E3-878F-D499810E41AE}"/>
          </ac:spMkLst>
        </pc:spChg>
        <pc:spChg chg="add del">
          <ac:chgData name="Nguyễn Thành Thuận" userId="f7e0d9b1-5112-4b72-8fa3-9ac8b2b6baf7" providerId="ADAL" clId="{45BC7FF8-AE83-4DAF-85FA-067E8C2D61D5}" dt="2022-09-28T11:39:58.535" v="7147" actId="478"/>
          <ac:spMkLst>
            <pc:docMk/>
            <pc:sldMk cId="364388142" sldId="1073"/>
            <ac:spMk id="11" creationId="{986362DA-DEB4-482C-9E6E-D4F7FCA01101}"/>
          </ac:spMkLst>
        </pc:spChg>
        <pc:spChg chg="add del">
          <ac:chgData name="Nguyễn Thành Thuận" userId="f7e0d9b1-5112-4b72-8fa3-9ac8b2b6baf7" providerId="ADAL" clId="{45BC7FF8-AE83-4DAF-85FA-067E8C2D61D5}" dt="2022-09-28T11:39:58.535" v="7147" actId="478"/>
          <ac:spMkLst>
            <pc:docMk/>
            <pc:sldMk cId="364388142" sldId="1073"/>
            <ac:spMk id="12" creationId="{5A1D3612-8731-4D26-AE39-62413F75E888}"/>
          </ac:spMkLst>
        </pc:spChg>
        <pc:spChg chg="add del">
          <ac:chgData name="Nguyễn Thành Thuận" userId="f7e0d9b1-5112-4b72-8fa3-9ac8b2b6baf7" providerId="ADAL" clId="{45BC7FF8-AE83-4DAF-85FA-067E8C2D61D5}" dt="2022-09-28T11:39:58.535" v="7147" actId="478"/>
          <ac:spMkLst>
            <pc:docMk/>
            <pc:sldMk cId="364388142" sldId="1073"/>
            <ac:spMk id="13" creationId="{480C3468-D067-4CE2-8C71-7DE1508C2E31}"/>
          </ac:spMkLst>
        </pc:spChg>
        <pc:spChg chg="add del">
          <ac:chgData name="Nguyễn Thành Thuận" userId="f7e0d9b1-5112-4b72-8fa3-9ac8b2b6baf7" providerId="ADAL" clId="{45BC7FF8-AE83-4DAF-85FA-067E8C2D61D5}" dt="2022-09-28T11:39:58.535" v="7147" actId="478"/>
          <ac:spMkLst>
            <pc:docMk/>
            <pc:sldMk cId="364388142" sldId="1073"/>
            <ac:spMk id="14" creationId="{69FFB6CF-2028-4D8B-ABA1-97D86D4B42E4}"/>
          </ac:spMkLst>
        </pc:spChg>
        <pc:spChg chg="add del">
          <ac:chgData name="Nguyễn Thành Thuận" userId="f7e0d9b1-5112-4b72-8fa3-9ac8b2b6baf7" providerId="ADAL" clId="{45BC7FF8-AE83-4DAF-85FA-067E8C2D61D5}" dt="2022-09-28T11:39:58.535" v="7147" actId="478"/>
          <ac:spMkLst>
            <pc:docMk/>
            <pc:sldMk cId="364388142" sldId="1073"/>
            <ac:spMk id="15" creationId="{B5D1BFDA-AEF6-46D4-9E3E-34B5F6056DF9}"/>
          </ac:spMkLst>
        </pc:spChg>
        <pc:spChg chg="add del">
          <ac:chgData name="Nguyễn Thành Thuận" userId="f7e0d9b1-5112-4b72-8fa3-9ac8b2b6baf7" providerId="ADAL" clId="{45BC7FF8-AE83-4DAF-85FA-067E8C2D61D5}" dt="2022-09-28T11:39:58.535" v="7147" actId="478"/>
          <ac:spMkLst>
            <pc:docMk/>
            <pc:sldMk cId="364388142" sldId="1073"/>
            <ac:spMk id="16" creationId="{A75A5366-28B6-400E-A563-69FED0DB9D1E}"/>
          </ac:spMkLst>
        </pc:spChg>
        <pc:spChg chg="add del">
          <ac:chgData name="Nguyễn Thành Thuận" userId="f7e0d9b1-5112-4b72-8fa3-9ac8b2b6baf7" providerId="ADAL" clId="{45BC7FF8-AE83-4DAF-85FA-067E8C2D61D5}" dt="2022-09-28T11:39:58.535" v="7147" actId="478"/>
          <ac:spMkLst>
            <pc:docMk/>
            <pc:sldMk cId="364388142" sldId="1073"/>
            <ac:spMk id="19" creationId="{39483753-8BC9-4B37-BD53-718E756149FC}"/>
          </ac:spMkLst>
        </pc:spChg>
        <pc:spChg chg="add del">
          <ac:chgData name="Nguyễn Thành Thuận" userId="f7e0d9b1-5112-4b72-8fa3-9ac8b2b6baf7" providerId="ADAL" clId="{45BC7FF8-AE83-4DAF-85FA-067E8C2D61D5}" dt="2022-09-28T11:39:58.535" v="7147" actId="478"/>
          <ac:spMkLst>
            <pc:docMk/>
            <pc:sldMk cId="364388142" sldId="1073"/>
            <ac:spMk id="20" creationId="{7A4DFFA4-1DFA-4989-A6D9-05070DAC55EB}"/>
          </ac:spMkLst>
        </pc:spChg>
        <pc:spChg chg="mod">
          <ac:chgData name="Nguyễn Thành Thuận" userId="f7e0d9b1-5112-4b72-8fa3-9ac8b2b6baf7" providerId="ADAL" clId="{45BC7FF8-AE83-4DAF-85FA-067E8C2D61D5}" dt="2022-09-28T11:40:03.429" v="7150" actId="1076"/>
          <ac:spMkLst>
            <pc:docMk/>
            <pc:sldMk cId="364388142" sldId="1073"/>
            <ac:spMk id="21" creationId="{6419F792-4344-4298-B6DE-36F194A0B81E}"/>
          </ac:spMkLst>
        </pc:spChg>
        <pc:spChg chg="mod">
          <ac:chgData name="Nguyễn Thành Thuận" userId="f7e0d9b1-5112-4b72-8fa3-9ac8b2b6baf7" providerId="ADAL" clId="{45BC7FF8-AE83-4DAF-85FA-067E8C2D61D5}" dt="2022-09-28T11:39:59.285" v="7148"/>
          <ac:spMkLst>
            <pc:docMk/>
            <pc:sldMk cId="364388142" sldId="1073"/>
            <ac:spMk id="24" creationId="{9FE2E581-F47C-4E98-9E89-70307B6E9513}"/>
          </ac:spMkLst>
        </pc:spChg>
        <pc:spChg chg="add del mod">
          <ac:chgData name="Nguyễn Thành Thuận" userId="f7e0d9b1-5112-4b72-8fa3-9ac8b2b6baf7" providerId="ADAL" clId="{45BC7FF8-AE83-4DAF-85FA-067E8C2D61D5}" dt="2022-09-28T11:49:42.705" v="7278" actId="478"/>
          <ac:spMkLst>
            <pc:docMk/>
            <pc:sldMk cId="364388142" sldId="1073"/>
            <ac:spMk id="25" creationId="{9F6FEA0B-6DD5-4440-AE46-2BC677C96C24}"/>
          </ac:spMkLst>
        </pc:spChg>
        <pc:spChg chg="add del mod">
          <ac:chgData name="Nguyễn Thành Thuận" userId="f7e0d9b1-5112-4b72-8fa3-9ac8b2b6baf7" providerId="ADAL" clId="{45BC7FF8-AE83-4DAF-85FA-067E8C2D61D5}" dt="2022-09-28T11:49:43.969" v="7279" actId="478"/>
          <ac:spMkLst>
            <pc:docMk/>
            <pc:sldMk cId="364388142" sldId="1073"/>
            <ac:spMk id="26" creationId="{A43B8A88-EFBD-4FB3-84A1-1236A0443374}"/>
          </ac:spMkLst>
        </pc:spChg>
        <pc:spChg chg="add del mod">
          <ac:chgData name="Nguyễn Thành Thuận" userId="f7e0d9b1-5112-4b72-8fa3-9ac8b2b6baf7" providerId="ADAL" clId="{45BC7FF8-AE83-4DAF-85FA-067E8C2D61D5}" dt="2022-09-28T11:50:25.073" v="7326" actId="478"/>
          <ac:spMkLst>
            <pc:docMk/>
            <pc:sldMk cId="364388142" sldId="1073"/>
            <ac:spMk id="27" creationId="{4E8EE5ED-6BB0-43E9-9431-2E8CFB57FD22}"/>
          </ac:spMkLst>
        </pc:spChg>
        <pc:spChg chg="add mod">
          <ac:chgData name="Nguyễn Thành Thuận" userId="f7e0d9b1-5112-4b72-8fa3-9ac8b2b6baf7" providerId="ADAL" clId="{45BC7FF8-AE83-4DAF-85FA-067E8C2D61D5}" dt="2022-09-28T11:51:03.843" v="7346" actId="164"/>
          <ac:spMkLst>
            <pc:docMk/>
            <pc:sldMk cId="364388142" sldId="1073"/>
            <ac:spMk id="28" creationId="{67BF27EB-A2F9-4510-8236-1C3F3725A6FE}"/>
          </ac:spMkLst>
        </pc:spChg>
        <pc:spChg chg="add del mod topLvl">
          <ac:chgData name="Nguyễn Thành Thuận" userId="f7e0d9b1-5112-4b72-8fa3-9ac8b2b6baf7" providerId="ADAL" clId="{45BC7FF8-AE83-4DAF-85FA-067E8C2D61D5}" dt="2022-09-28T11:58:11.607" v="7408"/>
          <ac:spMkLst>
            <pc:docMk/>
            <pc:sldMk cId="364388142" sldId="1073"/>
            <ac:spMk id="31" creationId="{554542C7-875A-4D05-8229-6248D12B865E}"/>
          </ac:spMkLst>
        </pc:spChg>
        <pc:spChg chg="mod topLvl">
          <ac:chgData name="Nguyễn Thành Thuận" userId="f7e0d9b1-5112-4b72-8fa3-9ac8b2b6baf7" providerId="ADAL" clId="{45BC7FF8-AE83-4DAF-85FA-067E8C2D61D5}" dt="2022-09-28T11:58:13.318" v="7414" actId="14100"/>
          <ac:spMkLst>
            <pc:docMk/>
            <pc:sldMk cId="364388142" sldId="1073"/>
            <ac:spMk id="32" creationId="{3FD5C835-CDC9-4A9A-B62C-F8563EBD7A93}"/>
          </ac:spMkLst>
        </pc:spChg>
        <pc:spChg chg="add del mod">
          <ac:chgData name="Nguyễn Thành Thuận" userId="f7e0d9b1-5112-4b72-8fa3-9ac8b2b6baf7" providerId="ADAL" clId="{45BC7FF8-AE83-4DAF-85FA-067E8C2D61D5}" dt="2022-09-28T11:58:11.780" v="7409" actId="478"/>
          <ac:spMkLst>
            <pc:docMk/>
            <pc:sldMk cId="364388142" sldId="1073"/>
            <ac:spMk id="33" creationId="{D5BE781E-7C3C-4145-9130-EAE6AB1728AE}"/>
          </ac:spMkLst>
        </pc:spChg>
        <pc:spChg chg="mod">
          <ac:chgData name="Nguyễn Thành Thuận" userId="f7e0d9b1-5112-4b72-8fa3-9ac8b2b6baf7" providerId="ADAL" clId="{45BC7FF8-AE83-4DAF-85FA-067E8C2D61D5}" dt="2022-09-28T11:56:30.093" v="7382"/>
          <ac:spMkLst>
            <pc:docMk/>
            <pc:sldMk cId="364388142" sldId="1073"/>
            <ac:spMk id="35" creationId="{84ED9639-2AD6-4A1D-B360-214DEE655412}"/>
          </ac:spMkLst>
        </pc:spChg>
        <pc:spChg chg="mod">
          <ac:chgData name="Nguyễn Thành Thuận" userId="f7e0d9b1-5112-4b72-8fa3-9ac8b2b6baf7" providerId="ADAL" clId="{45BC7FF8-AE83-4DAF-85FA-067E8C2D61D5}" dt="2022-09-28T11:56:30.093" v="7382"/>
          <ac:spMkLst>
            <pc:docMk/>
            <pc:sldMk cId="364388142" sldId="1073"/>
            <ac:spMk id="36" creationId="{4D332797-D62A-4CA0-9C52-0FA7F25E7333}"/>
          </ac:spMkLst>
        </pc:spChg>
        <pc:spChg chg="mod">
          <ac:chgData name="Nguyễn Thành Thuận" userId="f7e0d9b1-5112-4b72-8fa3-9ac8b2b6baf7" providerId="ADAL" clId="{45BC7FF8-AE83-4DAF-85FA-067E8C2D61D5}" dt="2022-09-28T11:56:30.702" v="7383"/>
          <ac:spMkLst>
            <pc:docMk/>
            <pc:sldMk cId="364388142" sldId="1073"/>
            <ac:spMk id="38" creationId="{B721E0BA-B7E5-496F-BF7A-E61153A7555F}"/>
          </ac:spMkLst>
        </pc:spChg>
        <pc:spChg chg="mod">
          <ac:chgData name="Nguyễn Thành Thuận" userId="f7e0d9b1-5112-4b72-8fa3-9ac8b2b6baf7" providerId="ADAL" clId="{45BC7FF8-AE83-4DAF-85FA-067E8C2D61D5}" dt="2022-09-28T11:56:30.702" v="7383"/>
          <ac:spMkLst>
            <pc:docMk/>
            <pc:sldMk cId="364388142" sldId="1073"/>
            <ac:spMk id="39" creationId="{EF4ED6F3-5DAA-463F-A320-68AC924FA217}"/>
          </ac:spMkLst>
        </pc:spChg>
        <pc:spChg chg="add mod topLvl">
          <ac:chgData name="Nguyễn Thành Thuận" userId="f7e0d9b1-5112-4b72-8fa3-9ac8b2b6baf7" providerId="ADAL" clId="{45BC7FF8-AE83-4DAF-85FA-067E8C2D61D5}" dt="2022-09-28T11:58:11.607" v="7408"/>
          <ac:spMkLst>
            <pc:docMk/>
            <pc:sldMk cId="364388142" sldId="1073"/>
            <ac:spMk id="40" creationId="{DB7F5C9D-EDF4-47E7-A966-31242F973E9E}"/>
          </ac:spMkLst>
        </pc:spChg>
        <pc:spChg chg="del mod topLvl">
          <ac:chgData name="Nguyễn Thành Thuận" userId="f7e0d9b1-5112-4b72-8fa3-9ac8b2b6baf7" providerId="ADAL" clId="{45BC7FF8-AE83-4DAF-85FA-067E8C2D61D5}" dt="2022-09-28T12:03:00.638" v="7471" actId="478"/>
          <ac:spMkLst>
            <pc:docMk/>
            <pc:sldMk cId="364388142" sldId="1073"/>
            <ac:spMk id="43" creationId="{DB972C24-FE98-4C18-A72D-7EC230ED9E0F}"/>
          </ac:spMkLst>
        </pc:spChg>
        <pc:spChg chg="del mod">
          <ac:chgData name="Nguyễn Thành Thuận" userId="f7e0d9b1-5112-4b72-8fa3-9ac8b2b6baf7" providerId="ADAL" clId="{45BC7FF8-AE83-4DAF-85FA-067E8C2D61D5}" dt="2022-09-28T12:00:09.409" v="7428" actId="478"/>
          <ac:spMkLst>
            <pc:docMk/>
            <pc:sldMk cId="364388142" sldId="1073"/>
            <ac:spMk id="44" creationId="{207629E8-3A20-46D0-A745-B66A377571EB}"/>
          </ac:spMkLst>
        </pc:spChg>
        <pc:spChg chg="del mod topLvl">
          <ac:chgData name="Nguyễn Thành Thuận" userId="f7e0d9b1-5112-4b72-8fa3-9ac8b2b6baf7" providerId="ADAL" clId="{45BC7FF8-AE83-4DAF-85FA-067E8C2D61D5}" dt="2022-09-28T12:03:01.972" v="7472" actId="478"/>
          <ac:spMkLst>
            <pc:docMk/>
            <pc:sldMk cId="364388142" sldId="1073"/>
            <ac:spMk id="45" creationId="{A21A46FD-633C-4979-8412-0737EA34FB90}"/>
          </ac:spMkLst>
        </pc:spChg>
        <pc:spChg chg="add mod">
          <ac:chgData name="Nguyễn Thành Thuận" userId="f7e0d9b1-5112-4b72-8fa3-9ac8b2b6baf7" providerId="ADAL" clId="{45BC7FF8-AE83-4DAF-85FA-067E8C2D61D5}" dt="2022-09-28T12:03:29.461" v="7554" actId="1037"/>
          <ac:spMkLst>
            <pc:docMk/>
            <pc:sldMk cId="364388142" sldId="1073"/>
            <ac:spMk id="46" creationId="{8512898D-F696-42FC-BAF9-111FFE1B2B3B}"/>
          </ac:spMkLst>
        </pc:spChg>
        <pc:spChg chg="mod">
          <ac:chgData name="Nguyễn Thành Thuận" userId="f7e0d9b1-5112-4b72-8fa3-9ac8b2b6baf7" providerId="ADAL" clId="{45BC7FF8-AE83-4DAF-85FA-067E8C2D61D5}" dt="2022-09-28T12:03:02.477" v="7473"/>
          <ac:spMkLst>
            <pc:docMk/>
            <pc:sldMk cId="364388142" sldId="1073"/>
            <ac:spMk id="48" creationId="{4B045C32-36F4-4B8E-B78D-F7E764488A52}"/>
          </ac:spMkLst>
        </pc:spChg>
        <pc:spChg chg="mod">
          <ac:chgData name="Nguyễn Thành Thuận" userId="f7e0d9b1-5112-4b72-8fa3-9ac8b2b6baf7" providerId="ADAL" clId="{45BC7FF8-AE83-4DAF-85FA-067E8C2D61D5}" dt="2022-09-28T12:03:02.477" v="7473"/>
          <ac:spMkLst>
            <pc:docMk/>
            <pc:sldMk cId="364388142" sldId="1073"/>
            <ac:spMk id="49" creationId="{D62FD9F8-A4F1-4443-A42C-4FE93C04E695}"/>
          </ac:spMkLst>
        </pc:spChg>
        <pc:spChg chg="mod">
          <ac:chgData name="Nguyễn Thành Thuận" userId="f7e0d9b1-5112-4b72-8fa3-9ac8b2b6baf7" providerId="ADAL" clId="{45BC7FF8-AE83-4DAF-85FA-067E8C2D61D5}" dt="2022-09-28T12:03:02.477" v="7473"/>
          <ac:spMkLst>
            <pc:docMk/>
            <pc:sldMk cId="364388142" sldId="1073"/>
            <ac:spMk id="50" creationId="{817A9C8F-59D9-4E44-9F46-C77D065CE6C4}"/>
          </ac:spMkLst>
        </pc:spChg>
        <pc:spChg chg="add mod">
          <ac:chgData name="Nguyễn Thành Thuận" userId="f7e0d9b1-5112-4b72-8fa3-9ac8b2b6baf7" providerId="ADAL" clId="{45BC7FF8-AE83-4DAF-85FA-067E8C2D61D5}" dt="2022-09-28T12:03:29.461" v="7554" actId="1037"/>
          <ac:spMkLst>
            <pc:docMk/>
            <pc:sldMk cId="364388142" sldId="1073"/>
            <ac:spMk id="51" creationId="{FF62B24E-50E1-45C5-9FA7-C788333C8388}"/>
          </ac:spMkLst>
        </pc:spChg>
        <pc:grpChg chg="add del">
          <ac:chgData name="Nguyễn Thành Thuận" userId="f7e0d9b1-5112-4b72-8fa3-9ac8b2b6baf7" providerId="ADAL" clId="{45BC7FF8-AE83-4DAF-85FA-067E8C2D61D5}" dt="2022-09-28T11:39:55.969" v="7146" actId="478"/>
          <ac:grpSpMkLst>
            <pc:docMk/>
            <pc:sldMk cId="364388142" sldId="1073"/>
            <ac:grpSpMk id="2" creationId="{E07FF68A-5C39-4697-9F0B-2A8BCA56134F}"/>
          </ac:grpSpMkLst>
        </pc:grpChg>
        <pc:grpChg chg="add del">
          <ac:chgData name="Nguyễn Thành Thuận" userId="f7e0d9b1-5112-4b72-8fa3-9ac8b2b6baf7" providerId="ADAL" clId="{45BC7FF8-AE83-4DAF-85FA-067E8C2D61D5}" dt="2022-09-28T11:39:58.535" v="7147" actId="478"/>
          <ac:grpSpMkLst>
            <pc:docMk/>
            <pc:sldMk cId="364388142" sldId="1073"/>
            <ac:grpSpMk id="5" creationId="{6B7B7828-FB6E-4D9F-81E4-C64455085765}"/>
          </ac:grpSpMkLst>
        </pc:grpChg>
        <pc:grpChg chg="add del mod">
          <ac:chgData name="Nguyễn Thành Thuận" userId="f7e0d9b1-5112-4b72-8fa3-9ac8b2b6baf7" providerId="ADAL" clId="{45BC7FF8-AE83-4DAF-85FA-067E8C2D61D5}" dt="2022-09-28T11:41:01.775" v="7207" actId="478"/>
          <ac:grpSpMkLst>
            <pc:docMk/>
            <pc:sldMk cId="364388142" sldId="1073"/>
            <ac:grpSpMk id="18" creationId="{E33A04B2-B465-4EA0-8295-ECEA7BA1D467}"/>
          </ac:grpSpMkLst>
        </pc:grpChg>
        <pc:grpChg chg="add del mod">
          <ac:chgData name="Nguyễn Thành Thuận" userId="f7e0d9b1-5112-4b72-8fa3-9ac8b2b6baf7" providerId="ADAL" clId="{45BC7FF8-AE83-4DAF-85FA-067E8C2D61D5}" dt="2022-09-28T11:55:02.144" v="7368" actId="478"/>
          <ac:grpSpMkLst>
            <pc:docMk/>
            <pc:sldMk cId="364388142" sldId="1073"/>
            <ac:grpSpMk id="29" creationId="{383B241D-EABA-41D5-B560-48EE678FB36A}"/>
          </ac:grpSpMkLst>
        </pc:grpChg>
        <pc:grpChg chg="add del mod">
          <ac:chgData name="Nguyễn Thành Thuận" userId="f7e0d9b1-5112-4b72-8fa3-9ac8b2b6baf7" providerId="ADAL" clId="{45BC7FF8-AE83-4DAF-85FA-067E8C2D61D5}" dt="2022-09-28T11:59:58.315" v="7425" actId="478"/>
          <ac:grpSpMkLst>
            <pc:docMk/>
            <pc:sldMk cId="364388142" sldId="1073"/>
            <ac:grpSpMk id="30" creationId="{1DA2A57A-C7D9-40B6-9BBC-821F92AD5A81}"/>
          </ac:grpSpMkLst>
        </pc:grpChg>
        <pc:grpChg chg="add mod">
          <ac:chgData name="Nguyễn Thành Thuận" userId="f7e0d9b1-5112-4b72-8fa3-9ac8b2b6baf7" providerId="ADAL" clId="{45BC7FF8-AE83-4DAF-85FA-067E8C2D61D5}" dt="2022-09-28T11:56:30.093" v="7382"/>
          <ac:grpSpMkLst>
            <pc:docMk/>
            <pc:sldMk cId="364388142" sldId="1073"/>
            <ac:grpSpMk id="34" creationId="{48F8C3DA-D04D-4005-93A3-10B8163CF8B0}"/>
          </ac:grpSpMkLst>
        </pc:grpChg>
        <pc:grpChg chg="add del mod">
          <ac:chgData name="Nguyễn Thành Thuận" userId="f7e0d9b1-5112-4b72-8fa3-9ac8b2b6baf7" providerId="ADAL" clId="{45BC7FF8-AE83-4DAF-85FA-067E8C2D61D5}" dt="2022-09-28T11:56:31.267" v="7384"/>
          <ac:grpSpMkLst>
            <pc:docMk/>
            <pc:sldMk cId="364388142" sldId="1073"/>
            <ac:grpSpMk id="37" creationId="{34F9DBBA-350F-4B45-8B0D-31D1EC61B5F9}"/>
          </ac:grpSpMkLst>
        </pc:grpChg>
        <pc:grpChg chg="add mod">
          <ac:chgData name="Nguyễn Thành Thuận" userId="f7e0d9b1-5112-4b72-8fa3-9ac8b2b6baf7" providerId="ADAL" clId="{45BC7FF8-AE83-4DAF-85FA-067E8C2D61D5}" dt="2022-09-28T11:58:11.089" v="7405" actId="164"/>
          <ac:grpSpMkLst>
            <pc:docMk/>
            <pc:sldMk cId="364388142" sldId="1073"/>
            <ac:grpSpMk id="41" creationId="{491FE10E-3736-46BE-A0EE-6F2F60AD42EF}"/>
          </ac:grpSpMkLst>
        </pc:grpChg>
        <pc:grpChg chg="add del mod">
          <ac:chgData name="Nguyễn Thành Thuận" userId="f7e0d9b1-5112-4b72-8fa3-9ac8b2b6baf7" providerId="ADAL" clId="{45BC7FF8-AE83-4DAF-85FA-067E8C2D61D5}" dt="2022-09-28T12:00:26.978" v="7431" actId="165"/>
          <ac:grpSpMkLst>
            <pc:docMk/>
            <pc:sldMk cId="364388142" sldId="1073"/>
            <ac:grpSpMk id="42" creationId="{013E9CFA-C392-4FE5-B42C-77BEC4413726}"/>
          </ac:grpSpMkLst>
        </pc:grpChg>
        <pc:grpChg chg="add mod">
          <ac:chgData name="Nguyễn Thành Thuận" userId="f7e0d9b1-5112-4b72-8fa3-9ac8b2b6baf7" providerId="ADAL" clId="{45BC7FF8-AE83-4DAF-85FA-067E8C2D61D5}" dt="2022-09-28T12:03:04.386" v="7495" actId="1037"/>
          <ac:grpSpMkLst>
            <pc:docMk/>
            <pc:sldMk cId="364388142" sldId="1073"/>
            <ac:grpSpMk id="47" creationId="{5152705F-30CE-450B-857B-A5D7FD7FAB50}"/>
          </ac:grpSpMkLst>
        </pc:grpChg>
        <pc:graphicFrameChg chg="add del">
          <ac:chgData name="Nguyễn Thành Thuận" userId="f7e0d9b1-5112-4b72-8fa3-9ac8b2b6baf7" providerId="ADAL" clId="{45BC7FF8-AE83-4DAF-85FA-067E8C2D61D5}" dt="2022-09-28T11:39:58.535" v="7147" actId="478"/>
          <ac:graphicFrameMkLst>
            <pc:docMk/>
            <pc:sldMk cId="364388142" sldId="1073"/>
            <ac:graphicFrameMk id="10" creationId="{B50D0D25-9E93-4B32-B9C7-4F053CF5E567}"/>
          </ac:graphicFrameMkLst>
        </pc:graphicFrameChg>
        <pc:cxnChg chg="add del">
          <ac:chgData name="Nguyễn Thành Thuận" userId="f7e0d9b1-5112-4b72-8fa3-9ac8b2b6baf7" providerId="ADAL" clId="{45BC7FF8-AE83-4DAF-85FA-067E8C2D61D5}" dt="2022-09-28T11:39:58.535" v="7147" actId="478"/>
          <ac:cxnSpMkLst>
            <pc:docMk/>
            <pc:sldMk cId="364388142" sldId="1073"/>
            <ac:cxnSpMk id="17" creationId="{F5F7AD7D-E1B0-40F1-B9A5-16D8EE9A6485}"/>
          </ac:cxnSpMkLst>
        </pc:cxnChg>
      </pc:sldChg>
      <pc:sldChg chg="addSp delSp modSp add mod ord modTransition delAnim modAnim">
        <pc:chgData name="Nguyễn Thành Thuận" userId="f7e0d9b1-5112-4b72-8fa3-9ac8b2b6baf7" providerId="ADAL" clId="{45BC7FF8-AE83-4DAF-85FA-067E8C2D61D5}" dt="2022-09-28T16:20:46.229" v="12267" actId="962"/>
        <pc:sldMkLst>
          <pc:docMk/>
          <pc:sldMk cId="70202850" sldId="1074"/>
        </pc:sldMkLst>
        <pc:spChg chg="add mod">
          <ac:chgData name="Nguyễn Thành Thuận" userId="f7e0d9b1-5112-4b72-8fa3-9ac8b2b6baf7" providerId="ADAL" clId="{45BC7FF8-AE83-4DAF-85FA-067E8C2D61D5}" dt="2022-09-28T12:18:27.711" v="7634" actId="14100"/>
          <ac:spMkLst>
            <pc:docMk/>
            <pc:sldMk cId="70202850" sldId="1074"/>
            <ac:spMk id="5" creationId="{FF982639-B748-42AF-A3F6-7AD1F521038D}"/>
          </ac:spMkLst>
        </pc:spChg>
        <pc:spChg chg="del mod">
          <ac:chgData name="Nguyễn Thành Thuận" userId="f7e0d9b1-5112-4b72-8fa3-9ac8b2b6baf7" providerId="ADAL" clId="{45BC7FF8-AE83-4DAF-85FA-067E8C2D61D5}" dt="2022-09-28T12:24:17.719" v="8007" actId="478"/>
          <ac:spMkLst>
            <pc:docMk/>
            <pc:sldMk cId="70202850" sldId="1074"/>
            <ac:spMk id="6" creationId="{BBCF1172-1003-40CB-9EF2-0C912418C5AB}"/>
          </ac:spMkLst>
        </pc:spChg>
        <pc:spChg chg="add del mod">
          <ac:chgData name="Nguyễn Thành Thuận" userId="f7e0d9b1-5112-4b72-8fa3-9ac8b2b6baf7" providerId="ADAL" clId="{45BC7FF8-AE83-4DAF-85FA-067E8C2D61D5}" dt="2022-09-28T12:24:17.719" v="8007" actId="478"/>
          <ac:spMkLst>
            <pc:docMk/>
            <pc:sldMk cId="70202850" sldId="1074"/>
            <ac:spMk id="7" creationId="{72E9BFE8-EE41-42B0-919A-174DBE6ABBB9}"/>
          </ac:spMkLst>
        </pc:spChg>
        <pc:spChg chg="mod">
          <ac:chgData name="Nguyễn Thành Thuận" userId="f7e0d9b1-5112-4b72-8fa3-9ac8b2b6baf7" providerId="ADAL" clId="{45BC7FF8-AE83-4DAF-85FA-067E8C2D61D5}" dt="2022-09-28T11:55:22.929" v="7372" actId="207"/>
          <ac:spMkLst>
            <pc:docMk/>
            <pc:sldMk cId="70202850" sldId="1074"/>
            <ac:spMk id="8" creationId="{1E7CE100-C414-423B-9D25-4D5AAA5B979D}"/>
          </ac:spMkLst>
        </pc:spChg>
        <pc:spChg chg="mod">
          <ac:chgData name="Nguyễn Thành Thuận" userId="f7e0d9b1-5112-4b72-8fa3-9ac8b2b6baf7" providerId="ADAL" clId="{45BC7FF8-AE83-4DAF-85FA-067E8C2D61D5}" dt="2022-09-28T11:54:20.929" v="7367" actId="207"/>
          <ac:spMkLst>
            <pc:docMk/>
            <pc:sldMk cId="70202850" sldId="1074"/>
            <ac:spMk id="9" creationId="{70EB156B-B582-48E3-878F-D499810E41AE}"/>
          </ac:spMkLst>
        </pc:spChg>
        <pc:spChg chg="add mod">
          <ac:chgData name="Nguyễn Thành Thuận" userId="f7e0d9b1-5112-4b72-8fa3-9ac8b2b6baf7" providerId="ADAL" clId="{45BC7FF8-AE83-4DAF-85FA-067E8C2D61D5}" dt="2022-09-28T14:09:37.409" v="9115" actId="1076"/>
          <ac:spMkLst>
            <pc:docMk/>
            <pc:sldMk cId="70202850" sldId="1074"/>
            <ac:spMk id="9" creationId="{94E9908F-8721-4854-B745-470B8FA9253E}"/>
          </ac:spMkLst>
        </pc:spChg>
        <pc:spChg chg="add mod ord">
          <ac:chgData name="Nguyễn Thành Thuận" userId="f7e0d9b1-5112-4b72-8fa3-9ac8b2b6baf7" providerId="ADAL" clId="{45BC7FF8-AE83-4DAF-85FA-067E8C2D61D5}" dt="2022-09-28T14:09:37.409" v="9115" actId="1076"/>
          <ac:spMkLst>
            <pc:docMk/>
            <pc:sldMk cId="70202850" sldId="1074"/>
            <ac:spMk id="10" creationId="{57ECF79C-3CD9-435E-8432-0D5CE3A41212}"/>
          </ac:spMkLst>
        </pc:spChg>
        <pc:spChg chg="del mod topLvl">
          <ac:chgData name="Nguyễn Thành Thuận" userId="f7e0d9b1-5112-4b72-8fa3-9ac8b2b6baf7" providerId="ADAL" clId="{45BC7FF8-AE83-4DAF-85FA-067E8C2D61D5}" dt="2022-09-28T12:02:36.919" v="7456"/>
          <ac:spMkLst>
            <pc:docMk/>
            <pc:sldMk cId="70202850" sldId="1074"/>
            <ac:spMk id="11" creationId="{2C906F56-C309-4B2B-B925-4CE2F7620A69}"/>
          </ac:spMkLst>
        </pc:spChg>
        <pc:spChg chg="add mod ord">
          <ac:chgData name="Nguyễn Thành Thuận" userId="f7e0d9b1-5112-4b72-8fa3-9ac8b2b6baf7" providerId="ADAL" clId="{45BC7FF8-AE83-4DAF-85FA-067E8C2D61D5}" dt="2022-09-28T14:09:37.409" v="9115" actId="1076"/>
          <ac:spMkLst>
            <pc:docMk/>
            <pc:sldMk cId="70202850" sldId="1074"/>
            <ac:spMk id="12" creationId="{B9486A78-68C1-4732-8E2C-DEB20D596A31}"/>
          </ac:spMkLst>
        </pc:spChg>
        <pc:spChg chg="del mod">
          <ac:chgData name="Nguyễn Thành Thuận" userId="f7e0d9b1-5112-4b72-8fa3-9ac8b2b6baf7" providerId="ADAL" clId="{45BC7FF8-AE83-4DAF-85FA-067E8C2D61D5}" dt="2022-09-28T12:00:20.414" v="7429" actId="478"/>
          <ac:spMkLst>
            <pc:docMk/>
            <pc:sldMk cId="70202850" sldId="1074"/>
            <ac:spMk id="12" creationId="{EF25810F-23D3-4E59-912A-E919B6157364}"/>
          </ac:spMkLst>
        </pc:spChg>
        <pc:spChg chg="add mod">
          <ac:chgData name="Nguyễn Thành Thuận" userId="f7e0d9b1-5112-4b72-8fa3-9ac8b2b6baf7" providerId="ADAL" clId="{45BC7FF8-AE83-4DAF-85FA-067E8C2D61D5}" dt="2022-09-28T14:09:37.409" v="9115" actId="1076"/>
          <ac:spMkLst>
            <pc:docMk/>
            <pc:sldMk cId="70202850" sldId="1074"/>
            <ac:spMk id="13" creationId="{00D2758D-0114-41CE-A5D5-EE14D00E01F0}"/>
          </ac:spMkLst>
        </pc:spChg>
        <pc:spChg chg="mod topLvl">
          <ac:chgData name="Nguyễn Thành Thuận" userId="f7e0d9b1-5112-4b72-8fa3-9ac8b2b6baf7" providerId="ADAL" clId="{45BC7FF8-AE83-4DAF-85FA-067E8C2D61D5}" dt="2022-09-28T12:18:20.228" v="7633" actId="14100"/>
          <ac:spMkLst>
            <pc:docMk/>
            <pc:sldMk cId="70202850" sldId="1074"/>
            <ac:spMk id="13" creationId="{86A990D3-951A-4BE8-9C6A-62119A9DA378}"/>
          </ac:spMkLst>
        </pc:spChg>
        <pc:spChg chg="add del">
          <ac:chgData name="Nguyễn Thành Thuận" userId="f7e0d9b1-5112-4b72-8fa3-9ac8b2b6baf7" providerId="ADAL" clId="{45BC7FF8-AE83-4DAF-85FA-067E8C2D61D5}" dt="2022-09-28T12:02:36.919" v="7456"/>
          <ac:spMkLst>
            <pc:docMk/>
            <pc:sldMk cId="70202850" sldId="1074"/>
            <ac:spMk id="14" creationId="{0D25A181-E64F-4F59-800E-9E0788A0804C}"/>
          </ac:spMkLst>
        </pc:spChg>
        <pc:spChg chg="add mod">
          <ac:chgData name="Nguyễn Thành Thuận" userId="f7e0d9b1-5112-4b72-8fa3-9ac8b2b6baf7" providerId="ADAL" clId="{45BC7FF8-AE83-4DAF-85FA-067E8C2D61D5}" dt="2022-09-28T12:02:41.752" v="7457" actId="164"/>
          <ac:spMkLst>
            <pc:docMk/>
            <pc:sldMk cId="70202850" sldId="1074"/>
            <ac:spMk id="15" creationId="{A4C0AA86-207C-4574-AA82-A312E13524D0}"/>
          </ac:spMkLst>
        </pc:spChg>
        <pc:spChg chg="add del mod ord">
          <ac:chgData name="Nguyễn Thành Thuận" userId="f7e0d9b1-5112-4b72-8fa3-9ac8b2b6baf7" providerId="ADAL" clId="{45BC7FF8-AE83-4DAF-85FA-067E8C2D61D5}" dt="2022-09-28T12:24:17.719" v="8007" actId="478"/>
          <ac:spMkLst>
            <pc:docMk/>
            <pc:sldMk cId="70202850" sldId="1074"/>
            <ac:spMk id="17" creationId="{D6B65841-9034-4762-98C3-3A724FC506F3}"/>
          </ac:spMkLst>
        </pc:spChg>
        <pc:spChg chg="del mod">
          <ac:chgData name="Nguyễn Thành Thuận" userId="f7e0d9b1-5112-4b72-8fa3-9ac8b2b6baf7" providerId="ADAL" clId="{45BC7FF8-AE83-4DAF-85FA-067E8C2D61D5}" dt="2022-09-28T12:24:17.719" v="8007" actId="478"/>
          <ac:spMkLst>
            <pc:docMk/>
            <pc:sldMk cId="70202850" sldId="1074"/>
            <ac:spMk id="18" creationId="{FB0697D1-9CF9-4D71-836C-3538F9C389CD}"/>
          </ac:spMkLst>
        </pc:spChg>
        <pc:spChg chg="add del">
          <ac:chgData name="Nguyễn Thành Thuận" userId="f7e0d9b1-5112-4b72-8fa3-9ac8b2b6baf7" providerId="ADAL" clId="{45BC7FF8-AE83-4DAF-85FA-067E8C2D61D5}" dt="2022-09-28T12:15:56.576" v="7600" actId="11529"/>
          <ac:spMkLst>
            <pc:docMk/>
            <pc:sldMk cId="70202850" sldId="1074"/>
            <ac:spMk id="19" creationId="{6ED65098-4FA5-49A3-90EA-9C3446164CAD}"/>
          </ac:spMkLst>
        </pc:spChg>
        <pc:spChg chg="add del mod">
          <ac:chgData name="Nguyễn Thành Thuận" userId="f7e0d9b1-5112-4b72-8fa3-9ac8b2b6baf7" providerId="ADAL" clId="{45BC7FF8-AE83-4DAF-85FA-067E8C2D61D5}" dt="2022-09-28T12:17:36.168" v="7622"/>
          <ac:spMkLst>
            <pc:docMk/>
            <pc:sldMk cId="70202850" sldId="1074"/>
            <ac:spMk id="20" creationId="{CAA49C40-36A0-44BD-9A5D-B2FC49B6F6FA}"/>
          </ac:spMkLst>
        </pc:spChg>
        <pc:spChg chg="add del mod">
          <ac:chgData name="Nguyễn Thành Thuận" userId="f7e0d9b1-5112-4b72-8fa3-9ac8b2b6baf7" providerId="ADAL" clId="{45BC7FF8-AE83-4DAF-85FA-067E8C2D61D5}" dt="2022-09-28T12:17:36.168" v="7622"/>
          <ac:spMkLst>
            <pc:docMk/>
            <pc:sldMk cId="70202850" sldId="1074"/>
            <ac:spMk id="21" creationId="{D58BEB20-41A6-4B7A-8FF5-A3F50BA97E5A}"/>
          </ac:spMkLst>
        </pc:spChg>
        <pc:spChg chg="mod">
          <ac:chgData name="Nguyễn Thành Thuận" userId="f7e0d9b1-5112-4b72-8fa3-9ac8b2b6baf7" providerId="ADAL" clId="{45BC7FF8-AE83-4DAF-85FA-067E8C2D61D5}" dt="2022-09-28T12:15:56.288" v="7599"/>
          <ac:spMkLst>
            <pc:docMk/>
            <pc:sldMk cId="70202850" sldId="1074"/>
            <ac:spMk id="23" creationId="{3651B0AC-9EF3-4735-99A8-2280734B8745}"/>
          </ac:spMkLst>
        </pc:spChg>
        <pc:spChg chg="mod">
          <ac:chgData name="Nguyễn Thành Thuận" userId="f7e0d9b1-5112-4b72-8fa3-9ac8b2b6baf7" providerId="ADAL" clId="{45BC7FF8-AE83-4DAF-85FA-067E8C2D61D5}" dt="2022-09-28T12:15:56.288" v="7599"/>
          <ac:spMkLst>
            <pc:docMk/>
            <pc:sldMk cId="70202850" sldId="1074"/>
            <ac:spMk id="24" creationId="{1E6179AF-D588-40D5-89BC-5C2406363CFB}"/>
          </ac:spMkLst>
        </pc:spChg>
        <pc:spChg chg="mod">
          <ac:chgData name="Nguyễn Thành Thuận" userId="f7e0d9b1-5112-4b72-8fa3-9ac8b2b6baf7" providerId="ADAL" clId="{45BC7FF8-AE83-4DAF-85FA-067E8C2D61D5}" dt="2022-09-28T12:15:56.288" v="7599"/>
          <ac:spMkLst>
            <pc:docMk/>
            <pc:sldMk cId="70202850" sldId="1074"/>
            <ac:spMk id="25" creationId="{0DBDBBA6-EF65-40DE-BC65-C1C1822B7D6D}"/>
          </ac:spMkLst>
        </pc:spChg>
        <pc:spChg chg="add del mod">
          <ac:chgData name="Nguyễn Thành Thuận" userId="f7e0d9b1-5112-4b72-8fa3-9ac8b2b6baf7" providerId="ADAL" clId="{45BC7FF8-AE83-4DAF-85FA-067E8C2D61D5}" dt="2022-09-28T12:17:48.417" v="7625"/>
          <ac:spMkLst>
            <pc:docMk/>
            <pc:sldMk cId="70202850" sldId="1074"/>
            <ac:spMk id="26" creationId="{020850C5-3FFA-430D-B649-12308C53844B}"/>
          </ac:spMkLst>
        </pc:spChg>
        <pc:spChg chg="add del mod">
          <ac:chgData name="Nguyễn Thành Thuận" userId="f7e0d9b1-5112-4b72-8fa3-9ac8b2b6baf7" providerId="ADAL" clId="{45BC7FF8-AE83-4DAF-85FA-067E8C2D61D5}" dt="2022-09-28T12:27:26.963" v="8075"/>
          <ac:spMkLst>
            <pc:docMk/>
            <pc:sldMk cId="70202850" sldId="1074"/>
            <ac:spMk id="27" creationId="{9FF4337D-5421-400B-8A30-0D181B6E0B73}"/>
          </ac:spMkLst>
        </pc:spChg>
        <pc:spChg chg="mod">
          <ac:chgData name="Nguyễn Thành Thuận" userId="f7e0d9b1-5112-4b72-8fa3-9ac8b2b6baf7" providerId="ADAL" clId="{45BC7FF8-AE83-4DAF-85FA-067E8C2D61D5}" dt="2022-09-28T11:53:14.064" v="7361" actId="207"/>
          <ac:spMkLst>
            <pc:docMk/>
            <pc:sldMk cId="70202850" sldId="1074"/>
            <ac:spMk id="28" creationId="{67BF27EB-A2F9-4510-8236-1C3F3725A6FE}"/>
          </ac:spMkLst>
        </pc:spChg>
        <pc:spChg chg="mod">
          <ac:chgData name="Nguyễn Thành Thuận" userId="f7e0d9b1-5112-4b72-8fa3-9ac8b2b6baf7" providerId="ADAL" clId="{45BC7FF8-AE83-4DAF-85FA-067E8C2D61D5}" dt="2022-09-28T12:17:05.634" v="7612"/>
          <ac:spMkLst>
            <pc:docMk/>
            <pc:sldMk cId="70202850" sldId="1074"/>
            <ac:spMk id="30" creationId="{78120264-8924-44FF-B7DB-D2A079306160}"/>
          </ac:spMkLst>
        </pc:spChg>
        <pc:spChg chg="del mod">
          <ac:chgData name="Nguyễn Thành Thuận" userId="f7e0d9b1-5112-4b72-8fa3-9ac8b2b6baf7" providerId="ADAL" clId="{45BC7FF8-AE83-4DAF-85FA-067E8C2D61D5}" dt="2022-09-28T12:17:48.417" v="7625"/>
          <ac:spMkLst>
            <pc:docMk/>
            <pc:sldMk cId="70202850" sldId="1074"/>
            <ac:spMk id="31" creationId="{83C5C66F-80D1-4BC0-8CB8-11BB5A5D1CA7}"/>
          </ac:spMkLst>
        </pc:spChg>
        <pc:spChg chg="del mod ord">
          <ac:chgData name="Nguyễn Thành Thuận" userId="f7e0d9b1-5112-4b72-8fa3-9ac8b2b6baf7" providerId="ADAL" clId="{45BC7FF8-AE83-4DAF-85FA-067E8C2D61D5}" dt="2022-09-28T12:24:17.719" v="8007" actId="478"/>
          <ac:spMkLst>
            <pc:docMk/>
            <pc:sldMk cId="70202850" sldId="1074"/>
            <ac:spMk id="32" creationId="{C18E1A33-77C0-4A3B-B21D-E2FAEB6403FB}"/>
          </ac:spMkLst>
        </pc:spChg>
        <pc:spChg chg="add del">
          <ac:chgData name="Nguyễn Thành Thuận" userId="f7e0d9b1-5112-4b72-8fa3-9ac8b2b6baf7" providerId="ADAL" clId="{45BC7FF8-AE83-4DAF-85FA-067E8C2D61D5}" dt="2022-09-28T12:25:41.264" v="8027" actId="11529"/>
          <ac:spMkLst>
            <pc:docMk/>
            <pc:sldMk cId="70202850" sldId="1074"/>
            <ac:spMk id="35" creationId="{6DB2B214-5628-4CDA-AC85-7BF30D587E3F}"/>
          </ac:spMkLst>
        </pc:spChg>
        <pc:spChg chg="add del mod">
          <ac:chgData name="Nguyễn Thành Thuận" userId="f7e0d9b1-5112-4b72-8fa3-9ac8b2b6baf7" providerId="ADAL" clId="{45BC7FF8-AE83-4DAF-85FA-067E8C2D61D5}" dt="2022-09-28T12:28:04.859" v="8123" actId="478"/>
          <ac:spMkLst>
            <pc:docMk/>
            <pc:sldMk cId="70202850" sldId="1074"/>
            <ac:spMk id="36" creationId="{5028DD71-BABC-4F36-888E-0A43D244A384}"/>
          </ac:spMkLst>
        </pc:spChg>
        <pc:spChg chg="add del">
          <ac:chgData name="Nguyễn Thành Thuận" userId="f7e0d9b1-5112-4b72-8fa3-9ac8b2b6baf7" providerId="ADAL" clId="{45BC7FF8-AE83-4DAF-85FA-067E8C2D61D5}" dt="2022-09-28T12:27:26.963" v="8075"/>
          <ac:spMkLst>
            <pc:docMk/>
            <pc:sldMk cId="70202850" sldId="1074"/>
            <ac:spMk id="37" creationId="{952783E9-E013-42F0-9671-05ADE65DB54B}"/>
          </ac:spMkLst>
        </pc:spChg>
        <pc:spChg chg="del mod">
          <ac:chgData name="Nguyễn Thành Thuận" userId="f7e0d9b1-5112-4b72-8fa3-9ac8b2b6baf7" providerId="ADAL" clId="{45BC7FF8-AE83-4DAF-85FA-067E8C2D61D5}" dt="2022-09-28T12:33:06.164" v="8180" actId="478"/>
          <ac:spMkLst>
            <pc:docMk/>
            <pc:sldMk cId="70202850" sldId="1074"/>
            <ac:spMk id="38" creationId="{7AC08F1A-4164-4701-B4E8-9CD44EB10725}"/>
          </ac:spMkLst>
        </pc:spChg>
        <pc:spChg chg="add del mod">
          <ac:chgData name="Nguyễn Thành Thuận" userId="f7e0d9b1-5112-4b72-8fa3-9ac8b2b6baf7" providerId="ADAL" clId="{45BC7FF8-AE83-4DAF-85FA-067E8C2D61D5}" dt="2022-09-28T12:30:37.074" v="8150" actId="478"/>
          <ac:spMkLst>
            <pc:docMk/>
            <pc:sldMk cId="70202850" sldId="1074"/>
            <ac:spMk id="39" creationId="{CEFEFA95-A757-476F-90A2-D71724CF0BE9}"/>
          </ac:spMkLst>
        </pc:spChg>
        <pc:spChg chg="add del mod">
          <ac:chgData name="Nguyễn Thành Thuận" userId="f7e0d9b1-5112-4b72-8fa3-9ac8b2b6baf7" providerId="ADAL" clId="{45BC7FF8-AE83-4DAF-85FA-067E8C2D61D5}" dt="2022-09-28T12:30:39.219" v="8151" actId="478"/>
          <ac:spMkLst>
            <pc:docMk/>
            <pc:sldMk cId="70202850" sldId="1074"/>
            <ac:spMk id="40" creationId="{ED22A1EA-7C19-4FE7-83CF-8526C9CB3A87}"/>
          </ac:spMkLst>
        </pc:spChg>
        <pc:spChg chg="add del mod ord">
          <ac:chgData name="Nguyễn Thành Thuận" userId="f7e0d9b1-5112-4b72-8fa3-9ac8b2b6baf7" providerId="ADAL" clId="{45BC7FF8-AE83-4DAF-85FA-067E8C2D61D5}" dt="2022-09-28T12:30:25.931" v="8149"/>
          <ac:spMkLst>
            <pc:docMk/>
            <pc:sldMk cId="70202850" sldId="1074"/>
            <ac:spMk id="41" creationId="{A239D9E2-42E7-458B-BDC7-1E18DCCDE40F}"/>
          </ac:spMkLst>
        </pc:spChg>
        <pc:spChg chg="add del mod">
          <ac:chgData name="Nguyễn Thành Thuận" userId="f7e0d9b1-5112-4b72-8fa3-9ac8b2b6baf7" providerId="ADAL" clId="{45BC7FF8-AE83-4DAF-85FA-067E8C2D61D5}" dt="2022-09-28T12:30:25.931" v="8149"/>
          <ac:spMkLst>
            <pc:docMk/>
            <pc:sldMk cId="70202850" sldId="1074"/>
            <ac:spMk id="42" creationId="{40D8D4CB-8E98-4CBB-B696-EEA6716CBC33}"/>
          </ac:spMkLst>
        </pc:spChg>
        <pc:spChg chg="add del mod">
          <ac:chgData name="Nguyễn Thành Thuận" userId="f7e0d9b1-5112-4b72-8fa3-9ac8b2b6baf7" providerId="ADAL" clId="{45BC7FF8-AE83-4DAF-85FA-067E8C2D61D5}" dt="2022-09-28T12:31:55.755" v="8162"/>
          <ac:spMkLst>
            <pc:docMk/>
            <pc:sldMk cId="70202850" sldId="1074"/>
            <ac:spMk id="43" creationId="{A7E7A067-CA82-45AF-92CB-A33F6DAEAA1B}"/>
          </ac:spMkLst>
        </pc:spChg>
        <pc:spChg chg="add del">
          <ac:chgData name="Nguyễn Thành Thuận" userId="f7e0d9b1-5112-4b72-8fa3-9ac8b2b6baf7" providerId="ADAL" clId="{45BC7FF8-AE83-4DAF-85FA-067E8C2D61D5}" dt="2022-09-28T12:31:55.755" v="8162"/>
          <ac:spMkLst>
            <pc:docMk/>
            <pc:sldMk cId="70202850" sldId="1074"/>
            <ac:spMk id="44" creationId="{C0036842-1BF7-4877-9C94-1B22EE2E48FC}"/>
          </ac:spMkLst>
        </pc:spChg>
        <pc:spChg chg="mod">
          <ac:chgData name="Nguyễn Thành Thuận" userId="f7e0d9b1-5112-4b72-8fa3-9ac8b2b6baf7" providerId="ADAL" clId="{45BC7FF8-AE83-4DAF-85FA-067E8C2D61D5}" dt="2022-09-28T12:31:54.044" v="8161"/>
          <ac:spMkLst>
            <pc:docMk/>
            <pc:sldMk cId="70202850" sldId="1074"/>
            <ac:spMk id="45" creationId="{F1AAC32F-1E5E-492F-9FF1-29B98240E128}"/>
          </ac:spMkLst>
        </pc:spChg>
        <pc:spChg chg="del mod">
          <ac:chgData name="Nguyễn Thành Thuận" userId="f7e0d9b1-5112-4b72-8fa3-9ac8b2b6baf7" providerId="ADAL" clId="{45BC7FF8-AE83-4DAF-85FA-067E8C2D61D5}" dt="2022-09-28T12:33:04.970" v="8179" actId="478"/>
          <ac:spMkLst>
            <pc:docMk/>
            <pc:sldMk cId="70202850" sldId="1074"/>
            <ac:spMk id="46" creationId="{1F946CE3-FA8E-4D98-A58C-B33FBF8FC252}"/>
          </ac:spMkLst>
        </pc:spChg>
        <pc:spChg chg="add del mod">
          <ac:chgData name="Nguyễn Thành Thuận" userId="f7e0d9b1-5112-4b72-8fa3-9ac8b2b6baf7" providerId="ADAL" clId="{45BC7FF8-AE83-4DAF-85FA-067E8C2D61D5}" dt="2022-09-28T12:32:20.117" v="8172" actId="478"/>
          <ac:spMkLst>
            <pc:docMk/>
            <pc:sldMk cId="70202850" sldId="1074"/>
            <ac:spMk id="47" creationId="{CC4D80CD-9AD9-4BA4-BE64-97128AAB529F}"/>
          </ac:spMkLst>
        </pc:spChg>
        <pc:spChg chg="add del mod">
          <ac:chgData name="Nguyễn Thành Thuận" userId="f7e0d9b1-5112-4b72-8fa3-9ac8b2b6baf7" providerId="ADAL" clId="{45BC7FF8-AE83-4DAF-85FA-067E8C2D61D5}" dt="2022-09-28T12:34:48.292" v="8182" actId="478"/>
          <ac:spMkLst>
            <pc:docMk/>
            <pc:sldMk cId="70202850" sldId="1074"/>
            <ac:spMk id="48" creationId="{81FBE6C4-9C82-4CA9-ABB2-880A55CA611E}"/>
          </ac:spMkLst>
        </pc:spChg>
        <pc:spChg chg="add del mod">
          <ac:chgData name="Nguyễn Thành Thuận" userId="f7e0d9b1-5112-4b72-8fa3-9ac8b2b6baf7" providerId="ADAL" clId="{45BC7FF8-AE83-4DAF-85FA-067E8C2D61D5}" dt="2022-09-28T12:39:48.909" v="8222" actId="478"/>
          <ac:spMkLst>
            <pc:docMk/>
            <pc:sldMk cId="70202850" sldId="1074"/>
            <ac:spMk id="49" creationId="{86E11B0F-D1B9-43EE-9C79-46D48FBEA68B}"/>
          </ac:spMkLst>
        </pc:spChg>
        <pc:spChg chg="add del mod">
          <ac:chgData name="Nguyễn Thành Thuận" userId="f7e0d9b1-5112-4b72-8fa3-9ac8b2b6baf7" providerId="ADAL" clId="{45BC7FF8-AE83-4DAF-85FA-067E8C2D61D5}" dt="2022-09-28T12:35:46.197" v="8221" actId="478"/>
          <ac:spMkLst>
            <pc:docMk/>
            <pc:sldMk cId="70202850" sldId="1074"/>
            <ac:spMk id="50" creationId="{13D8991C-29F1-43FF-A965-F0FAFE2B1BBA}"/>
          </ac:spMkLst>
        </pc:spChg>
        <pc:spChg chg="add del mod">
          <ac:chgData name="Nguyễn Thành Thuận" userId="f7e0d9b1-5112-4b72-8fa3-9ac8b2b6baf7" providerId="ADAL" clId="{45BC7FF8-AE83-4DAF-85FA-067E8C2D61D5}" dt="2022-09-28T12:35:46.197" v="8221" actId="478"/>
          <ac:spMkLst>
            <pc:docMk/>
            <pc:sldMk cId="70202850" sldId="1074"/>
            <ac:spMk id="51" creationId="{1C5C94E2-76A6-4864-8AC0-6F03ADDEF1A6}"/>
          </ac:spMkLst>
        </pc:spChg>
        <pc:spChg chg="add del mod">
          <ac:chgData name="Nguyễn Thành Thuận" userId="f7e0d9b1-5112-4b72-8fa3-9ac8b2b6baf7" providerId="ADAL" clId="{45BC7FF8-AE83-4DAF-85FA-067E8C2D61D5}" dt="2022-09-28T12:35:40.609" v="8220" actId="478"/>
          <ac:spMkLst>
            <pc:docMk/>
            <pc:sldMk cId="70202850" sldId="1074"/>
            <ac:spMk id="52" creationId="{4800A17A-667E-47DC-A55E-94A941102D2B}"/>
          </ac:spMkLst>
        </pc:spChg>
        <pc:spChg chg="add del mod">
          <ac:chgData name="Nguyễn Thành Thuận" userId="f7e0d9b1-5112-4b72-8fa3-9ac8b2b6baf7" providerId="ADAL" clId="{45BC7FF8-AE83-4DAF-85FA-067E8C2D61D5}" dt="2022-09-28T12:35:46.197" v="8221" actId="478"/>
          <ac:spMkLst>
            <pc:docMk/>
            <pc:sldMk cId="70202850" sldId="1074"/>
            <ac:spMk id="53" creationId="{8EA68699-0658-4AE1-BBD4-D968EFC71FF0}"/>
          </ac:spMkLst>
        </pc:spChg>
        <pc:spChg chg="add del mod">
          <ac:chgData name="Nguyễn Thành Thuận" userId="f7e0d9b1-5112-4b72-8fa3-9ac8b2b6baf7" providerId="ADAL" clId="{45BC7FF8-AE83-4DAF-85FA-067E8C2D61D5}" dt="2022-09-28T12:35:46.197" v="8221" actId="478"/>
          <ac:spMkLst>
            <pc:docMk/>
            <pc:sldMk cId="70202850" sldId="1074"/>
            <ac:spMk id="54" creationId="{A39A04A0-DB86-47E0-A8F8-AC00627B4150}"/>
          </ac:spMkLst>
        </pc:spChg>
        <pc:spChg chg="add del mod">
          <ac:chgData name="Nguyễn Thành Thuận" userId="f7e0d9b1-5112-4b72-8fa3-9ac8b2b6baf7" providerId="ADAL" clId="{45BC7FF8-AE83-4DAF-85FA-067E8C2D61D5}" dt="2022-09-28T12:35:46.197" v="8221" actId="478"/>
          <ac:spMkLst>
            <pc:docMk/>
            <pc:sldMk cId="70202850" sldId="1074"/>
            <ac:spMk id="55" creationId="{4DA383DE-FE47-4ECF-B40C-35910D7766F8}"/>
          </ac:spMkLst>
        </pc:spChg>
        <pc:spChg chg="add mod">
          <ac:chgData name="Nguyễn Thành Thuận" userId="f7e0d9b1-5112-4b72-8fa3-9ac8b2b6baf7" providerId="ADAL" clId="{45BC7FF8-AE83-4DAF-85FA-067E8C2D61D5}" dt="2022-09-28T13:54:39.167" v="8979" actId="403"/>
          <ac:spMkLst>
            <pc:docMk/>
            <pc:sldMk cId="70202850" sldId="1074"/>
            <ac:spMk id="56" creationId="{0F381299-D043-4036-8882-D8081A0A738A}"/>
          </ac:spMkLst>
        </pc:spChg>
        <pc:spChg chg="add del mod">
          <ac:chgData name="Nguyễn Thành Thuận" userId="f7e0d9b1-5112-4b72-8fa3-9ac8b2b6baf7" providerId="ADAL" clId="{45BC7FF8-AE83-4DAF-85FA-067E8C2D61D5}" dt="2022-09-28T12:53:30.796" v="8862" actId="478"/>
          <ac:spMkLst>
            <pc:docMk/>
            <pc:sldMk cId="70202850" sldId="1074"/>
            <ac:spMk id="57" creationId="{919B2150-9D9E-4DC4-9DD6-3FE216242B08}"/>
          </ac:spMkLst>
        </pc:spChg>
        <pc:spChg chg="add del mod">
          <ac:chgData name="Nguyễn Thành Thuận" userId="f7e0d9b1-5112-4b72-8fa3-9ac8b2b6baf7" providerId="ADAL" clId="{45BC7FF8-AE83-4DAF-85FA-067E8C2D61D5}" dt="2022-09-28T12:53:30.796" v="8862" actId="478"/>
          <ac:spMkLst>
            <pc:docMk/>
            <pc:sldMk cId="70202850" sldId="1074"/>
            <ac:spMk id="59" creationId="{3514E2A9-EB3F-4B65-9832-81AAD233300A}"/>
          </ac:spMkLst>
        </pc:spChg>
        <pc:spChg chg="add del mod">
          <ac:chgData name="Nguyễn Thành Thuận" userId="f7e0d9b1-5112-4b72-8fa3-9ac8b2b6baf7" providerId="ADAL" clId="{45BC7FF8-AE83-4DAF-85FA-067E8C2D61D5}" dt="2022-09-28T12:53:30.796" v="8862" actId="478"/>
          <ac:spMkLst>
            <pc:docMk/>
            <pc:sldMk cId="70202850" sldId="1074"/>
            <ac:spMk id="60" creationId="{6D7C151B-4B8A-404E-935A-1250B3DC35CF}"/>
          </ac:spMkLst>
        </pc:spChg>
        <pc:spChg chg="add del mod">
          <ac:chgData name="Nguyễn Thành Thuận" userId="f7e0d9b1-5112-4b72-8fa3-9ac8b2b6baf7" providerId="ADAL" clId="{45BC7FF8-AE83-4DAF-85FA-067E8C2D61D5}" dt="2022-09-28T12:53:30.796" v="8862" actId="478"/>
          <ac:spMkLst>
            <pc:docMk/>
            <pc:sldMk cId="70202850" sldId="1074"/>
            <ac:spMk id="62" creationId="{C58047FB-5F54-4B4C-8E55-19DEB6E7509A}"/>
          </ac:spMkLst>
        </pc:spChg>
        <pc:grpChg chg="del">
          <ac:chgData name="Nguyễn Thành Thuận" userId="f7e0d9b1-5112-4b72-8fa3-9ac8b2b6baf7" providerId="ADAL" clId="{45BC7FF8-AE83-4DAF-85FA-067E8C2D61D5}" dt="2022-09-28T12:24:17.719" v="8007" actId="478"/>
          <ac:grpSpMkLst>
            <pc:docMk/>
            <pc:sldMk cId="70202850" sldId="1074"/>
            <ac:grpSpMk id="2" creationId="{E07FF68A-5C39-4697-9F0B-2A8BCA56134F}"/>
          </ac:grpSpMkLst>
        </pc:grpChg>
        <pc:grpChg chg="add del mod">
          <ac:chgData name="Nguyễn Thành Thuận" userId="f7e0d9b1-5112-4b72-8fa3-9ac8b2b6baf7" providerId="ADAL" clId="{45BC7FF8-AE83-4DAF-85FA-067E8C2D61D5}" dt="2022-09-28T12:00:23.283" v="7430" actId="165"/>
          <ac:grpSpMkLst>
            <pc:docMk/>
            <pc:sldMk cId="70202850" sldId="1074"/>
            <ac:grpSpMk id="10" creationId="{CD77C63F-6043-4A72-B3E5-77348FE98C2B}"/>
          </ac:grpSpMkLst>
        </pc:grpChg>
        <pc:grpChg chg="add del mod">
          <ac:chgData name="Nguyễn Thành Thuận" userId="f7e0d9b1-5112-4b72-8fa3-9ac8b2b6baf7" providerId="ADAL" clId="{45BC7FF8-AE83-4DAF-85FA-067E8C2D61D5}" dt="2022-09-28T12:24:17.719" v="8007" actId="478"/>
          <ac:grpSpMkLst>
            <pc:docMk/>
            <pc:sldMk cId="70202850" sldId="1074"/>
            <ac:grpSpMk id="16" creationId="{37829587-DDA7-44B2-9F65-D40DB31A28D2}"/>
          </ac:grpSpMkLst>
        </pc:grpChg>
        <pc:grpChg chg="add mod">
          <ac:chgData name="Nguyễn Thành Thuận" userId="f7e0d9b1-5112-4b72-8fa3-9ac8b2b6baf7" providerId="ADAL" clId="{45BC7FF8-AE83-4DAF-85FA-067E8C2D61D5}" dt="2022-09-28T12:15:56.288" v="7599"/>
          <ac:grpSpMkLst>
            <pc:docMk/>
            <pc:sldMk cId="70202850" sldId="1074"/>
            <ac:grpSpMk id="22" creationId="{34A35FE6-83D0-4D0E-BD41-0E950DC04DB0}"/>
          </ac:grpSpMkLst>
        </pc:grpChg>
        <pc:grpChg chg="del mod">
          <ac:chgData name="Nguyễn Thành Thuận" userId="f7e0d9b1-5112-4b72-8fa3-9ac8b2b6baf7" providerId="ADAL" clId="{45BC7FF8-AE83-4DAF-85FA-067E8C2D61D5}" dt="2022-09-28T11:59:22.538" v="7420" actId="478"/>
          <ac:grpSpMkLst>
            <pc:docMk/>
            <pc:sldMk cId="70202850" sldId="1074"/>
            <ac:grpSpMk id="29" creationId="{383B241D-EABA-41D5-B560-48EE678FB36A}"/>
          </ac:grpSpMkLst>
        </pc:grpChg>
        <pc:cxnChg chg="add mod ord">
          <ac:chgData name="Nguyễn Thành Thuận" userId="f7e0d9b1-5112-4b72-8fa3-9ac8b2b6baf7" providerId="ADAL" clId="{45BC7FF8-AE83-4DAF-85FA-067E8C2D61D5}" dt="2022-09-28T16:20:46.229" v="12267" actId="962"/>
          <ac:cxnSpMkLst>
            <pc:docMk/>
            <pc:sldMk cId="70202850" sldId="1074"/>
            <ac:cxnSpMk id="11" creationId="{AFF87627-C021-4CC6-A3F1-163B3F94B556}"/>
          </ac:cxnSpMkLst>
        </pc:cxnChg>
        <pc:cxnChg chg="add mod">
          <ac:chgData name="Nguyễn Thành Thuận" userId="f7e0d9b1-5112-4b72-8fa3-9ac8b2b6baf7" providerId="ADAL" clId="{45BC7FF8-AE83-4DAF-85FA-067E8C2D61D5}" dt="2022-09-28T14:10:45.757" v="9129" actId="962"/>
          <ac:cxnSpMkLst>
            <pc:docMk/>
            <pc:sldMk cId="70202850" sldId="1074"/>
            <ac:cxnSpMk id="14" creationId="{CCFD041B-F61A-4A41-84F6-5FF14AF067A2}"/>
          </ac:cxnSpMkLst>
        </pc:cxnChg>
        <pc:cxnChg chg="add del">
          <ac:chgData name="Nguyễn Thành Thuận" userId="f7e0d9b1-5112-4b72-8fa3-9ac8b2b6baf7" providerId="ADAL" clId="{45BC7FF8-AE83-4DAF-85FA-067E8C2D61D5}" dt="2022-09-28T12:25:30.756" v="8025" actId="11529"/>
          <ac:cxnSpMkLst>
            <pc:docMk/>
            <pc:sldMk cId="70202850" sldId="1074"/>
            <ac:cxnSpMk id="34" creationId="{B87FC8A7-822E-41C4-BDFD-47C50EC3FC87}"/>
          </ac:cxnSpMkLst>
        </pc:cxnChg>
        <pc:cxnChg chg="add del mod">
          <ac:chgData name="Nguyễn Thành Thuận" userId="f7e0d9b1-5112-4b72-8fa3-9ac8b2b6baf7" providerId="ADAL" clId="{45BC7FF8-AE83-4DAF-85FA-067E8C2D61D5}" dt="2022-09-28T12:53:30.796" v="8862" actId="478"/>
          <ac:cxnSpMkLst>
            <pc:docMk/>
            <pc:sldMk cId="70202850" sldId="1074"/>
            <ac:cxnSpMk id="58" creationId="{AF0E2A68-0729-4890-9D1D-872D455EFF66}"/>
          </ac:cxnSpMkLst>
        </pc:cxnChg>
        <pc:cxnChg chg="add del mod">
          <ac:chgData name="Nguyễn Thành Thuận" userId="f7e0d9b1-5112-4b72-8fa3-9ac8b2b6baf7" providerId="ADAL" clId="{45BC7FF8-AE83-4DAF-85FA-067E8C2D61D5}" dt="2022-09-28T12:53:30.796" v="8862" actId="478"/>
          <ac:cxnSpMkLst>
            <pc:docMk/>
            <pc:sldMk cId="70202850" sldId="1074"/>
            <ac:cxnSpMk id="61" creationId="{521F87C9-AEB4-46C2-B2A3-02EC9FF7E650}"/>
          </ac:cxnSpMkLst>
        </pc:cxnChg>
      </pc:sldChg>
      <pc:sldChg chg="addSp delSp modSp add mod modTransition delAnim modAnim">
        <pc:chgData name="Nguyễn Thành Thuận" userId="f7e0d9b1-5112-4b72-8fa3-9ac8b2b6baf7" providerId="ADAL" clId="{45BC7FF8-AE83-4DAF-85FA-067E8C2D61D5}" dt="2022-09-28T16:57:29.776" v="12818"/>
        <pc:sldMkLst>
          <pc:docMk/>
          <pc:sldMk cId="410290547" sldId="1075"/>
        </pc:sldMkLst>
        <pc:spChg chg="add del mod topLvl">
          <ac:chgData name="Nguyễn Thành Thuận" userId="f7e0d9b1-5112-4b72-8fa3-9ac8b2b6baf7" providerId="ADAL" clId="{45BC7FF8-AE83-4DAF-85FA-067E8C2D61D5}" dt="2022-09-28T16:13:31.027" v="12131" actId="478"/>
          <ac:spMkLst>
            <pc:docMk/>
            <pc:sldMk cId="410290547" sldId="1075"/>
            <ac:spMk id="2" creationId="{08D22782-4DF7-4F69-BCA2-0F3AE201385C}"/>
          </ac:spMkLst>
        </pc:spChg>
        <pc:spChg chg="add del mod ord">
          <ac:chgData name="Nguyễn Thành Thuận" userId="f7e0d9b1-5112-4b72-8fa3-9ac8b2b6baf7" providerId="ADAL" clId="{45BC7FF8-AE83-4DAF-85FA-067E8C2D61D5}" dt="2022-09-28T16:17:50.633" v="12234" actId="478"/>
          <ac:spMkLst>
            <pc:docMk/>
            <pc:sldMk cId="410290547" sldId="1075"/>
            <ac:spMk id="3" creationId="{F07263EA-2934-4B2A-BFB3-66C9D7180551}"/>
          </ac:spMkLst>
        </pc:spChg>
        <pc:spChg chg="add del">
          <ac:chgData name="Nguyễn Thành Thuận" userId="f7e0d9b1-5112-4b72-8fa3-9ac8b2b6baf7" providerId="ADAL" clId="{45BC7FF8-AE83-4DAF-85FA-067E8C2D61D5}" dt="2022-09-28T16:53:53.451" v="12784" actId="11529"/>
          <ac:spMkLst>
            <pc:docMk/>
            <pc:sldMk cId="410290547" sldId="1075"/>
            <ac:spMk id="4" creationId="{6EE181EF-5A5E-4074-90B6-1512CC7F2DB3}"/>
          </ac:spMkLst>
        </pc:spChg>
        <pc:spChg chg="add del mod ord">
          <ac:chgData name="Nguyễn Thành Thuận" userId="f7e0d9b1-5112-4b72-8fa3-9ac8b2b6baf7" providerId="ADAL" clId="{45BC7FF8-AE83-4DAF-85FA-067E8C2D61D5}" dt="2022-09-28T16:21:23.549" v="12271" actId="478"/>
          <ac:spMkLst>
            <pc:docMk/>
            <pc:sldMk cId="410290547" sldId="1075"/>
            <ac:spMk id="9" creationId="{69EC072D-899A-46CD-ACFA-F09FE0EA5448}"/>
          </ac:spMkLst>
        </pc:spChg>
        <pc:spChg chg="add del mod ord">
          <ac:chgData name="Nguyễn Thành Thuận" userId="f7e0d9b1-5112-4b72-8fa3-9ac8b2b6baf7" providerId="ADAL" clId="{45BC7FF8-AE83-4DAF-85FA-067E8C2D61D5}" dt="2022-09-28T16:21:23.549" v="12271" actId="478"/>
          <ac:spMkLst>
            <pc:docMk/>
            <pc:sldMk cId="410290547" sldId="1075"/>
            <ac:spMk id="11" creationId="{FDEB4FE8-8737-4F51-9EC0-D35FB2E90FEA}"/>
          </ac:spMkLst>
        </pc:spChg>
        <pc:spChg chg="add del mod">
          <ac:chgData name="Nguyễn Thành Thuận" userId="f7e0d9b1-5112-4b72-8fa3-9ac8b2b6baf7" providerId="ADAL" clId="{45BC7FF8-AE83-4DAF-85FA-067E8C2D61D5}" dt="2022-09-28T16:21:23.549" v="12271" actId="478"/>
          <ac:spMkLst>
            <pc:docMk/>
            <pc:sldMk cId="410290547" sldId="1075"/>
            <ac:spMk id="12" creationId="{56074971-BFC0-4F78-A295-D0896C33B75F}"/>
          </ac:spMkLst>
        </pc:spChg>
        <pc:spChg chg="add del mod">
          <ac:chgData name="Nguyễn Thành Thuận" userId="f7e0d9b1-5112-4b72-8fa3-9ac8b2b6baf7" providerId="ADAL" clId="{45BC7FF8-AE83-4DAF-85FA-067E8C2D61D5}" dt="2022-09-28T16:21:07.916" v="12268" actId="478"/>
          <ac:spMkLst>
            <pc:docMk/>
            <pc:sldMk cId="410290547" sldId="1075"/>
            <ac:spMk id="13" creationId="{0732D9E2-819A-4A72-951D-EC4E38B20991}"/>
          </ac:spMkLst>
        </pc:spChg>
        <pc:spChg chg="add del mod">
          <ac:chgData name="Nguyễn Thành Thuận" userId="f7e0d9b1-5112-4b72-8fa3-9ac8b2b6baf7" providerId="ADAL" clId="{45BC7FF8-AE83-4DAF-85FA-067E8C2D61D5}" dt="2022-09-28T14:11:49.705" v="9138" actId="478"/>
          <ac:spMkLst>
            <pc:docMk/>
            <pc:sldMk cId="410290547" sldId="1075"/>
            <ac:spMk id="15" creationId="{3E88FB6B-4668-45E7-AB6E-A802155ECF74}"/>
          </ac:spMkLst>
        </pc:spChg>
        <pc:spChg chg="mod">
          <ac:chgData name="Nguyễn Thành Thuận" userId="f7e0d9b1-5112-4b72-8fa3-9ac8b2b6baf7" providerId="ADAL" clId="{45BC7FF8-AE83-4DAF-85FA-067E8C2D61D5}" dt="2022-09-28T16:14:09.076" v="12178" actId="208"/>
          <ac:spMkLst>
            <pc:docMk/>
            <pc:sldMk cId="410290547" sldId="1075"/>
            <ac:spMk id="19" creationId="{0A2D1415-374B-49BC-BD76-47E49F3A62BE}"/>
          </ac:spMkLst>
        </pc:spChg>
        <pc:spChg chg="add del mod">
          <ac:chgData name="Nguyễn Thành Thuận" userId="f7e0d9b1-5112-4b72-8fa3-9ac8b2b6baf7" providerId="ADAL" clId="{45BC7FF8-AE83-4DAF-85FA-067E8C2D61D5}" dt="2022-09-28T16:53:54.609" v="12787" actId="478"/>
          <ac:spMkLst>
            <pc:docMk/>
            <pc:sldMk cId="410290547" sldId="1075"/>
            <ac:spMk id="20" creationId="{CFFFD15F-A4B5-49CB-B57B-E3EFBD520D6C}"/>
          </ac:spMkLst>
        </pc:spChg>
        <pc:spChg chg="mod">
          <ac:chgData name="Nguyễn Thành Thuận" userId="f7e0d9b1-5112-4b72-8fa3-9ac8b2b6baf7" providerId="ADAL" clId="{45BC7FF8-AE83-4DAF-85FA-067E8C2D61D5}" dt="2022-09-28T16:14:09.076" v="12178" actId="208"/>
          <ac:spMkLst>
            <pc:docMk/>
            <pc:sldMk cId="410290547" sldId="1075"/>
            <ac:spMk id="21" creationId="{DFD957EB-21DF-460B-9EAA-8FAC4C32FFD3}"/>
          </ac:spMkLst>
        </pc:spChg>
        <pc:spChg chg="add mod">
          <ac:chgData name="Nguyễn Thành Thuận" userId="f7e0d9b1-5112-4b72-8fa3-9ac8b2b6baf7" providerId="ADAL" clId="{45BC7FF8-AE83-4DAF-85FA-067E8C2D61D5}" dt="2022-09-28T16:53:54.342" v="12786" actId="1076"/>
          <ac:spMkLst>
            <pc:docMk/>
            <pc:sldMk cId="410290547" sldId="1075"/>
            <ac:spMk id="22" creationId="{13374E86-2ABB-4857-9FFF-283BF6C481FC}"/>
          </ac:spMkLst>
        </pc:spChg>
        <pc:spChg chg="del mod">
          <ac:chgData name="Nguyễn Thành Thuận" userId="f7e0d9b1-5112-4b72-8fa3-9ac8b2b6baf7" providerId="ADAL" clId="{45BC7FF8-AE83-4DAF-85FA-067E8C2D61D5}" dt="2022-09-28T14:09:16.348" v="9111" actId="478"/>
          <ac:spMkLst>
            <pc:docMk/>
            <pc:sldMk cId="410290547" sldId="1075"/>
            <ac:spMk id="23" creationId="{17293981-D024-452B-B89A-B99B7400A83E}"/>
          </ac:spMkLst>
        </pc:spChg>
        <pc:spChg chg="add mod">
          <ac:chgData name="Nguyễn Thành Thuận" userId="f7e0d9b1-5112-4b72-8fa3-9ac8b2b6baf7" providerId="ADAL" clId="{45BC7FF8-AE83-4DAF-85FA-067E8C2D61D5}" dt="2022-09-28T16:17:46.714" v="12223"/>
          <ac:spMkLst>
            <pc:docMk/>
            <pc:sldMk cId="410290547" sldId="1075"/>
            <ac:spMk id="24" creationId="{C4B887BB-A2C4-4E57-BC5D-DA79B3D71FEC}"/>
          </ac:spMkLst>
        </pc:spChg>
        <pc:spChg chg="add mod">
          <ac:chgData name="Nguyễn Thành Thuận" userId="f7e0d9b1-5112-4b72-8fa3-9ac8b2b6baf7" providerId="ADAL" clId="{45BC7FF8-AE83-4DAF-85FA-067E8C2D61D5}" dt="2022-09-28T16:21:21.825" v="12270"/>
          <ac:spMkLst>
            <pc:docMk/>
            <pc:sldMk cId="410290547" sldId="1075"/>
            <ac:spMk id="25" creationId="{7B08F4C2-07F4-4A7B-B51D-CF597DE14D2A}"/>
          </ac:spMkLst>
        </pc:spChg>
        <pc:spChg chg="add mod">
          <ac:chgData name="Nguyễn Thành Thuận" userId="f7e0d9b1-5112-4b72-8fa3-9ac8b2b6baf7" providerId="ADAL" clId="{45BC7FF8-AE83-4DAF-85FA-067E8C2D61D5}" dt="2022-09-28T16:21:21.825" v="12270"/>
          <ac:spMkLst>
            <pc:docMk/>
            <pc:sldMk cId="410290547" sldId="1075"/>
            <ac:spMk id="27" creationId="{0D8CE4AD-987A-44A9-BB80-1282D1237A60}"/>
          </ac:spMkLst>
        </pc:spChg>
        <pc:spChg chg="add del mod">
          <ac:chgData name="Nguyễn Thành Thuận" userId="f7e0d9b1-5112-4b72-8fa3-9ac8b2b6baf7" providerId="ADAL" clId="{45BC7FF8-AE83-4DAF-85FA-067E8C2D61D5}" dt="2022-09-28T14:23:00.812" v="9295" actId="478"/>
          <ac:spMkLst>
            <pc:docMk/>
            <pc:sldMk cId="410290547" sldId="1075"/>
            <ac:spMk id="27" creationId="{D55711F2-E863-4441-B7EF-FD173690C39F}"/>
          </ac:spMkLst>
        </pc:spChg>
        <pc:spChg chg="del mod">
          <ac:chgData name="Nguyễn Thành Thuận" userId="f7e0d9b1-5112-4b72-8fa3-9ac8b2b6baf7" providerId="ADAL" clId="{45BC7FF8-AE83-4DAF-85FA-067E8C2D61D5}" dt="2022-09-28T16:21:23.549" v="12271" actId="478"/>
          <ac:spMkLst>
            <pc:docMk/>
            <pc:sldMk cId="410290547" sldId="1075"/>
            <ac:spMk id="28" creationId="{5CA1D85A-A97B-49AB-98AE-BB18D39EBB74}"/>
          </ac:spMkLst>
        </pc:spChg>
        <pc:spChg chg="add mod">
          <ac:chgData name="Nguyễn Thành Thuận" userId="f7e0d9b1-5112-4b72-8fa3-9ac8b2b6baf7" providerId="ADAL" clId="{45BC7FF8-AE83-4DAF-85FA-067E8C2D61D5}" dt="2022-09-28T16:21:21.825" v="12270"/>
          <ac:spMkLst>
            <pc:docMk/>
            <pc:sldMk cId="410290547" sldId="1075"/>
            <ac:spMk id="30" creationId="{0E7F9E5D-7B6C-45F9-A3FC-33192FC2144A}"/>
          </ac:spMkLst>
        </pc:spChg>
        <pc:spChg chg="add mod">
          <ac:chgData name="Nguyễn Thành Thuận" userId="f7e0d9b1-5112-4b72-8fa3-9ac8b2b6baf7" providerId="ADAL" clId="{45BC7FF8-AE83-4DAF-85FA-067E8C2D61D5}" dt="2022-09-28T16:21:21.825" v="12270"/>
          <ac:spMkLst>
            <pc:docMk/>
            <pc:sldMk cId="410290547" sldId="1075"/>
            <ac:spMk id="31" creationId="{C1B5A853-622E-4CA8-9FE3-01AE0F26838A}"/>
          </ac:spMkLst>
        </pc:spChg>
        <pc:spChg chg="del mod">
          <ac:chgData name="Nguyễn Thành Thuận" userId="f7e0d9b1-5112-4b72-8fa3-9ac8b2b6baf7" providerId="ADAL" clId="{45BC7FF8-AE83-4DAF-85FA-067E8C2D61D5}" dt="2022-09-28T12:54:51.850" v="8918" actId="478"/>
          <ac:spMkLst>
            <pc:docMk/>
            <pc:sldMk cId="410290547" sldId="1075"/>
            <ac:spMk id="31" creationId="{F2770A12-5392-4CF9-B0AB-D86CE60CBCF6}"/>
          </ac:spMkLst>
        </pc:spChg>
        <pc:spChg chg="add del mod topLvl">
          <ac:chgData name="Nguyễn Thành Thuận" userId="f7e0d9b1-5112-4b72-8fa3-9ac8b2b6baf7" providerId="ADAL" clId="{45BC7FF8-AE83-4DAF-85FA-067E8C2D61D5}" dt="2022-09-28T16:13:31.027" v="12131" actId="478"/>
          <ac:spMkLst>
            <pc:docMk/>
            <pc:sldMk cId="410290547" sldId="1075"/>
            <ac:spMk id="33" creationId="{3349FAFE-17CE-4EEB-8C36-1BF7A91E1A1D}"/>
          </ac:spMkLst>
        </pc:spChg>
        <pc:spChg chg="del mod">
          <ac:chgData name="Nguyễn Thành Thuận" userId="f7e0d9b1-5112-4b72-8fa3-9ac8b2b6baf7" providerId="ADAL" clId="{45BC7FF8-AE83-4DAF-85FA-067E8C2D61D5}" dt="2022-09-28T12:52:33.637" v="8843" actId="478"/>
          <ac:spMkLst>
            <pc:docMk/>
            <pc:sldMk cId="410290547" sldId="1075"/>
            <ac:spMk id="33" creationId="{D8223472-2999-434B-84A5-EE05B4B5D1E7}"/>
          </ac:spMkLst>
        </pc:spChg>
        <pc:spChg chg="add mod">
          <ac:chgData name="Nguyễn Thành Thuận" userId="f7e0d9b1-5112-4b72-8fa3-9ac8b2b6baf7" providerId="ADAL" clId="{45BC7FF8-AE83-4DAF-85FA-067E8C2D61D5}" dt="2022-09-28T16:21:32.086" v="12272"/>
          <ac:spMkLst>
            <pc:docMk/>
            <pc:sldMk cId="410290547" sldId="1075"/>
            <ac:spMk id="34" creationId="{3662B9BD-2A22-4E84-BAC6-EBB316B791B2}"/>
          </ac:spMkLst>
        </pc:spChg>
        <pc:spChg chg="add del mod">
          <ac:chgData name="Nguyễn Thành Thuận" userId="f7e0d9b1-5112-4b72-8fa3-9ac8b2b6baf7" providerId="ADAL" clId="{45BC7FF8-AE83-4DAF-85FA-067E8C2D61D5}" dt="2022-09-28T14:23:23.005" v="9303" actId="478"/>
          <ac:spMkLst>
            <pc:docMk/>
            <pc:sldMk cId="410290547" sldId="1075"/>
            <ac:spMk id="34" creationId="{680E8B7E-F21A-4983-BC16-2BE507BFBCCC}"/>
          </ac:spMkLst>
        </pc:spChg>
        <pc:spChg chg="add del mod">
          <ac:chgData name="Nguyễn Thành Thuận" userId="f7e0d9b1-5112-4b72-8fa3-9ac8b2b6baf7" providerId="ADAL" clId="{45BC7FF8-AE83-4DAF-85FA-067E8C2D61D5}" dt="2022-09-28T16:57:23.086" v="12817"/>
          <ac:spMkLst>
            <pc:docMk/>
            <pc:sldMk cId="410290547" sldId="1075"/>
            <ac:spMk id="35" creationId="{E4F15AD4-5BEB-4EDC-AB23-62388B579F01}"/>
          </ac:spMkLst>
        </pc:spChg>
        <pc:spChg chg="add del mod ord">
          <ac:chgData name="Nguyễn Thành Thuận" userId="f7e0d9b1-5112-4b72-8fa3-9ac8b2b6baf7" providerId="ADAL" clId="{45BC7FF8-AE83-4DAF-85FA-067E8C2D61D5}" dt="2022-09-28T14:23:22.109" v="9302" actId="478"/>
          <ac:spMkLst>
            <pc:docMk/>
            <pc:sldMk cId="410290547" sldId="1075"/>
            <ac:spMk id="36" creationId="{9241DBFC-219C-4DA3-AFE0-964EF0E64B0C}"/>
          </ac:spMkLst>
        </pc:spChg>
        <pc:spChg chg="add mod">
          <ac:chgData name="Nguyễn Thành Thuận" userId="f7e0d9b1-5112-4b72-8fa3-9ac8b2b6baf7" providerId="ADAL" clId="{45BC7FF8-AE83-4DAF-85FA-067E8C2D61D5}" dt="2022-09-28T16:57:29.776" v="12818"/>
          <ac:spMkLst>
            <pc:docMk/>
            <pc:sldMk cId="410290547" sldId="1075"/>
            <ac:spMk id="36" creationId="{C762DC55-8E8E-4DDE-9F85-0E4EAD8433FC}"/>
          </ac:spMkLst>
        </pc:spChg>
        <pc:spChg chg="del mod">
          <ac:chgData name="Nguyễn Thành Thuận" userId="f7e0d9b1-5112-4b72-8fa3-9ac8b2b6baf7" providerId="ADAL" clId="{45BC7FF8-AE83-4DAF-85FA-067E8C2D61D5}" dt="2022-09-28T12:51:26.238" v="8827" actId="478"/>
          <ac:spMkLst>
            <pc:docMk/>
            <pc:sldMk cId="410290547" sldId="1075"/>
            <ac:spMk id="36" creationId="{D5A7462D-BBC8-49C5-ACB2-4FCABB7E4D5A}"/>
          </ac:spMkLst>
        </pc:spChg>
        <pc:spChg chg="add del mod">
          <ac:chgData name="Nguyễn Thành Thuận" userId="f7e0d9b1-5112-4b72-8fa3-9ac8b2b6baf7" providerId="ADAL" clId="{45BC7FF8-AE83-4DAF-85FA-067E8C2D61D5}" dt="2022-09-28T14:23:22.109" v="9302" actId="478"/>
          <ac:spMkLst>
            <pc:docMk/>
            <pc:sldMk cId="410290547" sldId="1075"/>
            <ac:spMk id="37" creationId="{71CA8A62-AB3D-408A-B53E-E9629BF77685}"/>
          </ac:spMkLst>
        </pc:spChg>
        <pc:spChg chg="add mod">
          <ac:chgData name="Nguyễn Thành Thuận" userId="f7e0d9b1-5112-4b72-8fa3-9ac8b2b6baf7" providerId="ADAL" clId="{45BC7FF8-AE83-4DAF-85FA-067E8C2D61D5}" dt="2022-09-28T14:22:48.588" v="9291"/>
          <ac:spMkLst>
            <pc:docMk/>
            <pc:sldMk cId="410290547" sldId="1075"/>
            <ac:spMk id="39" creationId="{E5B8DC59-57AF-40A6-830A-550B908E2257}"/>
          </ac:spMkLst>
        </pc:spChg>
        <pc:spChg chg="add mod">
          <ac:chgData name="Nguyễn Thành Thuận" userId="f7e0d9b1-5112-4b72-8fa3-9ac8b2b6baf7" providerId="ADAL" clId="{45BC7FF8-AE83-4DAF-85FA-067E8C2D61D5}" dt="2022-09-28T14:23:19.604" v="9301"/>
          <ac:spMkLst>
            <pc:docMk/>
            <pc:sldMk cId="410290547" sldId="1075"/>
            <ac:spMk id="41" creationId="{093EE6A1-F11F-4FA8-8CBB-4A962F18FBDD}"/>
          </ac:spMkLst>
        </pc:spChg>
        <pc:spChg chg="add mod">
          <ac:chgData name="Nguyễn Thành Thuận" userId="f7e0d9b1-5112-4b72-8fa3-9ac8b2b6baf7" providerId="ADAL" clId="{45BC7FF8-AE83-4DAF-85FA-067E8C2D61D5}" dt="2022-09-28T14:23:19.604" v="9301"/>
          <ac:spMkLst>
            <pc:docMk/>
            <pc:sldMk cId="410290547" sldId="1075"/>
            <ac:spMk id="43" creationId="{89BDE0AE-8699-4941-908F-5E8F23A241D0}"/>
          </ac:spMkLst>
        </pc:spChg>
        <pc:spChg chg="add del mod">
          <ac:chgData name="Nguyễn Thành Thuận" userId="f7e0d9b1-5112-4b72-8fa3-9ac8b2b6baf7" providerId="ADAL" clId="{45BC7FF8-AE83-4DAF-85FA-067E8C2D61D5}" dt="2022-09-28T14:25:11.345" v="9334" actId="478"/>
          <ac:spMkLst>
            <pc:docMk/>
            <pc:sldMk cId="410290547" sldId="1075"/>
            <ac:spMk id="45" creationId="{3D0B763A-92B0-40B4-BA2E-7C2FCB622666}"/>
          </ac:spMkLst>
        </pc:spChg>
        <pc:spChg chg="add del mod">
          <ac:chgData name="Nguyễn Thành Thuận" userId="f7e0d9b1-5112-4b72-8fa3-9ac8b2b6baf7" providerId="ADAL" clId="{45BC7FF8-AE83-4DAF-85FA-067E8C2D61D5}" dt="2022-09-28T14:25:11.345" v="9334" actId="478"/>
          <ac:spMkLst>
            <pc:docMk/>
            <pc:sldMk cId="410290547" sldId="1075"/>
            <ac:spMk id="47" creationId="{CA899F13-B621-4194-8619-9B80E36862B5}"/>
          </ac:spMkLst>
        </pc:spChg>
        <pc:spChg chg="add del">
          <ac:chgData name="Nguyễn Thành Thuận" userId="f7e0d9b1-5112-4b72-8fa3-9ac8b2b6baf7" providerId="ADAL" clId="{45BC7FF8-AE83-4DAF-85FA-067E8C2D61D5}" dt="2022-09-28T14:23:42.950" v="9307" actId="478"/>
          <ac:spMkLst>
            <pc:docMk/>
            <pc:sldMk cId="410290547" sldId="1075"/>
            <ac:spMk id="49" creationId="{CBC76F59-9AA4-45F0-8049-E808A882C7A4}"/>
          </ac:spMkLst>
        </pc:spChg>
        <pc:spChg chg="add del mod">
          <ac:chgData name="Nguyễn Thành Thuận" userId="f7e0d9b1-5112-4b72-8fa3-9ac8b2b6baf7" providerId="ADAL" clId="{45BC7FF8-AE83-4DAF-85FA-067E8C2D61D5}" dt="2022-09-28T14:29:47.639" v="9452" actId="478"/>
          <ac:spMkLst>
            <pc:docMk/>
            <pc:sldMk cId="410290547" sldId="1075"/>
            <ac:spMk id="53" creationId="{E99E4675-C1A2-4C74-8E89-E67A6CDBC57E}"/>
          </ac:spMkLst>
        </pc:spChg>
        <pc:spChg chg="add del mod">
          <ac:chgData name="Nguyễn Thành Thuận" userId="f7e0d9b1-5112-4b72-8fa3-9ac8b2b6baf7" providerId="ADAL" clId="{45BC7FF8-AE83-4DAF-85FA-067E8C2D61D5}" dt="2022-09-28T14:29:47.639" v="9452" actId="478"/>
          <ac:spMkLst>
            <pc:docMk/>
            <pc:sldMk cId="410290547" sldId="1075"/>
            <ac:spMk id="54" creationId="{3894D4DB-C7B4-4B31-8EA3-8E03723A2525}"/>
          </ac:spMkLst>
        </pc:spChg>
        <pc:spChg chg="add del mod ord">
          <ac:chgData name="Nguyễn Thành Thuận" userId="f7e0d9b1-5112-4b72-8fa3-9ac8b2b6baf7" providerId="ADAL" clId="{45BC7FF8-AE83-4DAF-85FA-067E8C2D61D5}" dt="2022-09-28T14:27:59.056" v="9416"/>
          <ac:spMkLst>
            <pc:docMk/>
            <pc:sldMk cId="410290547" sldId="1075"/>
            <ac:spMk id="56" creationId="{48996F87-A6F6-43AF-A8C4-2B25B52880B3}"/>
          </ac:spMkLst>
        </pc:spChg>
        <pc:spChg chg="add del mod">
          <ac:chgData name="Nguyễn Thành Thuận" userId="f7e0d9b1-5112-4b72-8fa3-9ac8b2b6baf7" providerId="ADAL" clId="{45BC7FF8-AE83-4DAF-85FA-067E8C2D61D5}" dt="2022-09-28T14:27:40.744" v="9411"/>
          <ac:spMkLst>
            <pc:docMk/>
            <pc:sldMk cId="410290547" sldId="1075"/>
            <ac:spMk id="57" creationId="{993C8E7D-3BB3-47D9-B64D-45326A6A1BE2}"/>
          </ac:spMkLst>
        </pc:spChg>
        <pc:spChg chg="mod">
          <ac:chgData name="Nguyễn Thành Thuận" userId="f7e0d9b1-5112-4b72-8fa3-9ac8b2b6baf7" providerId="ADAL" clId="{45BC7FF8-AE83-4DAF-85FA-067E8C2D61D5}" dt="2022-09-28T14:27:09.076" v="9387"/>
          <ac:spMkLst>
            <pc:docMk/>
            <pc:sldMk cId="410290547" sldId="1075"/>
            <ac:spMk id="58" creationId="{F5775542-495A-40F1-86B1-31F23C335441}"/>
          </ac:spMkLst>
        </pc:spChg>
        <pc:spChg chg="add del mod">
          <ac:chgData name="Nguyễn Thành Thuận" userId="f7e0d9b1-5112-4b72-8fa3-9ac8b2b6baf7" providerId="ADAL" clId="{45BC7FF8-AE83-4DAF-85FA-067E8C2D61D5}" dt="2022-09-28T14:27:08.401" v="9386" actId="767"/>
          <ac:spMkLst>
            <pc:docMk/>
            <pc:sldMk cId="410290547" sldId="1075"/>
            <ac:spMk id="59" creationId="{BB58ED33-0C79-4F9C-96EF-040DCDAB31D3}"/>
          </ac:spMkLst>
        </pc:spChg>
        <pc:spChg chg="add mod">
          <ac:chgData name="Nguyễn Thành Thuận" userId="f7e0d9b1-5112-4b72-8fa3-9ac8b2b6baf7" providerId="ADAL" clId="{45BC7FF8-AE83-4DAF-85FA-067E8C2D61D5}" dt="2022-09-28T14:27:05.489" v="9383"/>
          <ac:spMkLst>
            <pc:docMk/>
            <pc:sldMk cId="410290547" sldId="1075"/>
            <ac:spMk id="60" creationId="{84161D5B-B68F-4E39-9B76-BAD5B4FF69D0}"/>
          </ac:spMkLst>
        </pc:spChg>
        <pc:spChg chg="mod">
          <ac:chgData name="Nguyễn Thành Thuận" userId="f7e0d9b1-5112-4b72-8fa3-9ac8b2b6baf7" providerId="ADAL" clId="{45BC7FF8-AE83-4DAF-85FA-067E8C2D61D5}" dt="2022-09-28T14:27:37.448" v="9405"/>
          <ac:spMkLst>
            <pc:docMk/>
            <pc:sldMk cId="410290547" sldId="1075"/>
            <ac:spMk id="61" creationId="{00A2EE00-AF9F-4AD3-B84C-3516E031EC1C}"/>
          </ac:spMkLst>
        </pc:spChg>
        <pc:spChg chg="add del mod">
          <ac:chgData name="Nguyễn Thành Thuận" userId="f7e0d9b1-5112-4b72-8fa3-9ac8b2b6baf7" providerId="ADAL" clId="{45BC7FF8-AE83-4DAF-85FA-067E8C2D61D5}" dt="2022-09-28T14:27:59.056" v="9416"/>
          <ac:spMkLst>
            <pc:docMk/>
            <pc:sldMk cId="410290547" sldId="1075"/>
            <ac:spMk id="62" creationId="{88D45C2F-6017-4A6C-975E-62831758A878}"/>
          </ac:spMkLst>
        </pc:spChg>
        <pc:spChg chg="mod ord topLvl">
          <ac:chgData name="Nguyễn Thành Thuận" userId="f7e0d9b1-5112-4b72-8fa3-9ac8b2b6baf7" providerId="ADAL" clId="{45BC7FF8-AE83-4DAF-85FA-067E8C2D61D5}" dt="2022-09-28T16:25:26.080" v="12421" actId="1076"/>
          <ac:spMkLst>
            <pc:docMk/>
            <pc:sldMk cId="410290547" sldId="1075"/>
            <ac:spMk id="63" creationId="{7BA3A5BA-978E-4C00-A321-750F65BF750F}"/>
          </ac:spMkLst>
        </pc:spChg>
        <pc:spChg chg="add del mod ord">
          <ac:chgData name="Nguyễn Thành Thuận" userId="f7e0d9b1-5112-4b72-8fa3-9ac8b2b6baf7" providerId="ADAL" clId="{45BC7FF8-AE83-4DAF-85FA-067E8C2D61D5}" dt="2022-09-28T14:48:10.942" v="9807" actId="478"/>
          <ac:spMkLst>
            <pc:docMk/>
            <pc:sldMk cId="410290547" sldId="1075"/>
            <ac:spMk id="66" creationId="{AF1582C9-B294-45AF-BB4D-E2AD8FDC1AF8}"/>
          </ac:spMkLst>
        </pc:spChg>
        <pc:spChg chg="add del mod">
          <ac:chgData name="Nguyễn Thành Thuận" userId="f7e0d9b1-5112-4b72-8fa3-9ac8b2b6baf7" providerId="ADAL" clId="{45BC7FF8-AE83-4DAF-85FA-067E8C2D61D5}" dt="2022-09-28T14:48:10.942" v="9807" actId="478"/>
          <ac:spMkLst>
            <pc:docMk/>
            <pc:sldMk cId="410290547" sldId="1075"/>
            <ac:spMk id="68" creationId="{6176E896-77FE-471F-87F3-61AD45522917}"/>
          </ac:spMkLst>
        </pc:spChg>
        <pc:spChg chg="add del mod">
          <ac:chgData name="Nguyễn Thành Thuận" userId="f7e0d9b1-5112-4b72-8fa3-9ac8b2b6baf7" providerId="ADAL" clId="{45BC7FF8-AE83-4DAF-85FA-067E8C2D61D5}" dt="2022-09-28T14:48:10.942" v="9807" actId="478"/>
          <ac:spMkLst>
            <pc:docMk/>
            <pc:sldMk cId="410290547" sldId="1075"/>
            <ac:spMk id="69" creationId="{D2BCE35B-4555-461A-8D8F-0AB29A3A339B}"/>
          </ac:spMkLst>
        </pc:spChg>
        <pc:spChg chg="add mod ord">
          <ac:chgData name="Nguyễn Thành Thuận" userId="f7e0d9b1-5112-4b72-8fa3-9ac8b2b6baf7" providerId="ADAL" clId="{45BC7FF8-AE83-4DAF-85FA-067E8C2D61D5}" dt="2022-09-28T16:17:47.264" v="12231" actId="167"/>
          <ac:spMkLst>
            <pc:docMk/>
            <pc:sldMk cId="410290547" sldId="1075"/>
            <ac:spMk id="71" creationId="{735F737B-64E6-4B30-8A09-7D507D6B62F2}"/>
          </ac:spMkLst>
        </pc:spChg>
        <pc:spChg chg="add del mod">
          <ac:chgData name="Nguyễn Thành Thuận" userId="f7e0d9b1-5112-4b72-8fa3-9ac8b2b6baf7" providerId="ADAL" clId="{45BC7FF8-AE83-4DAF-85FA-067E8C2D61D5}" dt="2022-09-28T14:31:52.840" v="9471"/>
          <ac:spMkLst>
            <pc:docMk/>
            <pc:sldMk cId="410290547" sldId="1075"/>
            <ac:spMk id="72" creationId="{8AD6A6BA-03B6-4E0D-A41B-57A04F01E722}"/>
          </ac:spMkLst>
        </pc:spChg>
        <pc:spChg chg="add del mod topLvl">
          <ac:chgData name="Nguyễn Thành Thuận" userId="f7e0d9b1-5112-4b72-8fa3-9ac8b2b6baf7" providerId="ADAL" clId="{45BC7FF8-AE83-4DAF-85FA-067E8C2D61D5}" dt="2022-09-28T16:13:31.027" v="12131" actId="478"/>
          <ac:spMkLst>
            <pc:docMk/>
            <pc:sldMk cId="410290547" sldId="1075"/>
            <ac:spMk id="73" creationId="{F3EDBF59-625E-4476-8AA2-FD39B7F3C7A4}"/>
          </ac:spMkLst>
        </pc:spChg>
        <pc:spChg chg="add del mod">
          <ac:chgData name="Nguyễn Thành Thuận" userId="f7e0d9b1-5112-4b72-8fa3-9ac8b2b6baf7" providerId="ADAL" clId="{45BC7FF8-AE83-4DAF-85FA-067E8C2D61D5}" dt="2022-09-28T14:48:10.942" v="9807" actId="478"/>
          <ac:spMkLst>
            <pc:docMk/>
            <pc:sldMk cId="410290547" sldId="1075"/>
            <ac:spMk id="74" creationId="{1C6858D1-4481-4163-BDB5-CA2D0A5A0BCC}"/>
          </ac:spMkLst>
        </pc:spChg>
        <pc:spChg chg="add del mod">
          <ac:chgData name="Nguyễn Thành Thuận" userId="f7e0d9b1-5112-4b72-8fa3-9ac8b2b6baf7" providerId="ADAL" clId="{45BC7FF8-AE83-4DAF-85FA-067E8C2D61D5}" dt="2022-09-28T14:40:17.479" v="9629" actId="478"/>
          <ac:spMkLst>
            <pc:docMk/>
            <pc:sldMk cId="410290547" sldId="1075"/>
            <ac:spMk id="75" creationId="{712F5007-8E5D-42BD-81C8-142C8507E0F1}"/>
          </ac:spMkLst>
        </pc:spChg>
        <pc:spChg chg="add mod topLvl">
          <ac:chgData name="Nguyễn Thành Thuận" userId="f7e0d9b1-5112-4b72-8fa3-9ac8b2b6baf7" providerId="ADAL" clId="{45BC7FF8-AE83-4DAF-85FA-067E8C2D61D5}" dt="2022-09-28T16:25:26.080" v="12421" actId="1076"/>
          <ac:spMkLst>
            <pc:docMk/>
            <pc:sldMk cId="410290547" sldId="1075"/>
            <ac:spMk id="76" creationId="{EADFE0CA-449A-4969-A7CF-4D356FDB4C91}"/>
          </ac:spMkLst>
        </pc:spChg>
        <pc:spChg chg="add del mod">
          <ac:chgData name="Nguyễn Thành Thuận" userId="f7e0d9b1-5112-4b72-8fa3-9ac8b2b6baf7" providerId="ADAL" clId="{45BC7FF8-AE83-4DAF-85FA-067E8C2D61D5}" dt="2022-09-28T14:42:06.753" v="9647" actId="478"/>
          <ac:spMkLst>
            <pc:docMk/>
            <pc:sldMk cId="410290547" sldId="1075"/>
            <ac:spMk id="77" creationId="{F017A694-E930-4FD2-87FA-C64CA67348B6}"/>
          </ac:spMkLst>
        </pc:spChg>
        <pc:grpChg chg="add mod">
          <ac:chgData name="Nguyễn Thành Thuận" userId="f7e0d9b1-5112-4b72-8fa3-9ac8b2b6baf7" providerId="ADAL" clId="{45BC7FF8-AE83-4DAF-85FA-067E8C2D61D5}" dt="2022-09-28T16:26:23.870" v="12428" actId="962"/>
          <ac:grpSpMkLst>
            <pc:docMk/>
            <pc:sldMk cId="410290547" sldId="1075"/>
            <ac:grpSpMk id="17" creationId="{5E470BBB-116E-4FB3-83EB-90BE04910F2C}"/>
          </ac:grpSpMkLst>
        </pc:grpChg>
        <pc:grpChg chg="add del mod">
          <ac:chgData name="Nguyễn Thành Thuận" userId="f7e0d9b1-5112-4b72-8fa3-9ac8b2b6baf7" providerId="ADAL" clId="{45BC7FF8-AE83-4DAF-85FA-067E8C2D61D5}" dt="2022-09-28T16:53:54.609" v="12787" actId="478"/>
          <ac:grpSpMkLst>
            <pc:docMk/>
            <pc:sldMk cId="410290547" sldId="1075"/>
            <ac:grpSpMk id="18" creationId="{030FA2C6-D007-4157-B611-5B3BB963FE2F}"/>
          </ac:grpSpMkLst>
        </pc:grpChg>
        <pc:grpChg chg="add del mod">
          <ac:chgData name="Nguyễn Thành Thuận" userId="f7e0d9b1-5112-4b72-8fa3-9ac8b2b6baf7" providerId="ADAL" clId="{45BC7FF8-AE83-4DAF-85FA-067E8C2D61D5}" dt="2022-09-28T14:48:31.660" v="9811" actId="165"/>
          <ac:grpSpMkLst>
            <pc:docMk/>
            <pc:sldMk cId="410290547" sldId="1075"/>
            <ac:grpSpMk id="78" creationId="{ECCC2C68-0280-482B-8644-A5911FE9ECD0}"/>
          </ac:grpSpMkLst>
        </pc:grpChg>
        <pc:grpChg chg="add del mod">
          <ac:chgData name="Nguyễn Thành Thuận" userId="f7e0d9b1-5112-4b72-8fa3-9ac8b2b6baf7" providerId="ADAL" clId="{45BC7FF8-AE83-4DAF-85FA-067E8C2D61D5}" dt="2022-09-28T14:50:34.599" v="9837" actId="165"/>
          <ac:grpSpMkLst>
            <pc:docMk/>
            <pc:sldMk cId="410290547" sldId="1075"/>
            <ac:grpSpMk id="79" creationId="{95F49565-B9B6-4D5B-8237-2997202A7429}"/>
          </ac:grpSpMkLst>
        </pc:grpChg>
        <pc:cxnChg chg="add del mod">
          <ac:chgData name="Nguyễn Thành Thuận" userId="f7e0d9b1-5112-4b72-8fa3-9ac8b2b6baf7" providerId="ADAL" clId="{45BC7FF8-AE83-4DAF-85FA-067E8C2D61D5}" dt="2022-09-28T14:15:03.762" v="9161" actId="478"/>
          <ac:cxnSpMkLst>
            <pc:docMk/>
            <pc:sldMk cId="410290547" sldId="1075"/>
            <ac:cxnSpMk id="4" creationId="{A84D0B37-0355-4AAF-AAE2-D27387A76A19}"/>
          </ac:cxnSpMkLst>
        </pc:cxnChg>
        <pc:cxnChg chg="add del mod">
          <ac:chgData name="Nguyễn Thành Thuận" userId="f7e0d9b1-5112-4b72-8fa3-9ac8b2b6baf7" providerId="ADAL" clId="{45BC7FF8-AE83-4DAF-85FA-067E8C2D61D5}" dt="2022-09-28T14:15:22.692" v="9165" actId="11529"/>
          <ac:cxnSpMkLst>
            <pc:docMk/>
            <pc:sldMk cId="410290547" sldId="1075"/>
            <ac:cxnSpMk id="6" creationId="{4DE0A41D-53B3-4EB3-9125-68707AA3508C}"/>
          </ac:cxnSpMkLst>
        </pc:cxnChg>
        <pc:cxnChg chg="add del mod ord">
          <ac:chgData name="Nguyễn Thành Thuận" userId="f7e0d9b1-5112-4b72-8fa3-9ac8b2b6baf7" providerId="ADAL" clId="{45BC7FF8-AE83-4DAF-85FA-067E8C2D61D5}" dt="2022-09-28T14:10:10.936" v="9122" actId="478"/>
          <ac:cxnSpMkLst>
            <pc:docMk/>
            <pc:sldMk cId="410290547" sldId="1075"/>
            <ac:cxnSpMk id="10" creationId="{F26BE9CA-5CB7-4A5B-8EB1-D93BA0F90AC3}"/>
          </ac:cxnSpMkLst>
        </pc:cxnChg>
        <pc:cxnChg chg="add del mod">
          <ac:chgData name="Nguyễn Thành Thuận" userId="f7e0d9b1-5112-4b72-8fa3-9ac8b2b6baf7" providerId="ADAL" clId="{45BC7FF8-AE83-4DAF-85FA-067E8C2D61D5}" dt="2022-09-28T16:21:23.549" v="12271" actId="478"/>
          <ac:cxnSpMkLst>
            <pc:docMk/>
            <pc:sldMk cId="410290547" sldId="1075"/>
            <ac:cxnSpMk id="14" creationId="{83F4BF9A-C5F1-4008-BC78-6CF459311833}"/>
          </ac:cxnSpMkLst>
        </pc:cxnChg>
        <pc:cxnChg chg="add del mod">
          <ac:chgData name="Nguyễn Thành Thuận" userId="f7e0d9b1-5112-4b72-8fa3-9ac8b2b6baf7" providerId="ADAL" clId="{45BC7FF8-AE83-4DAF-85FA-067E8C2D61D5}" dt="2022-09-28T14:24:32.709" v="9323" actId="478"/>
          <ac:cxnSpMkLst>
            <pc:docMk/>
            <pc:sldMk cId="410290547" sldId="1075"/>
            <ac:cxnSpMk id="18" creationId="{66478386-1BE3-4CBC-8219-2F49C730D741}"/>
          </ac:cxnSpMkLst>
        </pc:cxnChg>
        <pc:cxnChg chg="add mod">
          <ac:chgData name="Nguyễn Thành Thuận" userId="f7e0d9b1-5112-4b72-8fa3-9ac8b2b6baf7" providerId="ADAL" clId="{45BC7FF8-AE83-4DAF-85FA-067E8C2D61D5}" dt="2022-09-28T16:21:21.825" v="12270"/>
          <ac:cxnSpMkLst>
            <pc:docMk/>
            <pc:sldMk cId="410290547" sldId="1075"/>
            <ac:cxnSpMk id="26" creationId="{088273D3-5DF0-435E-9890-A225259AD5E9}"/>
          </ac:cxnSpMkLst>
        </pc:cxnChg>
        <pc:cxnChg chg="del mod">
          <ac:chgData name="Nguyễn Thành Thuận" userId="f7e0d9b1-5112-4b72-8fa3-9ac8b2b6baf7" providerId="ADAL" clId="{45BC7FF8-AE83-4DAF-85FA-067E8C2D61D5}" dt="2022-09-28T16:21:23.549" v="12271" actId="478"/>
          <ac:cxnSpMkLst>
            <pc:docMk/>
            <pc:sldMk cId="410290547" sldId="1075"/>
            <ac:cxnSpMk id="29" creationId="{95F3A4DD-9E9C-4207-BAA2-F122F0C1C311}"/>
          </ac:cxnSpMkLst>
        </pc:cxnChg>
        <pc:cxnChg chg="add mod">
          <ac:chgData name="Nguyễn Thành Thuận" userId="f7e0d9b1-5112-4b72-8fa3-9ac8b2b6baf7" providerId="ADAL" clId="{45BC7FF8-AE83-4DAF-85FA-067E8C2D61D5}" dt="2022-09-28T14:18:05.026" v="9236"/>
          <ac:cxnSpMkLst>
            <pc:docMk/>
            <pc:sldMk cId="410290547" sldId="1075"/>
            <ac:cxnSpMk id="30" creationId="{AE062396-53D8-42BE-9982-0AB494F88FC7}"/>
          </ac:cxnSpMkLst>
        </pc:cxnChg>
        <pc:cxnChg chg="add mod">
          <ac:chgData name="Nguyễn Thành Thuận" userId="f7e0d9b1-5112-4b72-8fa3-9ac8b2b6baf7" providerId="ADAL" clId="{45BC7FF8-AE83-4DAF-85FA-067E8C2D61D5}" dt="2022-09-28T14:18:04.363" v="9234"/>
          <ac:cxnSpMkLst>
            <pc:docMk/>
            <pc:sldMk cId="410290547" sldId="1075"/>
            <ac:cxnSpMk id="31" creationId="{F3C81FF8-4553-44D7-BA82-0FDA5DB9BD93}"/>
          </ac:cxnSpMkLst>
        </pc:cxnChg>
        <pc:cxnChg chg="add mod">
          <ac:chgData name="Nguyễn Thành Thuận" userId="f7e0d9b1-5112-4b72-8fa3-9ac8b2b6baf7" providerId="ADAL" clId="{45BC7FF8-AE83-4DAF-85FA-067E8C2D61D5}" dt="2022-09-28T16:21:21.825" v="12270"/>
          <ac:cxnSpMkLst>
            <pc:docMk/>
            <pc:sldMk cId="410290547" sldId="1075"/>
            <ac:cxnSpMk id="32" creationId="{70E796E0-4F51-45D3-B42B-5759079EC378}"/>
          </ac:cxnSpMkLst>
        </pc:cxnChg>
        <pc:cxnChg chg="del mod">
          <ac:chgData name="Nguyễn Thành Thuận" userId="f7e0d9b1-5112-4b72-8fa3-9ac8b2b6baf7" providerId="ADAL" clId="{45BC7FF8-AE83-4DAF-85FA-067E8C2D61D5}" dt="2022-09-28T12:51:47.050" v="8835" actId="478"/>
          <ac:cxnSpMkLst>
            <pc:docMk/>
            <pc:sldMk cId="410290547" sldId="1075"/>
            <ac:cxnSpMk id="34" creationId="{ECE845D7-2B36-4837-8D05-BE13A10079DB}"/>
          </ac:cxnSpMkLst>
        </pc:cxnChg>
        <pc:cxnChg chg="add del mod">
          <ac:chgData name="Nguyễn Thành Thuận" userId="f7e0d9b1-5112-4b72-8fa3-9ac8b2b6baf7" providerId="ADAL" clId="{45BC7FF8-AE83-4DAF-85FA-067E8C2D61D5}" dt="2022-09-28T14:23:13.564" v="9297" actId="478"/>
          <ac:cxnSpMkLst>
            <pc:docMk/>
            <pc:sldMk cId="410290547" sldId="1075"/>
            <ac:cxnSpMk id="35" creationId="{2E62C3D7-7D85-4436-9E0C-5AE424EFAA2B}"/>
          </ac:cxnSpMkLst>
        </pc:cxnChg>
        <pc:cxnChg chg="add del mod ord topLvl">
          <ac:chgData name="Nguyễn Thành Thuận" userId="f7e0d9b1-5112-4b72-8fa3-9ac8b2b6baf7" providerId="ADAL" clId="{45BC7FF8-AE83-4DAF-85FA-067E8C2D61D5}" dt="2022-09-28T16:13:31.027" v="12131" actId="478"/>
          <ac:cxnSpMkLst>
            <pc:docMk/>
            <pc:sldMk cId="410290547" sldId="1075"/>
            <ac:cxnSpMk id="40" creationId="{19EDFD24-5EEB-4666-8E85-A2A415BBADF1}"/>
          </ac:cxnSpMkLst>
        </pc:cxnChg>
        <pc:cxnChg chg="add mod">
          <ac:chgData name="Nguyễn Thành Thuận" userId="f7e0d9b1-5112-4b72-8fa3-9ac8b2b6baf7" providerId="ADAL" clId="{45BC7FF8-AE83-4DAF-85FA-067E8C2D61D5}" dt="2022-09-28T14:23:19.604" v="9301"/>
          <ac:cxnSpMkLst>
            <pc:docMk/>
            <pc:sldMk cId="410290547" sldId="1075"/>
            <ac:cxnSpMk id="42" creationId="{B44C58C1-8DE7-403A-82CA-20D3DC42A324}"/>
          </ac:cxnSpMkLst>
        </pc:cxnChg>
        <pc:cxnChg chg="add mod">
          <ac:chgData name="Nguyễn Thành Thuận" userId="f7e0d9b1-5112-4b72-8fa3-9ac8b2b6baf7" providerId="ADAL" clId="{45BC7FF8-AE83-4DAF-85FA-067E8C2D61D5}" dt="2022-09-28T14:23:19.604" v="9301"/>
          <ac:cxnSpMkLst>
            <pc:docMk/>
            <pc:sldMk cId="410290547" sldId="1075"/>
            <ac:cxnSpMk id="44" creationId="{750AC4DA-3366-425D-9B90-0B23FDB9D7E6}"/>
          </ac:cxnSpMkLst>
        </pc:cxnChg>
        <pc:cxnChg chg="add del mod">
          <ac:chgData name="Nguyễn Thành Thuận" userId="f7e0d9b1-5112-4b72-8fa3-9ac8b2b6baf7" providerId="ADAL" clId="{45BC7FF8-AE83-4DAF-85FA-067E8C2D61D5}" dt="2022-09-28T14:25:11.345" v="9334" actId="478"/>
          <ac:cxnSpMkLst>
            <pc:docMk/>
            <pc:sldMk cId="410290547" sldId="1075"/>
            <ac:cxnSpMk id="46" creationId="{F6C100B4-E09E-4D0E-8DA1-ABD85E149BBF}"/>
          </ac:cxnSpMkLst>
        </pc:cxnChg>
        <pc:cxnChg chg="add del mod">
          <ac:chgData name="Nguyễn Thành Thuận" userId="f7e0d9b1-5112-4b72-8fa3-9ac8b2b6baf7" providerId="ADAL" clId="{45BC7FF8-AE83-4DAF-85FA-067E8C2D61D5}" dt="2022-09-28T14:25:11.345" v="9334" actId="478"/>
          <ac:cxnSpMkLst>
            <pc:docMk/>
            <pc:sldMk cId="410290547" sldId="1075"/>
            <ac:cxnSpMk id="48" creationId="{A6C1FA54-62A0-4AFE-8BA4-7FD8658743BC}"/>
          </ac:cxnSpMkLst>
        </pc:cxnChg>
        <pc:cxnChg chg="add del mod topLvl">
          <ac:chgData name="Nguyễn Thành Thuận" userId="f7e0d9b1-5112-4b72-8fa3-9ac8b2b6baf7" providerId="ADAL" clId="{45BC7FF8-AE83-4DAF-85FA-067E8C2D61D5}" dt="2022-09-28T16:13:31.027" v="12131" actId="478"/>
          <ac:cxnSpMkLst>
            <pc:docMk/>
            <pc:sldMk cId="410290547" sldId="1075"/>
            <ac:cxnSpMk id="51" creationId="{2BC69432-45FD-42D3-83D9-2248852E9F26}"/>
          </ac:cxnSpMkLst>
        </pc:cxnChg>
        <pc:cxnChg chg="add del mod">
          <ac:chgData name="Nguyễn Thành Thuận" userId="f7e0d9b1-5112-4b72-8fa3-9ac8b2b6baf7" providerId="ADAL" clId="{45BC7FF8-AE83-4DAF-85FA-067E8C2D61D5}" dt="2022-09-28T14:29:47.639" v="9452" actId="478"/>
          <ac:cxnSpMkLst>
            <pc:docMk/>
            <pc:sldMk cId="410290547" sldId="1075"/>
            <ac:cxnSpMk id="52" creationId="{77FE9509-86CF-4352-9E72-C1CC9AC91B9D}"/>
          </ac:cxnSpMkLst>
        </pc:cxnChg>
        <pc:cxnChg chg="add del mod">
          <ac:chgData name="Nguyễn Thành Thuận" userId="f7e0d9b1-5112-4b72-8fa3-9ac8b2b6baf7" providerId="ADAL" clId="{45BC7FF8-AE83-4DAF-85FA-067E8C2D61D5}" dt="2022-09-28T14:29:47.639" v="9452" actId="478"/>
          <ac:cxnSpMkLst>
            <pc:docMk/>
            <pc:sldMk cId="410290547" sldId="1075"/>
            <ac:cxnSpMk id="55" creationId="{DEBD45C8-CCED-49F9-BBF6-FC6CB22C1C0F}"/>
          </ac:cxnSpMkLst>
        </pc:cxnChg>
        <pc:cxnChg chg="add del mod">
          <ac:chgData name="Nguyễn Thành Thuận" userId="f7e0d9b1-5112-4b72-8fa3-9ac8b2b6baf7" providerId="ADAL" clId="{45BC7FF8-AE83-4DAF-85FA-067E8C2D61D5}" dt="2022-09-28T14:48:10.942" v="9807" actId="478"/>
          <ac:cxnSpMkLst>
            <pc:docMk/>
            <pc:sldMk cId="410290547" sldId="1075"/>
            <ac:cxnSpMk id="67" creationId="{912B8F6F-F77C-48B0-AD09-C53ADB9BD364}"/>
          </ac:cxnSpMkLst>
        </pc:cxnChg>
        <pc:cxnChg chg="add del mod">
          <ac:chgData name="Nguyễn Thành Thuận" userId="f7e0d9b1-5112-4b72-8fa3-9ac8b2b6baf7" providerId="ADAL" clId="{45BC7FF8-AE83-4DAF-85FA-067E8C2D61D5}" dt="2022-09-28T14:48:10.942" v="9807" actId="478"/>
          <ac:cxnSpMkLst>
            <pc:docMk/>
            <pc:sldMk cId="410290547" sldId="1075"/>
            <ac:cxnSpMk id="70" creationId="{519CB214-823D-4886-8A06-54F44394F914}"/>
          </ac:cxnSpMkLst>
        </pc:cxnChg>
      </pc:sldChg>
      <pc:sldChg chg="addSp delSp modSp add del mod ord">
        <pc:chgData name="Nguyễn Thành Thuận" userId="f7e0d9b1-5112-4b72-8fa3-9ac8b2b6baf7" providerId="ADAL" clId="{45BC7FF8-AE83-4DAF-85FA-067E8C2D61D5}" dt="2022-09-28T12:23:22.186" v="8005" actId="47"/>
        <pc:sldMkLst>
          <pc:docMk/>
          <pc:sldMk cId="626064906" sldId="1075"/>
        </pc:sldMkLst>
        <pc:spChg chg="mod">
          <ac:chgData name="Nguyễn Thành Thuận" userId="f7e0d9b1-5112-4b72-8fa3-9ac8b2b6baf7" providerId="ADAL" clId="{45BC7FF8-AE83-4DAF-85FA-067E8C2D61D5}" dt="2022-09-28T12:20:55.275" v="7728" actId="12789"/>
          <ac:spMkLst>
            <pc:docMk/>
            <pc:sldMk cId="626064906" sldId="1075"/>
            <ac:spMk id="6" creationId="{BBCF1172-1003-40CB-9EF2-0C912418C5AB}"/>
          </ac:spMkLst>
        </pc:spChg>
        <pc:spChg chg="mod">
          <ac:chgData name="Nguyễn Thành Thuận" userId="f7e0d9b1-5112-4b72-8fa3-9ac8b2b6baf7" providerId="ADAL" clId="{45BC7FF8-AE83-4DAF-85FA-067E8C2D61D5}" dt="2022-09-28T12:20:08.338" v="7686" actId="1037"/>
          <ac:spMkLst>
            <pc:docMk/>
            <pc:sldMk cId="626064906" sldId="1075"/>
            <ac:spMk id="7" creationId="{72E9BFE8-EE41-42B0-919A-174DBE6ABBB9}"/>
          </ac:spMkLst>
        </pc:spChg>
        <pc:spChg chg="add del mod ord">
          <ac:chgData name="Nguyễn Thành Thuận" userId="f7e0d9b1-5112-4b72-8fa3-9ac8b2b6baf7" providerId="ADAL" clId="{45BC7FF8-AE83-4DAF-85FA-067E8C2D61D5}" dt="2022-09-28T12:23:00.766" v="7910" actId="478"/>
          <ac:spMkLst>
            <pc:docMk/>
            <pc:sldMk cId="626064906" sldId="1075"/>
            <ac:spMk id="14" creationId="{3B838CD2-BFFE-4A11-90ED-4B2FD9EDE4C9}"/>
          </ac:spMkLst>
        </pc:spChg>
        <pc:spChg chg="del">
          <ac:chgData name="Nguyễn Thành Thuận" userId="f7e0d9b1-5112-4b72-8fa3-9ac8b2b6baf7" providerId="ADAL" clId="{45BC7FF8-AE83-4DAF-85FA-067E8C2D61D5}" dt="2022-09-28T12:20:23.467" v="7717" actId="478"/>
          <ac:spMkLst>
            <pc:docMk/>
            <pc:sldMk cId="626064906" sldId="1075"/>
            <ac:spMk id="17" creationId="{D6B65841-9034-4762-98C3-3A724FC506F3}"/>
          </ac:spMkLst>
        </pc:spChg>
        <pc:spChg chg="mod">
          <ac:chgData name="Nguyễn Thành Thuận" userId="f7e0d9b1-5112-4b72-8fa3-9ac8b2b6baf7" providerId="ADAL" clId="{45BC7FF8-AE83-4DAF-85FA-067E8C2D61D5}" dt="2022-09-28T12:20:08.338" v="7686" actId="1037"/>
          <ac:spMkLst>
            <pc:docMk/>
            <pc:sldMk cId="626064906" sldId="1075"/>
            <ac:spMk id="18" creationId="{FB0697D1-9CF9-4D71-836C-3538F9C389CD}"/>
          </ac:spMkLst>
        </pc:spChg>
        <pc:spChg chg="add mod">
          <ac:chgData name="Nguyễn Thành Thuận" userId="f7e0d9b1-5112-4b72-8fa3-9ac8b2b6baf7" providerId="ADAL" clId="{45BC7FF8-AE83-4DAF-85FA-067E8C2D61D5}" dt="2022-09-28T12:23:05.609" v="7979" actId="1038"/>
          <ac:spMkLst>
            <pc:docMk/>
            <pc:sldMk cId="626064906" sldId="1075"/>
            <ac:spMk id="19" creationId="{1E2A5DA7-7A1F-48E4-8ADD-9A9F7C785A90}"/>
          </ac:spMkLst>
        </pc:spChg>
        <pc:spChg chg="mod">
          <ac:chgData name="Nguyễn Thành Thuận" userId="f7e0d9b1-5112-4b72-8fa3-9ac8b2b6baf7" providerId="ADAL" clId="{45BC7FF8-AE83-4DAF-85FA-067E8C2D61D5}" dt="2022-09-28T12:21:40.495" v="7903" actId="1038"/>
          <ac:spMkLst>
            <pc:docMk/>
            <pc:sldMk cId="626064906" sldId="1075"/>
            <ac:spMk id="32" creationId="{C18E1A33-77C0-4A3B-B21D-E2FAEB6403FB}"/>
          </ac:spMkLst>
        </pc:spChg>
        <pc:grpChg chg="mod">
          <ac:chgData name="Nguyễn Thành Thuận" userId="f7e0d9b1-5112-4b72-8fa3-9ac8b2b6baf7" providerId="ADAL" clId="{45BC7FF8-AE83-4DAF-85FA-067E8C2D61D5}" dt="2022-09-28T12:20:11.679" v="7714" actId="1037"/>
          <ac:grpSpMkLst>
            <pc:docMk/>
            <pc:sldMk cId="626064906" sldId="1075"/>
            <ac:grpSpMk id="16" creationId="{37829587-DDA7-44B2-9F65-D40DB31A28D2}"/>
          </ac:grpSpMkLst>
        </pc:grpChg>
      </pc:sldChg>
      <pc:sldChg chg="add del">
        <pc:chgData name="Nguyễn Thành Thuận" userId="f7e0d9b1-5112-4b72-8fa3-9ac8b2b6baf7" providerId="ADAL" clId="{45BC7FF8-AE83-4DAF-85FA-067E8C2D61D5}" dt="2022-09-28T12:31:37.788" v="8158" actId="47"/>
        <pc:sldMkLst>
          <pc:docMk/>
          <pc:sldMk cId="1058587403" sldId="1075"/>
        </pc:sldMkLst>
      </pc:sldChg>
      <pc:sldChg chg="modSp add del mod">
        <pc:chgData name="Nguyễn Thành Thuận" userId="f7e0d9b1-5112-4b72-8fa3-9ac8b2b6baf7" providerId="ADAL" clId="{45BC7FF8-AE83-4DAF-85FA-067E8C2D61D5}" dt="2022-09-28T12:32:14.230" v="8168" actId="2890"/>
        <pc:sldMkLst>
          <pc:docMk/>
          <pc:sldMk cId="2777127283" sldId="1075"/>
        </pc:sldMkLst>
        <pc:spChg chg="mod">
          <ac:chgData name="Nguyễn Thành Thuận" userId="f7e0d9b1-5112-4b72-8fa3-9ac8b2b6baf7" providerId="ADAL" clId="{45BC7FF8-AE83-4DAF-85FA-067E8C2D61D5}" dt="2022-09-28T12:32:13.355" v="8167" actId="1076"/>
          <ac:spMkLst>
            <pc:docMk/>
            <pc:sldMk cId="2777127283" sldId="1075"/>
            <ac:spMk id="47" creationId="{CC4D80CD-9AD9-4BA4-BE64-97128AAB529F}"/>
          </ac:spMkLst>
        </pc:spChg>
      </pc:sldChg>
      <pc:sldChg chg="addSp delSp modSp new del">
        <pc:chgData name="Nguyễn Thành Thuận" userId="f7e0d9b1-5112-4b72-8fa3-9ac8b2b6baf7" providerId="ADAL" clId="{45BC7FF8-AE83-4DAF-85FA-067E8C2D61D5}" dt="2022-09-28T12:43:35.446" v="8293" actId="47"/>
        <pc:sldMkLst>
          <pc:docMk/>
          <pc:sldMk cId="3805523412" sldId="1075"/>
        </pc:sldMkLst>
        <pc:spChg chg="add del mod">
          <ac:chgData name="Nguyễn Thành Thuận" userId="f7e0d9b1-5112-4b72-8fa3-9ac8b2b6baf7" providerId="ADAL" clId="{45BC7FF8-AE83-4DAF-85FA-067E8C2D61D5}" dt="2022-09-28T12:43:25.380" v="8290"/>
          <ac:spMkLst>
            <pc:docMk/>
            <pc:sldMk cId="3805523412" sldId="1075"/>
            <ac:spMk id="2" creationId="{64EFD0D2-FC4F-4597-A1A5-A1625685AAF4}"/>
          </ac:spMkLst>
        </pc:spChg>
      </pc:sldChg>
      <pc:sldChg chg="modSp add del mod">
        <pc:chgData name="Nguyễn Thành Thuận" userId="f7e0d9b1-5112-4b72-8fa3-9ac8b2b6baf7" providerId="ADAL" clId="{45BC7FF8-AE83-4DAF-85FA-067E8C2D61D5}" dt="2022-09-28T12:32:44.957" v="8178" actId="2890"/>
        <pc:sldMkLst>
          <pc:docMk/>
          <pc:sldMk cId="4196309793" sldId="1075"/>
        </pc:sldMkLst>
        <pc:spChg chg="mod">
          <ac:chgData name="Nguyễn Thành Thuận" userId="f7e0d9b1-5112-4b72-8fa3-9ac8b2b6baf7" providerId="ADAL" clId="{45BC7FF8-AE83-4DAF-85FA-067E8C2D61D5}" dt="2022-09-28T12:32:44.793" v="8177" actId="1076"/>
          <ac:spMkLst>
            <pc:docMk/>
            <pc:sldMk cId="4196309793" sldId="1075"/>
            <ac:spMk id="46" creationId="{1F946CE3-FA8E-4D98-A58C-B33FBF8FC252}"/>
          </ac:spMkLst>
        </pc:spChg>
      </pc:sldChg>
      <pc:sldChg chg="addSp delSp modSp add mod ord modTransition modAnim">
        <pc:chgData name="Nguyễn Thành Thuận" userId="f7e0d9b1-5112-4b72-8fa3-9ac8b2b6baf7" providerId="ADAL" clId="{45BC7FF8-AE83-4DAF-85FA-067E8C2D61D5}" dt="2022-09-28T16:20:20.635" v="12265" actId="962"/>
        <pc:sldMkLst>
          <pc:docMk/>
          <pc:sldMk cId="3044621431" sldId="1076"/>
        </pc:sldMkLst>
        <pc:spChg chg="add mod">
          <ac:chgData name="Nguyễn Thành Thuận" userId="f7e0d9b1-5112-4b72-8fa3-9ac8b2b6baf7" providerId="ADAL" clId="{45BC7FF8-AE83-4DAF-85FA-067E8C2D61D5}" dt="2022-09-28T14:08:07.052" v="9097" actId="164"/>
          <ac:spMkLst>
            <pc:docMk/>
            <pc:sldMk cId="3044621431" sldId="1076"/>
            <ac:spMk id="2" creationId="{3C390205-9A57-4374-AF93-F06723CEACCF}"/>
          </ac:spMkLst>
        </pc:spChg>
        <pc:spChg chg="add del">
          <ac:chgData name="Nguyễn Thành Thuận" userId="f7e0d9b1-5112-4b72-8fa3-9ac8b2b6baf7" providerId="ADAL" clId="{45BC7FF8-AE83-4DAF-85FA-067E8C2D61D5}" dt="2022-09-28T14:02:23.389" v="9024" actId="11529"/>
          <ac:spMkLst>
            <pc:docMk/>
            <pc:sldMk cId="3044621431" sldId="1076"/>
            <ac:spMk id="5" creationId="{EF95C556-278E-4619-AD88-5E1BEB9D1659}"/>
          </ac:spMkLst>
        </pc:spChg>
        <pc:spChg chg="add del">
          <ac:chgData name="Nguyễn Thành Thuận" userId="f7e0d9b1-5112-4b72-8fa3-9ac8b2b6baf7" providerId="ADAL" clId="{45BC7FF8-AE83-4DAF-85FA-067E8C2D61D5}" dt="2022-09-28T14:02:40.624" v="9026" actId="478"/>
          <ac:spMkLst>
            <pc:docMk/>
            <pc:sldMk cId="3044621431" sldId="1076"/>
            <ac:spMk id="6" creationId="{DF58009E-B2B2-4311-8D3B-998F8C780F61}"/>
          </ac:spMkLst>
        </pc:spChg>
        <pc:spChg chg="add del">
          <ac:chgData name="Nguyễn Thành Thuận" userId="f7e0d9b1-5112-4b72-8fa3-9ac8b2b6baf7" providerId="ADAL" clId="{45BC7FF8-AE83-4DAF-85FA-067E8C2D61D5}" dt="2022-09-28T14:03:08.771" v="9028" actId="478"/>
          <ac:spMkLst>
            <pc:docMk/>
            <pc:sldMk cId="3044621431" sldId="1076"/>
            <ac:spMk id="7" creationId="{E45856D4-73CD-4BB5-A4D5-9BB25B36664E}"/>
          </ac:spMkLst>
        </pc:spChg>
        <pc:spChg chg="add mod">
          <ac:chgData name="Nguyễn Thành Thuận" userId="f7e0d9b1-5112-4b72-8fa3-9ac8b2b6baf7" providerId="ADAL" clId="{45BC7FF8-AE83-4DAF-85FA-067E8C2D61D5}" dt="2022-09-28T14:12:20.713" v="9150" actId="164"/>
          <ac:spMkLst>
            <pc:docMk/>
            <pc:sldMk cId="3044621431" sldId="1076"/>
            <ac:spMk id="8" creationId="{FF67B0C3-79BC-4116-9358-3CCF7C93BE1A}"/>
          </ac:spMkLst>
        </pc:spChg>
        <pc:spChg chg="mod">
          <ac:chgData name="Nguyễn Thành Thuận" userId="f7e0d9b1-5112-4b72-8fa3-9ac8b2b6baf7" providerId="ADAL" clId="{45BC7FF8-AE83-4DAF-85FA-067E8C2D61D5}" dt="2022-09-28T12:57:20.502" v="8972" actId="1038"/>
          <ac:spMkLst>
            <pc:docMk/>
            <pc:sldMk cId="3044621431" sldId="1076"/>
            <ac:spMk id="9" creationId="{69EC072D-899A-46CD-ACFA-F09FE0EA5448}"/>
          </ac:spMkLst>
        </pc:spChg>
        <pc:spChg chg="mod">
          <ac:chgData name="Nguyễn Thành Thuận" userId="f7e0d9b1-5112-4b72-8fa3-9ac8b2b6baf7" providerId="ADAL" clId="{45BC7FF8-AE83-4DAF-85FA-067E8C2D61D5}" dt="2022-09-28T12:57:20.502" v="8972" actId="1038"/>
          <ac:spMkLst>
            <pc:docMk/>
            <pc:sldMk cId="3044621431" sldId="1076"/>
            <ac:spMk id="11" creationId="{FDEB4FE8-8737-4F51-9EC0-D35FB2E90FEA}"/>
          </ac:spMkLst>
        </pc:spChg>
        <pc:spChg chg="mod">
          <ac:chgData name="Nguyễn Thành Thuận" userId="f7e0d9b1-5112-4b72-8fa3-9ac8b2b6baf7" providerId="ADAL" clId="{45BC7FF8-AE83-4DAF-85FA-067E8C2D61D5}" dt="2022-09-28T13:56:37.402" v="8986" actId="20577"/>
          <ac:spMkLst>
            <pc:docMk/>
            <pc:sldMk cId="3044621431" sldId="1076"/>
            <ac:spMk id="12" creationId="{56074971-BFC0-4F78-A295-D0896C33B75F}"/>
          </ac:spMkLst>
        </pc:spChg>
        <pc:spChg chg="add mod">
          <ac:chgData name="Nguyễn Thành Thuận" userId="f7e0d9b1-5112-4b72-8fa3-9ac8b2b6baf7" providerId="ADAL" clId="{45BC7FF8-AE83-4DAF-85FA-067E8C2D61D5}" dt="2022-09-28T14:09:08.040" v="9110" actId="1076"/>
          <ac:spMkLst>
            <pc:docMk/>
            <pc:sldMk cId="3044621431" sldId="1076"/>
            <ac:spMk id="13" creationId="{671030D2-1544-4384-B6D9-4C4DB498C273}"/>
          </ac:spMkLst>
        </pc:spChg>
        <pc:spChg chg="add mod">
          <ac:chgData name="Nguyễn Thành Thuận" userId="f7e0d9b1-5112-4b72-8fa3-9ac8b2b6baf7" providerId="ADAL" clId="{45BC7FF8-AE83-4DAF-85FA-067E8C2D61D5}" dt="2022-09-28T14:12:36.137" v="9154" actId="164"/>
          <ac:spMkLst>
            <pc:docMk/>
            <pc:sldMk cId="3044621431" sldId="1076"/>
            <ac:spMk id="14" creationId="{79084E9E-B754-4FEA-BC5B-AB384AEAA692}"/>
          </ac:spMkLst>
        </pc:spChg>
        <pc:spChg chg="add mod ord">
          <ac:chgData name="Nguyễn Thành Thuận" userId="f7e0d9b1-5112-4b72-8fa3-9ac8b2b6baf7" providerId="ADAL" clId="{45BC7FF8-AE83-4DAF-85FA-067E8C2D61D5}" dt="2022-09-28T14:08:07.052" v="9097" actId="164"/>
          <ac:spMkLst>
            <pc:docMk/>
            <pc:sldMk cId="3044621431" sldId="1076"/>
            <ac:spMk id="15" creationId="{BC982DC2-6AD4-4E43-BB76-3C590EAB085F}"/>
          </ac:spMkLst>
        </pc:spChg>
        <pc:spChg chg="add mod">
          <ac:chgData name="Nguyễn Thành Thuận" userId="f7e0d9b1-5112-4b72-8fa3-9ac8b2b6baf7" providerId="ADAL" clId="{45BC7FF8-AE83-4DAF-85FA-067E8C2D61D5}" dt="2022-09-28T14:08:12.786" v="9099" actId="164"/>
          <ac:spMkLst>
            <pc:docMk/>
            <pc:sldMk cId="3044621431" sldId="1076"/>
            <ac:spMk id="17" creationId="{845CA4FF-C5F3-446A-8CA9-65EC4A05A4F7}"/>
          </ac:spMkLst>
        </pc:spChg>
        <pc:spChg chg="add mod ord">
          <ac:chgData name="Nguyễn Thành Thuận" userId="f7e0d9b1-5112-4b72-8fa3-9ac8b2b6baf7" providerId="ADAL" clId="{45BC7FF8-AE83-4DAF-85FA-067E8C2D61D5}" dt="2022-09-28T14:08:12.786" v="9099" actId="164"/>
          <ac:spMkLst>
            <pc:docMk/>
            <pc:sldMk cId="3044621431" sldId="1076"/>
            <ac:spMk id="19" creationId="{B54DEB65-CBE5-43DB-BFAC-C43C3574BD62}"/>
          </ac:spMkLst>
        </pc:spChg>
        <pc:spChg chg="add del mod">
          <ac:chgData name="Nguyễn Thành Thuận" userId="f7e0d9b1-5112-4b72-8fa3-9ac8b2b6baf7" providerId="ADAL" clId="{45BC7FF8-AE83-4DAF-85FA-067E8C2D61D5}" dt="2022-09-28T14:09:01.748" v="9108" actId="478"/>
          <ac:spMkLst>
            <pc:docMk/>
            <pc:sldMk cId="3044621431" sldId="1076"/>
            <ac:spMk id="20" creationId="{7724CFD1-0A18-451D-88CB-18F4215A09F4}"/>
          </ac:spMkLst>
        </pc:spChg>
        <pc:spChg chg="del">
          <ac:chgData name="Nguyễn Thành Thuận" userId="f7e0d9b1-5112-4b72-8fa3-9ac8b2b6baf7" providerId="ADAL" clId="{45BC7FF8-AE83-4DAF-85FA-067E8C2D61D5}" dt="2022-09-28T12:57:25.246" v="8973" actId="478"/>
          <ac:spMkLst>
            <pc:docMk/>
            <pc:sldMk cId="3044621431" sldId="1076"/>
            <ac:spMk id="23" creationId="{17293981-D024-452B-B89A-B99B7400A83E}"/>
          </ac:spMkLst>
        </pc:spChg>
        <pc:spChg chg="ord">
          <ac:chgData name="Nguyễn Thành Thuận" userId="f7e0d9b1-5112-4b72-8fa3-9ac8b2b6baf7" providerId="ADAL" clId="{45BC7FF8-AE83-4DAF-85FA-067E8C2D61D5}" dt="2022-09-28T14:03:48.345" v="9034" actId="166"/>
          <ac:spMkLst>
            <pc:docMk/>
            <pc:sldMk cId="3044621431" sldId="1076"/>
            <ac:spMk id="28" creationId="{5CA1D85A-A97B-49AB-98AE-BB18D39EBB74}"/>
          </ac:spMkLst>
        </pc:spChg>
        <pc:grpChg chg="add mod">
          <ac:chgData name="Nguyễn Thành Thuận" userId="f7e0d9b1-5112-4b72-8fa3-9ac8b2b6baf7" providerId="ADAL" clId="{45BC7FF8-AE83-4DAF-85FA-067E8C2D61D5}" dt="2022-09-28T14:12:20.713" v="9150" actId="164"/>
          <ac:grpSpMkLst>
            <pc:docMk/>
            <pc:sldMk cId="3044621431" sldId="1076"/>
            <ac:grpSpMk id="16" creationId="{9E069C00-65D2-4FB8-87E9-A278280740AC}"/>
          </ac:grpSpMkLst>
        </pc:grpChg>
        <pc:grpChg chg="add mod">
          <ac:chgData name="Nguyễn Thành Thuận" userId="f7e0d9b1-5112-4b72-8fa3-9ac8b2b6baf7" providerId="ADAL" clId="{45BC7FF8-AE83-4DAF-85FA-067E8C2D61D5}" dt="2022-09-28T14:12:36.137" v="9154" actId="164"/>
          <ac:grpSpMkLst>
            <pc:docMk/>
            <pc:sldMk cId="3044621431" sldId="1076"/>
            <ac:grpSpMk id="18" creationId="{A40EF266-ACBC-46DC-B84C-F6095CC91D8C}"/>
          </ac:grpSpMkLst>
        </pc:grpChg>
        <pc:grpChg chg="add mod">
          <ac:chgData name="Nguyễn Thành Thuận" userId="f7e0d9b1-5112-4b72-8fa3-9ac8b2b6baf7" providerId="ADAL" clId="{45BC7FF8-AE83-4DAF-85FA-067E8C2D61D5}" dt="2022-09-28T14:12:20.713" v="9150" actId="164"/>
          <ac:grpSpMkLst>
            <pc:docMk/>
            <pc:sldMk cId="3044621431" sldId="1076"/>
            <ac:grpSpMk id="21" creationId="{6C963586-4FF6-4797-A26C-9D14FEAD395A}"/>
          </ac:grpSpMkLst>
        </pc:grpChg>
        <pc:grpChg chg="add mod">
          <ac:chgData name="Nguyễn Thành Thuận" userId="f7e0d9b1-5112-4b72-8fa3-9ac8b2b6baf7" providerId="ADAL" clId="{45BC7FF8-AE83-4DAF-85FA-067E8C2D61D5}" dt="2022-09-28T14:12:36.137" v="9154" actId="164"/>
          <ac:grpSpMkLst>
            <pc:docMk/>
            <pc:sldMk cId="3044621431" sldId="1076"/>
            <ac:grpSpMk id="22" creationId="{48F90F2A-35F1-44D7-BA4B-43503321646C}"/>
          </ac:grpSpMkLst>
        </pc:grpChg>
        <pc:cxnChg chg="add del mod">
          <ac:chgData name="Nguyễn Thành Thuận" userId="f7e0d9b1-5112-4b72-8fa3-9ac8b2b6baf7" providerId="ADAL" clId="{45BC7FF8-AE83-4DAF-85FA-067E8C2D61D5}" dt="2022-09-28T14:02:13.360" v="9022" actId="11529"/>
          <ac:cxnSpMkLst>
            <pc:docMk/>
            <pc:sldMk cId="3044621431" sldId="1076"/>
            <ac:cxnSpMk id="4" creationId="{FC280A5A-8BA6-487A-B48E-DD8810A2817B}"/>
          </ac:cxnSpMkLst>
        </pc:cxnChg>
        <pc:cxnChg chg="del mod">
          <ac:chgData name="Nguyễn Thành Thuận" userId="f7e0d9b1-5112-4b72-8fa3-9ac8b2b6baf7" providerId="ADAL" clId="{45BC7FF8-AE83-4DAF-85FA-067E8C2D61D5}" dt="2022-09-28T14:09:54.823" v="9116" actId="478"/>
          <ac:cxnSpMkLst>
            <pc:docMk/>
            <pc:sldMk cId="3044621431" sldId="1076"/>
            <ac:cxnSpMk id="10" creationId="{F26BE9CA-5CB7-4A5B-8EB1-D93BA0F90AC3}"/>
          </ac:cxnSpMkLst>
        </pc:cxnChg>
        <pc:cxnChg chg="add mod">
          <ac:chgData name="Nguyễn Thành Thuận" userId="f7e0d9b1-5112-4b72-8fa3-9ac8b2b6baf7" providerId="ADAL" clId="{45BC7FF8-AE83-4DAF-85FA-067E8C2D61D5}" dt="2022-09-28T14:10:50.140" v="9130" actId="962"/>
          <ac:cxnSpMkLst>
            <pc:docMk/>
            <pc:sldMk cId="3044621431" sldId="1076"/>
            <ac:cxnSpMk id="23" creationId="{280499CD-2E07-4AAA-BE13-F9F38C6C83A8}"/>
          </ac:cxnSpMkLst>
        </pc:cxnChg>
        <pc:cxnChg chg="add del mod">
          <ac:chgData name="Nguyễn Thành Thuận" userId="f7e0d9b1-5112-4b72-8fa3-9ac8b2b6baf7" providerId="ADAL" clId="{45BC7FF8-AE83-4DAF-85FA-067E8C2D61D5}" dt="2022-09-28T14:10:07.723" v="9121"/>
          <ac:cxnSpMkLst>
            <pc:docMk/>
            <pc:sldMk cId="3044621431" sldId="1076"/>
            <ac:cxnSpMk id="24" creationId="{204FE181-AB98-40E6-94F0-0E0231E73257}"/>
          </ac:cxnSpMkLst>
        </pc:cxnChg>
        <pc:cxnChg chg="mod">
          <ac:chgData name="Nguyễn Thành Thuận" userId="f7e0d9b1-5112-4b72-8fa3-9ac8b2b6baf7" providerId="ADAL" clId="{45BC7FF8-AE83-4DAF-85FA-067E8C2D61D5}" dt="2022-09-28T16:20:20.635" v="12265" actId="962"/>
          <ac:cxnSpMkLst>
            <pc:docMk/>
            <pc:sldMk cId="3044621431" sldId="1076"/>
            <ac:cxnSpMk id="29" creationId="{95F3A4DD-9E9C-4207-BAA2-F122F0C1C311}"/>
          </ac:cxnSpMkLst>
        </pc:cxnChg>
      </pc:sldChg>
      <pc:sldChg chg="delSp modSp add del mod">
        <pc:chgData name="Nguyễn Thành Thuận" userId="f7e0d9b1-5112-4b72-8fa3-9ac8b2b6baf7" providerId="ADAL" clId="{45BC7FF8-AE83-4DAF-85FA-067E8C2D61D5}" dt="2022-09-28T12:55:13.999" v="8928" actId="47"/>
        <pc:sldMkLst>
          <pc:docMk/>
          <pc:sldMk cId="3764816207" sldId="1076"/>
        </pc:sldMkLst>
        <pc:spChg chg="del">
          <ac:chgData name="Nguyễn Thành Thuận" userId="f7e0d9b1-5112-4b72-8fa3-9ac8b2b6baf7" providerId="ADAL" clId="{45BC7FF8-AE83-4DAF-85FA-067E8C2D61D5}" dt="2022-09-28T12:55:12.801" v="8927" actId="478"/>
          <ac:spMkLst>
            <pc:docMk/>
            <pc:sldMk cId="3764816207" sldId="1076"/>
            <ac:spMk id="28" creationId="{5CA1D85A-A97B-49AB-98AE-BB18D39EBB74}"/>
          </ac:spMkLst>
        </pc:spChg>
        <pc:spChg chg="del mod">
          <ac:chgData name="Nguyễn Thành Thuận" userId="f7e0d9b1-5112-4b72-8fa3-9ac8b2b6baf7" providerId="ADAL" clId="{45BC7FF8-AE83-4DAF-85FA-067E8C2D61D5}" dt="2022-09-28T12:55:12.801" v="8927" actId="478"/>
          <ac:spMkLst>
            <pc:docMk/>
            <pc:sldMk cId="3764816207" sldId="1076"/>
            <ac:spMk id="31" creationId="{F2770A12-5392-4CF9-B0AB-D86CE60CBCF6}"/>
          </ac:spMkLst>
        </pc:spChg>
        <pc:spChg chg="del mod">
          <ac:chgData name="Nguyễn Thành Thuận" userId="f7e0d9b1-5112-4b72-8fa3-9ac8b2b6baf7" providerId="ADAL" clId="{45BC7FF8-AE83-4DAF-85FA-067E8C2D61D5}" dt="2022-09-28T12:55:12.801" v="8927" actId="478"/>
          <ac:spMkLst>
            <pc:docMk/>
            <pc:sldMk cId="3764816207" sldId="1076"/>
            <ac:spMk id="33" creationId="{D8223472-2999-434B-84A5-EE05B4B5D1E7}"/>
          </ac:spMkLst>
        </pc:spChg>
        <pc:spChg chg="del mod">
          <ac:chgData name="Nguyễn Thành Thuận" userId="f7e0d9b1-5112-4b72-8fa3-9ac8b2b6baf7" providerId="ADAL" clId="{45BC7FF8-AE83-4DAF-85FA-067E8C2D61D5}" dt="2022-09-28T12:55:12.801" v="8927" actId="478"/>
          <ac:spMkLst>
            <pc:docMk/>
            <pc:sldMk cId="3764816207" sldId="1076"/>
            <ac:spMk id="36" creationId="{D5A7462D-BBC8-49C5-ACB2-4FCABB7E4D5A}"/>
          </ac:spMkLst>
        </pc:spChg>
        <pc:cxnChg chg="del">
          <ac:chgData name="Nguyễn Thành Thuận" userId="f7e0d9b1-5112-4b72-8fa3-9ac8b2b6baf7" providerId="ADAL" clId="{45BC7FF8-AE83-4DAF-85FA-067E8C2D61D5}" dt="2022-09-28T12:55:12.801" v="8927" actId="478"/>
          <ac:cxnSpMkLst>
            <pc:docMk/>
            <pc:sldMk cId="3764816207" sldId="1076"/>
            <ac:cxnSpMk id="29" creationId="{95F3A4DD-9E9C-4207-BAA2-F122F0C1C311}"/>
          </ac:cxnSpMkLst>
        </pc:cxnChg>
        <pc:cxnChg chg="del">
          <ac:chgData name="Nguyễn Thành Thuận" userId="f7e0d9b1-5112-4b72-8fa3-9ac8b2b6baf7" providerId="ADAL" clId="{45BC7FF8-AE83-4DAF-85FA-067E8C2D61D5}" dt="2022-09-28T12:55:12.801" v="8927" actId="478"/>
          <ac:cxnSpMkLst>
            <pc:docMk/>
            <pc:sldMk cId="3764816207" sldId="1076"/>
            <ac:cxnSpMk id="34" creationId="{ECE845D7-2B36-4837-8D05-BE13A10079DB}"/>
          </ac:cxnSpMkLst>
        </pc:cxnChg>
      </pc:sldChg>
      <pc:sldChg chg="add del ord modTransition">
        <pc:chgData name="Nguyễn Thành Thuận" userId="f7e0d9b1-5112-4b72-8fa3-9ac8b2b6baf7" providerId="ADAL" clId="{45BC7FF8-AE83-4DAF-85FA-067E8C2D61D5}" dt="2022-09-28T12:57:31.087" v="8978" actId="47"/>
        <pc:sldMkLst>
          <pc:docMk/>
          <pc:sldMk cId="1080917455" sldId="1077"/>
        </pc:sldMkLst>
      </pc:sldChg>
      <pc:sldChg chg="addSp delSp modSp add del mod ord modTransition">
        <pc:chgData name="Nguyễn Thành Thuận" userId="f7e0d9b1-5112-4b72-8fa3-9ac8b2b6baf7" providerId="ADAL" clId="{45BC7FF8-AE83-4DAF-85FA-067E8C2D61D5}" dt="2022-09-28T15:15:34.678" v="11075" actId="47"/>
        <pc:sldMkLst>
          <pc:docMk/>
          <pc:sldMk cId="1338528043" sldId="1078"/>
        </pc:sldMkLst>
        <pc:spChg chg="mod">
          <ac:chgData name="Nguyễn Thành Thuận" userId="f7e0d9b1-5112-4b72-8fa3-9ac8b2b6baf7" providerId="ADAL" clId="{45BC7FF8-AE83-4DAF-85FA-067E8C2D61D5}" dt="2022-09-28T14:10:57.805" v="9132" actId="962"/>
          <ac:spMkLst>
            <pc:docMk/>
            <pc:sldMk cId="1338528043" sldId="1078"/>
            <ac:spMk id="9" creationId="{69EC072D-899A-46CD-ACFA-F09FE0EA5448}"/>
          </ac:spMkLst>
        </pc:spChg>
        <pc:spChg chg="mod">
          <ac:chgData name="Nguyễn Thành Thuận" userId="f7e0d9b1-5112-4b72-8fa3-9ac8b2b6baf7" providerId="ADAL" clId="{45BC7FF8-AE83-4DAF-85FA-067E8C2D61D5}" dt="2022-09-28T14:10:57.805" v="9132" actId="962"/>
          <ac:spMkLst>
            <pc:docMk/>
            <pc:sldMk cId="1338528043" sldId="1078"/>
            <ac:spMk id="11" creationId="{FDEB4FE8-8737-4F51-9EC0-D35FB2E90FEA}"/>
          </ac:spMkLst>
        </pc:spChg>
        <pc:spChg chg="mod">
          <ac:chgData name="Nguyễn Thành Thuận" userId="f7e0d9b1-5112-4b72-8fa3-9ac8b2b6baf7" providerId="ADAL" clId="{45BC7FF8-AE83-4DAF-85FA-067E8C2D61D5}" dt="2022-09-28T14:10:57.805" v="9132" actId="962"/>
          <ac:spMkLst>
            <pc:docMk/>
            <pc:sldMk cId="1338528043" sldId="1078"/>
            <ac:spMk id="12" creationId="{56074971-BFC0-4F78-A295-D0896C33B75F}"/>
          </ac:spMkLst>
        </pc:spChg>
        <pc:spChg chg="add mod">
          <ac:chgData name="Nguyễn Thành Thuận" userId="f7e0d9b1-5112-4b72-8fa3-9ac8b2b6baf7" providerId="ADAL" clId="{45BC7FF8-AE83-4DAF-85FA-067E8C2D61D5}" dt="2022-09-28T14:10:57.805" v="9132" actId="962"/>
          <ac:spMkLst>
            <pc:docMk/>
            <pc:sldMk cId="1338528043" sldId="1078"/>
            <ac:spMk id="13" creationId="{E0A57A00-BD4D-4723-8BBF-0745116A41D7}"/>
          </ac:spMkLst>
        </pc:spChg>
        <pc:spChg chg="del">
          <ac:chgData name="Nguyễn Thành Thuận" userId="f7e0d9b1-5112-4b72-8fa3-9ac8b2b6baf7" providerId="ADAL" clId="{45BC7FF8-AE83-4DAF-85FA-067E8C2D61D5}" dt="2022-09-28T14:09:20.777" v="9113" actId="478"/>
          <ac:spMkLst>
            <pc:docMk/>
            <pc:sldMk cId="1338528043" sldId="1078"/>
            <ac:spMk id="23" creationId="{17293981-D024-452B-B89A-B99B7400A83E}"/>
          </ac:spMkLst>
        </pc:spChg>
        <pc:spChg chg="mod">
          <ac:chgData name="Nguyễn Thành Thuận" userId="f7e0d9b1-5112-4b72-8fa3-9ac8b2b6baf7" providerId="ADAL" clId="{45BC7FF8-AE83-4DAF-85FA-067E8C2D61D5}" dt="2022-09-28T14:10:57.805" v="9132" actId="962"/>
          <ac:spMkLst>
            <pc:docMk/>
            <pc:sldMk cId="1338528043" sldId="1078"/>
            <ac:spMk id="28" creationId="{5CA1D85A-A97B-49AB-98AE-BB18D39EBB74}"/>
          </ac:spMkLst>
        </pc:spChg>
        <pc:cxnChg chg="del">
          <ac:chgData name="Nguyễn Thành Thuận" userId="f7e0d9b1-5112-4b72-8fa3-9ac8b2b6baf7" providerId="ADAL" clId="{45BC7FF8-AE83-4DAF-85FA-067E8C2D61D5}" dt="2022-09-28T14:10:23.357" v="9125" actId="478"/>
          <ac:cxnSpMkLst>
            <pc:docMk/>
            <pc:sldMk cId="1338528043" sldId="1078"/>
            <ac:cxnSpMk id="10" creationId="{F26BE9CA-5CB7-4A5B-8EB1-D93BA0F90AC3}"/>
          </ac:cxnSpMkLst>
        </pc:cxnChg>
        <pc:cxnChg chg="add mod">
          <ac:chgData name="Nguyễn Thành Thuận" userId="f7e0d9b1-5112-4b72-8fa3-9ac8b2b6baf7" providerId="ADAL" clId="{45BC7FF8-AE83-4DAF-85FA-067E8C2D61D5}" dt="2022-09-28T14:10:57.805" v="9132" actId="962"/>
          <ac:cxnSpMkLst>
            <pc:docMk/>
            <pc:sldMk cId="1338528043" sldId="1078"/>
            <ac:cxnSpMk id="14" creationId="{89B5CC3E-F1B5-4215-B1D1-7CA6382CCC17}"/>
          </ac:cxnSpMkLst>
        </pc:cxnChg>
        <pc:cxnChg chg="mod">
          <ac:chgData name="Nguyễn Thành Thuận" userId="f7e0d9b1-5112-4b72-8fa3-9ac8b2b6baf7" providerId="ADAL" clId="{45BC7FF8-AE83-4DAF-85FA-067E8C2D61D5}" dt="2022-09-28T14:10:57.805" v="9132" actId="962"/>
          <ac:cxnSpMkLst>
            <pc:docMk/>
            <pc:sldMk cId="1338528043" sldId="1078"/>
            <ac:cxnSpMk id="29" creationId="{95F3A4DD-9E9C-4207-BAA2-F122F0C1C311}"/>
          </ac:cxnSpMkLst>
        </pc:cxnChg>
      </pc:sldChg>
      <pc:sldChg chg="addSp delSp modSp add mod modAnim">
        <pc:chgData name="Nguyễn Thành Thuận" userId="f7e0d9b1-5112-4b72-8fa3-9ac8b2b6baf7" providerId="ADAL" clId="{45BC7FF8-AE83-4DAF-85FA-067E8C2D61D5}" dt="2022-09-28T16:57:07.641" v="12811" actId="2085"/>
        <pc:sldMkLst>
          <pc:docMk/>
          <pc:sldMk cId="3876772936" sldId="1079"/>
        </pc:sldMkLst>
        <pc:spChg chg="del mod topLvl">
          <ac:chgData name="Nguyễn Thành Thuận" userId="f7e0d9b1-5112-4b72-8fa3-9ac8b2b6baf7" providerId="ADAL" clId="{45BC7FF8-AE83-4DAF-85FA-067E8C2D61D5}" dt="2022-09-28T14:51:04.464" v="9838" actId="478"/>
          <ac:spMkLst>
            <pc:docMk/>
            <pc:sldMk cId="3876772936" sldId="1079"/>
            <ac:spMk id="2" creationId="{08D22782-4DF7-4F69-BCA2-0F3AE201385C}"/>
          </ac:spMkLst>
        </pc:spChg>
        <pc:spChg chg="add mod">
          <ac:chgData name="Nguyễn Thành Thuận" userId="f7e0d9b1-5112-4b72-8fa3-9ac8b2b6baf7" providerId="ADAL" clId="{45BC7FF8-AE83-4DAF-85FA-067E8C2D61D5}" dt="2022-09-28T16:57:07.641" v="12811" actId="2085"/>
          <ac:spMkLst>
            <pc:docMk/>
            <pc:sldMk cId="3876772936" sldId="1079"/>
            <ac:spMk id="2" creationId="{96E7BCC4-577F-4217-93EC-C8508B7AD85C}"/>
          </ac:spMkLst>
        </pc:spChg>
        <pc:spChg chg="del">
          <ac:chgData name="Nguyễn Thành Thuận" userId="f7e0d9b1-5112-4b72-8fa3-9ac8b2b6baf7" providerId="ADAL" clId="{45BC7FF8-AE83-4DAF-85FA-067E8C2D61D5}" dt="2022-09-28T16:22:18.560" v="12278" actId="478"/>
          <ac:spMkLst>
            <pc:docMk/>
            <pc:sldMk cId="3876772936" sldId="1079"/>
            <ac:spMk id="9" creationId="{69EC072D-899A-46CD-ACFA-F09FE0EA5448}"/>
          </ac:spMkLst>
        </pc:spChg>
        <pc:spChg chg="del">
          <ac:chgData name="Nguyễn Thành Thuận" userId="f7e0d9b1-5112-4b72-8fa3-9ac8b2b6baf7" providerId="ADAL" clId="{45BC7FF8-AE83-4DAF-85FA-067E8C2D61D5}" dt="2022-09-28T16:22:18.560" v="12278" actId="478"/>
          <ac:spMkLst>
            <pc:docMk/>
            <pc:sldMk cId="3876772936" sldId="1079"/>
            <ac:spMk id="11" creationId="{FDEB4FE8-8737-4F51-9EC0-D35FB2E90FEA}"/>
          </ac:spMkLst>
        </pc:spChg>
        <pc:spChg chg="del">
          <ac:chgData name="Nguyễn Thành Thuận" userId="f7e0d9b1-5112-4b72-8fa3-9ac8b2b6baf7" providerId="ADAL" clId="{45BC7FF8-AE83-4DAF-85FA-067E8C2D61D5}" dt="2022-09-28T16:22:18.560" v="12278" actId="478"/>
          <ac:spMkLst>
            <pc:docMk/>
            <pc:sldMk cId="3876772936" sldId="1079"/>
            <ac:spMk id="12" creationId="{56074971-BFC0-4F78-A295-D0896C33B75F}"/>
          </ac:spMkLst>
        </pc:spChg>
        <pc:spChg chg="del">
          <ac:chgData name="Nguyễn Thành Thuận" userId="f7e0d9b1-5112-4b72-8fa3-9ac8b2b6baf7" providerId="ADAL" clId="{45BC7FF8-AE83-4DAF-85FA-067E8C2D61D5}" dt="2022-09-28T16:22:18.560" v="12278" actId="478"/>
          <ac:spMkLst>
            <pc:docMk/>
            <pc:sldMk cId="3876772936" sldId="1079"/>
            <ac:spMk id="13" creationId="{0732D9E2-819A-4A72-951D-EC4E38B20991}"/>
          </ac:spMkLst>
        </pc:spChg>
        <pc:spChg chg="mod">
          <ac:chgData name="Nguyễn Thành Thuận" userId="f7e0d9b1-5112-4b72-8fa3-9ac8b2b6baf7" providerId="ADAL" clId="{45BC7FF8-AE83-4DAF-85FA-067E8C2D61D5}" dt="2022-09-28T16:18:07.840" v="12238"/>
          <ac:spMkLst>
            <pc:docMk/>
            <pc:sldMk cId="3876772936" sldId="1079"/>
            <ac:spMk id="21" creationId="{463E4453-CCB6-4C6A-A436-C33DABEC54B6}"/>
          </ac:spMkLst>
        </pc:spChg>
        <pc:spChg chg="mod">
          <ac:chgData name="Nguyễn Thành Thuận" userId="f7e0d9b1-5112-4b72-8fa3-9ac8b2b6baf7" providerId="ADAL" clId="{45BC7FF8-AE83-4DAF-85FA-067E8C2D61D5}" dt="2022-09-28T16:18:07.840" v="12238"/>
          <ac:spMkLst>
            <pc:docMk/>
            <pc:sldMk cId="3876772936" sldId="1079"/>
            <ac:spMk id="22" creationId="{A3515863-B5D4-42A1-ADF5-241FC0CD0BE4}"/>
          </ac:spMkLst>
        </pc:spChg>
        <pc:spChg chg="mod">
          <ac:chgData name="Nguyễn Thành Thuận" userId="f7e0d9b1-5112-4b72-8fa3-9ac8b2b6baf7" providerId="ADAL" clId="{45BC7FF8-AE83-4DAF-85FA-067E8C2D61D5}" dt="2022-09-28T16:18:07.840" v="12238"/>
          <ac:spMkLst>
            <pc:docMk/>
            <pc:sldMk cId="3876772936" sldId="1079"/>
            <ac:spMk id="23" creationId="{4FA06458-4466-4259-8CBC-830FB2E05DEE}"/>
          </ac:spMkLst>
        </pc:spChg>
        <pc:spChg chg="add mod ord topLvl">
          <ac:chgData name="Nguyễn Thành Thuận" userId="f7e0d9b1-5112-4b72-8fa3-9ac8b2b6baf7" providerId="ADAL" clId="{45BC7FF8-AE83-4DAF-85FA-067E8C2D61D5}" dt="2022-09-28T16:25:35.760" v="12423" actId="1076"/>
          <ac:spMkLst>
            <pc:docMk/>
            <pc:sldMk cId="3876772936" sldId="1079"/>
            <ac:spMk id="24" creationId="{549451D6-3B6A-47AD-8A26-6EB01C63CD16}"/>
          </ac:spMkLst>
        </pc:spChg>
        <pc:spChg chg="add mod">
          <ac:chgData name="Nguyễn Thành Thuận" userId="f7e0d9b1-5112-4b72-8fa3-9ac8b2b6baf7" providerId="ADAL" clId="{45BC7FF8-AE83-4DAF-85FA-067E8C2D61D5}" dt="2022-09-28T16:25:35.760" v="12423" actId="1076"/>
          <ac:spMkLst>
            <pc:docMk/>
            <pc:sldMk cId="3876772936" sldId="1079"/>
            <ac:spMk id="25" creationId="{2DACB8A0-7F63-4346-8B1A-6850A43FA867}"/>
          </ac:spMkLst>
        </pc:spChg>
        <pc:spChg chg="add mod">
          <ac:chgData name="Nguyễn Thành Thuận" userId="f7e0d9b1-5112-4b72-8fa3-9ac8b2b6baf7" providerId="ADAL" clId="{45BC7FF8-AE83-4DAF-85FA-067E8C2D61D5}" dt="2022-09-28T16:25:35.760" v="12423" actId="1076"/>
          <ac:spMkLst>
            <pc:docMk/>
            <pc:sldMk cId="3876772936" sldId="1079"/>
            <ac:spMk id="26" creationId="{58F5B2AA-B6D2-4857-B647-A04DEF23273D}"/>
          </ac:spMkLst>
        </pc:spChg>
        <pc:spChg chg="del">
          <ac:chgData name="Nguyễn Thành Thuận" userId="f7e0d9b1-5112-4b72-8fa3-9ac8b2b6baf7" providerId="ADAL" clId="{45BC7FF8-AE83-4DAF-85FA-067E8C2D61D5}" dt="2022-09-28T16:22:18.560" v="12278" actId="478"/>
          <ac:spMkLst>
            <pc:docMk/>
            <pc:sldMk cId="3876772936" sldId="1079"/>
            <ac:spMk id="28" creationId="{5CA1D85A-A97B-49AB-98AE-BB18D39EBB74}"/>
          </ac:spMkLst>
        </pc:spChg>
        <pc:spChg chg="add del mod">
          <ac:chgData name="Nguyễn Thành Thuận" userId="f7e0d9b1-5112-4b72-8fa3-9ac8b2b6baf7" providerId="ADAL" clId="{45BC7FF8-AE83-4DAF-85FA-067E8C2D61D5}" dt="2022-09-28T16:18:07.455" v="12237" actId="478"/>
          <ac:spMkLst>
            <pc:docMk/>
            <pc:sldMk cId="3876772936" sldId="1079"/>
            <ac:spMk id="30" creationId="{8178A9AD-ED05-4FF3-8965-2815A4311CD3}"/>
          </ac:spMkLst>
        </pc:spChg>
        <pc:spChg chg="add del mod">
          <ac:chgData name="Nguyễn Thành Thuận" userId="f7e0d9b1-5112-4b72-8fa3-9ac8b2b6baf7" providerId="ADAL" clId="{45BC7FF8-AE83-4DAF-85FA-067E8C2D61D5}" dt="2022-09-28T16:18:07.455" v="12237" actId="478"/>
          <ac:spMkLst>
            <pc:docMk/>
            <pc:sldMk cId="3876772936" sldId="1079"/>
            <ac:spMk id="31" creationId="{0097345A-2B45-48FC-9C16-C65E0C21FB22}"/>
          </ac:spMkLst>
        </pc:spChg>
        <pc:spChg chg="add del mod">
          <ac:chgData name="Nguyễn Thành Thuận" userId="f7e0d9b1-5112-4b72-8fa3-9ac8b2b6baf7" providerId="ADAL" clId="{45BC7FF8-AE83-4DAF-85FA-067E8C2D61D5}" dt="2022-09-28T16:18:07.455" v="12237" actId="478"/>
          <ac:spMkLst>
            <pc:docMk/>
            <pc:sldMk cId="3876772936" sldId="1079"/>
            <ac:spMk id="32" creationId="{66F95196-6C8B-4D4F-BB5E-98F3BD01A5D2}"/>
          </ac:spMkLst>
        </pc:spChg>
        <pc:spChg chg="mod topLvl">
          <ac:chgData name="Nguyễn Thành Thuận" userId="f7e0d9b1-5112-4b72-8fa3-9ac8b2b6baf7" providerId="ADAL" clId="{45BC7FF8-AE83-4DAF-85FA-067E8C2D61D5}" dt="2022-09-28T16:25:35.760" v="12423" actId="1076"/>
          <ac:spMkLst>
            <pc:docMk/>
            <pc:sldMk cId="3876772936" sldId="1079"/>
            <ac:spMk id="33" creationId="{3349FAFE-17CE-4EEB-8C36-1BF7A91E1A1D}"/>
          </ac:spMkLst>
        </pc:spChg>
        <pc:spChg chg="add mod">
          <ac:chgData name="Nguyễn Thành Thuận" userId="f7e0d9b1-5112-4b72-8fa3-9ac8b2b6baf7" providerId="ADAL" clId="{45BC7FF8-AE83-4DAF-85FA-067E8C2D61D5}" dt="2022-09-28T16:22:18.911" v="12279"/>
          <ac:spMkLst>
            <pc:docMk/>
            <pc:sldMk cId="3876772936" sldId="1079"/>
            <ac:spMk id="35" creationId="{73359DAE-9577-42FF-A54C-00AA3A86FFFC}"/>
          </ac:spMkLst>
        </pc:spChg>
        <pc:spChg chg="add mod">
          <ac:chgData name="Nguyễn Thành Thuận" userId="f7e0d9b1-5112-4b72-8fa3-9ac8b2b6baf7" providerId="ADAL" clId="{45BC7FF8-AE83-4DAF-85FA-067E8C2D61D5}" dt="2022-09-28T16:22:18.911" v="12279"/>
          <ac:spMkLst>
            <pc:docMk/>
            <pc:sldMk cId="3876772936" sldId="1079"/>
            <ac:spMk id="37" creationId="{A788DF30-AF79-4FAD-95C9-E79D7EEA0AF0}"/>
          </ac:spMkLst>
        </pc:spChg>
        <pc:spChg chg="add mod">
          <ac:chgData name="Nguyễn Thành Thuận" userId="f7e0d9b1-5112-4b72-8fa3-9ac8b2b6baf7" providerId="ADAL" clId="{45BC7FF8-AE83-4DAF-85FA-067E8C2D61D5}" dt="2022-09-28T16:22:18.911" v="12279"/>
          <ac:spMkLst>
            <pc:docMk/>
            <pc:sldMk cId="3876772936" sldId="1079"/>
            <ac:spMk id="38" creationId="{794D60F7-B053-44A5-9EB2-6E6963A3C85B}"/>
          </ac:spMkLst>
        </pc:spChg>
        <pc:spChg chg="add mod">
          <ac:chgData name="Nguyễn Thành Thuận" userId="f7e0d9b1-5112-4b72-8fa3-9ac8b2b6baf7" providerId="ADAL" clId="{45BC7FF8-AE83-4DAF-85FA-067E8C2D61D5}" dt="2022-09-28T16:22:18.911" v="12279"/>
          <ac:spMkLst>
            <pc:docMk/>
            <pc:sldMk cId="3876772936" sldId="1079"/>
            <ac:spMk id="39" creationId="{47BF0F51-6B12-46D4-944C-E40B34983C92}"/>
          </ac:spMkLst>
        </pc:spChg>
        <pc:spChg chg="add mod">
          <ac:chgData name="Nguyễn Thành Thuận" userId="f7e0d9b1-5112-4b72-8fa3-9ac8b2b6baf7" providerId="ADAL" clId="{45BC7FF8-AE83-4DAF-85FA-067E8C2D61D5}" dt="2022-09-28T16:22:18.911" v="12279"/>
          <ac:spMkLst>
            <pc:docMk/>
            <pc:sldMk cId="3876772936" sldId="1079"/>
            <ac:spMk id="40" creationId="{D24AC560-1052-4300-85AE-1B1D875B563A}"/>
          </ac:spMkLst>
        </pc:spChg>
        <pc:spChg chg="del mod topLvl">
          <ac:chgData name="Nguyễn Thành Thuận" userId="f7e0d9b1-5112-4b72-8fa3-9ac8b2b6baf7" providerId="ADAL" clId="{45BC7FF8-AE83-4DAF-85FA-067E8C2D61D5}" dt="2022-09-28T14:51:04.464" v="9838" actId="478"/>
          <ac:spMkLst>
            <pc:docMk/>
            <pc:sldMk cId="3876772936" sldId="1079"/>
            <ac:spMk id="63" creationId="{7BA3A5BA-978E-4C00-A321-750F65BF750F}"/>
          </ac:spMkLst>
        </pc:spChg>
        <pc:spChg chg="del">
          <ac:chgData name="Nguyễn Thành Thuận" userId="f7e0d9b1-5112-4b72-8fa3-9ac8b2b6baf7" providerId="ADAL" clId="{45BC7FF8-AE83-4DAF-85FA-067E8C2D61D5}" dt="2022-09-28T14:48:38.518" v="9814" actId="478"/>
          <ac:spMkLst>
            <pc:docMk/>
            <pc:sldMk cId="3876772936" sldId="1079"/>
            <ac:spMk id="66" creationId="{AF1582C9-B294-45AF-BB4D-E2AD8FDC1AF8}"/>
          </ac:spMkLst>
        </pc:spChg>
        <pc:spChg chg="del">
          <ac:chgData name="Nguyễn Thành Thuận" userId="f7e0d9b1-5112-4b72-8fa3-9ac8b2b6baf7" providerId="ADAL" clId="{45BC7FF8-AE83-4DAF-85FA-067E8C2D61D5}" dt="2022-09-28T14:48:38.518" v="9814" actId="478"/>
          <ac:spMkLst>
            <pc:docMk/>
            <pc:sldMk cId="3876772936" sldId="1079"/>
            <ac:spMk id="68" creationId="{6176E896-77FE-471F-87F3-61AD45522917}"/>
          </ac:spMkLst>
        </pc:spChg>
        <pc:spChg chg="del">
          <ac:chgData name="Nguyễn Thành Thuận" userId="f7e0d9b1-5112-4b72-8fa3-9ac8b2b6baf7" providerId="ADAL" clId="{45BC7FF8-AE83-4DAF-85FA-067E8C2D61D5}" dt="2022-09-28T14:48:38.518" v="9814" actId="478"/>
          <ac:spMkLst>
            <pc:docMk/>
            <pc:sldMk cId="3876772936" sldId="1079"/>
            <ac:spMk id="69" creationId="{D2BCE35B-4555-461A-8D8F-0AB29A3A339B}"/>
          </ac:spMkLst>
        </pc:spChg>
        <pc:spChg chg="mod">
          <ac:chgData name="Nguyễn Thành Thuận" userId="f7e0d9b1-5112-4b72-8fa3-9ac8b2b6baf7" providerId="ADAL" clId="{45BC7FF8-AE83-4DAF-85FA-067E8C2D61D5}" dt="2022-09-28T16:17:59.916" v="12236" actId="1076"/>
          <ac:spMkLst>
            <pc:docMk/>
            <pc:sldMk cId="3876772936" sldId="1079"/>
            <ac:spMk id="71" creationId="{735F737B-64E6-4B30-8A09-7D507D6B62F2}"/>
          </ac:spMkLst>
        </pc:spChg>
        <pc:spChg chg="del mod topLvl">
          <ac:chgData name="Nguyễn Thành Thuận" userId="f7e0d9b1-5112-4b72-8fa3-9ac8b2b6baf7" providerId="ADAL" clId="{45BC7FF8-AE83-4DAF-85FA-067E8C2D61D5}" dt="2022-09-28T14:51:04.464" v="9838" actId="478"/>
          <ac:spMkLst>
            <pc:docMk/>
            <pc:sldMk cId="3876772936" sldId="1079"/>
            <ac:spMk id="73" creationId="{F3EDBF59-625E-4476-8AA2-FD39B7F3C7A4}"/>
          </ac:spMkLst>
        </pc:spChg>
        <pc:spChg chg="del">
          <ac:chgData name="Nguyễn Thành Thuận" userId="f7e0d9b1-5112-4b72-8fa3-9ac8b2b6baf7" providerId="ADAL" clId="{45BC7FF8-AE83-4DAF-85FA-067E8C2D61D5}" dt="2022-09-28T14:48:38.518" v="9814" actId="478"/>
          <ac:spMkLst>
            <pc:docMk/>
            <pc:sldMk cId="3876772936" sldId="1079"/>
            <ac:spMk id="74" creationId="{1C6858D1-4481-4163-BDB5-CA2D0A5A0BCC}"/>
          </ac:spMkLst>
        </pc:spChg>
        <pc:spChg chg="del">
          <ac:chgData name="Nguyễn Thành Thuận" userId="f7e0d9b1-5112-4b72-8fa3-9ac8b2b6baf7" providerId="ADAL" clId="{45BC7FF8-AE83-4DAF-85FA-067E8C2D61D5}" dt="2022-09-28T14:41:56.744" v="9645" actId="478"/>
          <ac:spMkLst>
            <pc:docMk/>
            <pc:sldMk cId="3876772936" sldId="1079"/>
            <ac:spMk id="76" creationId="{EADFE0CA-449A-4969-A7CF-4D356FDB4C91}"/>
          </ac:spMkLst>
        </pc:spChg>
        <pc:spChg chg="mod ord topLvl">
          <ac:chgData name="Nguyễn Thành Thuận" userId="f7e0d9b1-5112-4b72-8fa3-9ac8b2b6baf7" providerId="ADAL" clId="{45BC7FF8-AE83-4DAF-85FA-067E8C2D61D5}" dt="2022-09-28T16:25:35.760" v="12423" actId="1076"/>
          <ac:spMkLst>
            <pc:docMk/>
            <pc:sldMk cId="3876772936" sldId="1079"/>
            <ac:spMk id="77" creationId="{F017A694-E930-4FD2-87FA-C64CA67348B6}"/>
          </ac:spMkLst>
        </pc:spChg>
        <pc:grpChg chg="add del mod">
          <ac:chgData name="Nguyễn Thành Thuận" userId="f7e0d9b1-5112-4b72-8fa3-9ac8b2b6baf7" providerId="ADAL" clId="{45BC7FF8-AE83-4DAF-85FA-067E8C2D61D5}" dt="2022-09-28T14:48:50.059" v="9817" actId="165"/>
          <ac:grpSpMkLst>
            <pc:docMk/>
            <pc:sldMk cId="3876772936" sldId="1079"/>
            <ac:grpSpMk id="3" creationId="{F1D6B255-4562-4A60-B74E-1D68D5AD6A79}"/>
          </ac:grpSpMkLst>
        </pc:grpChg>
        <pc:grpChg chg="add mod">
          <ac:chgData name="Nguyễn Thành Thuận" userId="f7e0d9b1-5112-4b72-8fa3-9ac8b2b6baf7" providerId="ADAL" clId="{45BC7FF8-AE83-4DAF-85FA-067E8C2D61D5}" dt="2022-09-28T16:26:44.585" v="12429" actId="962"/>
          <ac:grpSpMkLst>
            <pc:docMk/>
            <pc:sldMk cId="3876772936" sldId="1079"/>
            <ac:grpSpMk id="19" creationId="{A3D0DBEB-9A57-46B8-8890-2CC110A466B5}"/>
          </ac:grpSpMkLst>
        </pc:grpChg>
        <pc:grpChg chg="mod">
          <ac:chgData name="Nguyễn Thành Thuận" userId="f7e0d9b1-5112-4b72-8fa3-9ac8b2b6baf7" providerId="ADAL" clId="{45BC7FF8-AE83-4DAF-85FA-067E8C2D61D5}" dt="2022-09-28T16:18:07.840" v="12238"/>
          <ac:grpSpMkLst>
            <pc:docMk/>
            <pc:sldMk cId="3876772936" sldId="1079"/>
            <ac:grpSpMk id="20" creationId="{2385C9F8-C40C-4AC3-8C5D-51F0DEF948B9}"/>
          </ac:grpSpMkLst>
        </pc:grpChg>
        <pc:cxnChg chg="del">
          <ac:chgData name="Nguyễn Thành Thuận" userId="f7e0d9b1-5112-4b72-8fa3-9ac8b2b6baf7" providerId="ADAL" clId="{45BC7FF8-AE83-4DAF-85FA-067E8C2D61D5}" dt="2022-09-28T16:22:18.560" v="12278" actId="478"/>
          <ac:cxnSpMkLst>
            <pc:docMk/>
            <pc:sldMk cId="3876772936" sldId="1079"/>
            <ac:cxnSpMk id="14" creationId="{83F4BF9A-C5F1-4008-BC78-6CF459311833}"/>
          </ac:cxnSpMkLst>
        </pc:cxnChg>
        <pc:cxnChg chg="add del mod">
          <ac:chgData name="Nguyễn Thành Thuận" userId="f7e0d9b1-5112-4b72-8fa3-9ac8b2b6baf7" providerId="ADAL" clId="{45BC7FF8-AE83-4DAF-85FA-067E8C2D61D5}" dt="2022-09-28T16:18:07.455" v="12237" actId="478"/>
          <ac:cxnSpMkLst>
            <pc:docMk/>
            <pc:sldMk cId="3876772936" sldId="1079"/>
            <ac:cxnSpMk id="27" creationId="{DF225AF3-0419-416E-8559-9C6E8304404B}"/>
          </ac:cxnSpMkLst>
        </pc:cxnChg>
        <pc:cxnChg chg="del">
          <ac:chgData name="Nguyễn Thành Thuận" userId="f7e0d9b1-5112-4b72-8fa3-9ac8b2b6baf7" providerId="ADAL" clId="{45BC7FF8-AE83-4DAF-85FA-067E8C2D61D5}" dt="2022-09-28T16:22:18.560" v="12278" actId="478"/>
          <ac:cxnSpMkLst>
            <pc:docMk/>
            <pc:sldMk cId="3876772936" sldId="1079"/>
            <ac:cxnSpMk id="29" creationId="{95F3A4DD-9E9C-4207-BAA2-F122F0C1C311}"/>
          </ac:cxnSpMkLst>
        </pc:cxnChg>
        <pc:cxnChg chg="add del mod">
          <ac:chgData name="Nguyễn Thành Thuận" userId="f7e0d9b1-5112-4b72-8fa3-9ac8b2b6baf7" providerId="ADAL" clId="{45BC7FF8-AE83-4DAF-85FA-067E8C2D61D5}" dt="2022-09-28T16:18:07.455" v="12237" actId="478"/>
          <ac:cxnSpMkLst>
            <pc:docMk/>
            <pc:sldMk cId="3876772936" sldId="1079"/>
            <ac:cxnSpMk id="34" creationId="{ACCDCB83-8630-4E1A-B3DB-666BBD549F5A}"/>
          </ac:cxnSpMkLst>
        </pc:cxnChg>
        <pc:cxnChg chg="add mod">
          <ac:chgData name="Nguyễn Thành Thuận" userId="f7e0d9b1-5112-4b72-8fa3-9ac8b2b6baf7" providerId="ADAL" clId="{45BC7FF8-AE83-4DAF-85FA-067E8C2D61D5}" dt="2022-09-28T16:22:18.911" v="12279"/>
          <ac:cxnSpMkLst>
            <pc:docMk/>
            <pc:sldMk cId="3876772936" sldId="1079"/>
            <ac:cxnSpMk id="36" creationId="{DEED4C2B-D521-46E0-880F-C1A18A253497}"/>
          </ac:cxnSpMkLst>
        </pc:cxnChg>
        <pc:cxnChg chg="del mod topLvl">
          <ac:chgData name="Nguyễn Thành Thuận" userId="f7e0d9b1-5112-4b72-8fa3-9ac8b2b6baf7" providerId="ADAL" clId="{45BC7FF8-AE83-4DAF-85FA-067E8C2D61D5}" dt="2022-09-28T14:51:04.464" v="9838" actId="478"/>
          <ac:cxnSpMkLst>
            <pc:docMk/>
            <pc:sldMk cId="3876772936" sldId="1079"/>
            <ac:cxnSpMk id="40" creationId="{19EDFD24-5EEB-4666-8E85-A2A415BBADF1}"/>
          </ac:cxnSpMkLst>
        </pc:cxnChg>
        <pc:cxnChg chg="add mod">
          <ac:chgData name="Nguyễn Thành Thuận" userId="f7e0d9b1-5112-4b72-8fa3-9ac8b2b6baf7" providerId="ADAL" clId="{45BC7FF8-AE83-4DAF-85FA-067E8C2D61D5}" dt="2022-09-28T16:22:18.911" v="12279"/>
          <ac:cxnSpMkLst>
            <pc:docMk/>
            <pc:sldMk cId="3876772936" sldId="1079"/>
            <ac:cxnSpMk id="41" creationId="{CF4F3086-697F-403D-97F3-ADBC5857630D}"/>
          </ac:cxnSpMkLst>
        </pc:cxnChg>
        <pc:cxnChg chg="del mod topLvl">
          <ac:chgData name="Nguyễn Thành Thuận" userId="f7e0d9b1-5112-4b72-8fa3-9ac8b2b6baf7" providerId="ADAL" clId="{45BC7FF8-AE83-4DAF-85FA-067E8C2D61D5}" dt="2022-09-28T14:51:04.464" v="9838" actId="478"/>
          <ac:cxnSpMkLst>
            <pc:docMk/>
            <pc:sldMk cId="3876772936" sldId="1079"/>
            <ac:cxnSpMk id="51" creationId="{2BC69432-45FD-42D3-83D9-2248852E9F26}"/>
          </ac:cxnSpMkLst>
        </pc:cxnChg>
        <pc:cxnChg chg="del">
          <ac:chgData name="Nguyễn Thành Thuận" userId="f7e0d9b1-5112-4b72-8fa3-9ac8b2b6baf7" providerId="ADAL" clId="{45BC7FF8-AE83-4DAF-85FA-067E8C2D61D5}" dt="2022-09-28T14:48:38.518" v="9814" actId="478"/>
          <ac:cxnSpMkLst>
            <pc:docMk/>
            <pc:sldMk cId="3876772936" sldId="1079"/>
            <ac:cxnSpMk id="67" creationId="{912B8F6F-F77C-48B0-AD09-C53ADB9BD364}"/>
          </ac:cxnSpMkLst>
        </pc:cxnChg>
        <pc:cxnChg chg="del">
          <ac:chgData name="Nguyễn Thành Thuận" userId="f7e0d9b1-5112-4b72-8fa3-9ac8b2b6baf7" providerId="ADAL" clId="{45BC7FF8-AE83-4DAF-85FA-067E8C2D61D5}" dt="2022-09-28T14:48:38.518" v="9814" actId="478"/>
          <ac:cxnSpMkLst>
            <pc:docMk/>
            <pc:sldMk cId="3876772936" sldId="1079"/>
            <ac:cxnSpMk id="70" creationId="{519CB214-823D-4886-8A06-54F44394F914}"/>
          </ac:cxnSpMkLst>
        </pc:cxnChg>
      </pc:sldChg>
      <pc:sldChg chg="addSp delSp modSp add del mod ord modTransition delAnim modAnim">
        <pc:chgData name="Nguyễn Thành Thuận" userId="f7e0d9b1-5112-4b72-8fa3-9ac8b2b6baf7" providerId="ADAL" clId="{45BC7FF8-AE83-4DAF-85FA-067E8C2D61D5}" dt="2022-09-28T16:58:08.868" v="12826"/>
        <pc:sldMkLst>
          <pc:docMk/>
          <pc:sldMk cId="3647251729" sldId="1080"/>
        </pc:sldMkLst>
        <pc:spChg chg="del">
          <ac:chgData name="Nguyễn Thành Thuận" userId="f7e0d9b1-5112-4b72-8fa3-9ac8b2b6baf7" providerId="ADAL" clId="{45BC7FF8-AE83-4DAF-85FA-067E8C2D61D5}" dt="2022-09-28T14:54:24.434" v="9997" actId="478"/>
          <ac:spMkLst>
            <pc:docMk/>
            <pc:sldMk cId="3647251729" sldId="1080"/>
            <ac:spMk id="2" creationId="{08D22782-4DF7-4F69-BCA2-0F3AE201385C}"/>
          </ac:spMkLst>
        </pc:spChg>
        <pc:spChg chg="add del">
          <ac:chgData name="Nguyễn Thành Thuận" userId="f7e0d9b1-5112-4b72-8fa3-9ac8b2b6baf7" providerId="ADAL" clId="{45BC7FF8-AE83-4DAF-85FA-067E8C2D61D5}" dt="2022-09-28T16:09:04.763" v="12090" actId="478"/>
          <ac:spMkLst>
            <pc:docMk/>
            <pc:sldMk cId="3647251729" sldId="1080"/>
            <ac:spMk id="2" creationId="{CBF621A3-38F8-4FCD-9CA1-99F632E44189}"/>
          </ac:spMkLst>
        </pc:spChg>
        <pc:spChg chg="add mod ord topLvl">
          <ac:chgData name="Nguyễn Thành Thuận" userId="f7e0d9b1-5112-4b72-8fa3-9ac8b2b6baf7" providerId="ADAL" clId="{45BC7FF8-AE83-4DAF-85FA-067E8C2D61D5}" dt="2022-09-28T16:54:52.374" v="12795" actId="208"/>
          <ac:spMkLst>
            <pc:docMk/>
            <pc:sldMk cId="3647251729" sldId="1080"/>
            <ac:spMk id="3" creationId="{4B8995B7-6DE8-49E1-90F5-09388F6A043E}"/>
          </ac:spMkLst>
        </pc:spChg>
        <pc:spChg chg="mod">
          <ac:chgData name="Nguyễn Thành Thuận" userId="f7e0d9b1-5112-4b72-8fa3-9ac8b2b6baf7" providerId="ADAL" clId="{45BC7FF8-AE83-4DAF-85FA-067E8C2D61D5}" dt="2022-09-28T16:19:47.702" v="12260" actId="1076"/>
          <ac:spMkLst>
            <pc:docMk/>
            <pc:sldMk cId="3647251729" sldId="1080"/>
            <ac:spMk id="9" creationId="{69EC072D-899A-46CD-ACFA-F09FE0EA5448}"/>
          </ac:spMkLst>
        </pc:spChg>
        <pc:spChg chg="mod">
          <ac:chgData name="Nguyễn Thành Thuận" userId="f7e0d9b1-5112-4b72-8fa3-9ac8b2b6baf7" providerId="ADAL" clId="{45BC7FF8-AE83-4DAF-85FA-067E8C2D61D5}" dt="2022-09-28T16:19:47.702" v="12260" actId="1076"/>
          <ac:spMkLst>
            <pc:docMk/>
            <pc:sldMk cId="3647251729" sldId="1080"/>
            <ac:spMk id="11" creationId="{FDEB4FE8-8737-4F51-9EC0-D35FB2E90FEA}"/>
          </ac:spMkLst>
        </pc:spChg>
        <pc:spChg chg="mod">
          <ac:chgData name="Nguyễn Thành Thuận" userId="f7e0d9b1-5112-4b72-8fa3-9ac8b2b6baf7" providerId="ADAL" clId="{45BC7FF8-AE83-4DAF-85FA-067E8C2D61D5}" dt="2022-09-28T16:19:38.587" v="12259" actId="1076"/>
          <ac:spMkLst>
            <pc:docMk/>
            <pc:sldMk cId="3647251729" sldId="1080"/>
            <ac:spMk id="12" creationId="{56074971-BFC0-4F78-A295-D0896C33B75F}"/>
          </ac:spMkLst>
        </pc:spChg>
        <pc:spChg chg="mod">
          <ac:chgData name="Nguyễn Thành Thuận" userId="f7e0d9b1-5112-4b72-8fa3-9ac8b2b6baf7" providerId="ADAL" clId="{45BC7FF8-AE83-4DAF-85FA-067E8C2D61D5}" dt="2022-09-28T16:19:59" v="12264" actId="1076"/>
          <ac:spMkLst>
            <pc:docMk/>
            <pc:sldMk cId="3647251729" sldId="1080"/>
            <ac:spMk id="13" creationId="{0732D9E2-819A-4A72-951D-EC4E38B20991}"/>
          </ac:spMkLst>
        </pc:spChg>
        <pc:spChg chg="add del mod">
          <ac:chgData name="Nguyễn Thành Thuận" userId="f7e0d9b1-5112-4b72-8fa3-9ac8b2b6baf7" providerId="ADAL" clId="{45BC7FF8-AE83-4DAF-85FA-067E8C2D61D5}" dt="2022-09-28T14:54:42.594" v="10059" actId="478"/>
          <ac:spMkLst>
            <pc:docMk/>
            <pc:sldMk cId="3647251729" sldId="1080"/>
            <ac:spMk id="23" creationId="{74620212-02A2-43AE-8A7B-FE52B166BF1D}"/>
          </ac:spMkLst>
        </pc:spChg>
        <pc:spChg chg="add del mod">
          <ac:chgData name="Nguyễn Thành Thuận" userId="f7e0d9b1-5112-4b72-8fa3-9ac8b2b6baf7" providerId="ADAL" clId="{45BC7FF8-AE83-4DAF-85FA-067E8C2D61D5}" dt="2022-09-28T16:17:45.401" v="12215"/>
          <ac:spMkLst>
            <pc:docMk/>
            <pc:sldMk cId="3647251729" sldId="1080"/>
            <ac:spMk id="23" creationId="{FE033071-6E0E-4C44-A6FA-3608DC005724}"/>
          </ac:spMkLst>
        </pc:spChg>
        <pc:spChg chg="add del mod">
          <ac:chgData name="Nguyễn Thành Thuận" userId="f7e0d9b1-5112-4b72-8fa3-9ac8b2b6baf7" providerId="ADAL" clId="{45BC7FF8-AE83-4DAF-85FA-067E8C2D61D5}" dt="2022-09-28T16:17:45.401" v="12215"/>
          <ac:spMkLst>
            <pc:docMk/>
            <pc:sldMk cId="3647251729" sldId="1080"/>
            <ac:spMk id="24" creationId="{BA57766F-D01C-4293-B637-6ACD04AD108D}"/>
          </ac:spMkLst>
        </pc:spChg>
        <pc:spChg chg="add del mod">
          <ac:chgData name="Nguyễn Thành Thuận" userId="f7e0d9b1-5112-4b72-8fa3-9ac8b2b6baf7" providerId="ADAL" clId="{45BC7FF8-AE83-4DAF-85FA-067E8C2D61D5}" dt="2022-09-28T14:54:42.594" v="10059" actId="478"/>
          <ac:spMkLst>
            <pc:docMk/>
            <pc:sldMk cId="3647251729" sldId="1080"/>
            <ac:spMk id="25" creationId="{BC3ED4A7-3071-4EC5-9B5A-F53ED468E393}"/>
          </ac:spMkLst>
        </pc:spChg>
        <pc:spChg chg="mod">
          <ac:chgData name="Nguyễn Thành Thuận" userId="f7e0d9b1-5112-4b72-8fa3-9ac8b2b6baf7" providerId="ADAL" clId="{45BC7FF8-AE83-4DAF-85FA-067E8C2D61D5}" dt="2022-09-28T16:54:06.784" v="12788"/>
          <ac:spMkLst>
            <pc:docMk/>
            <pc:sldMk cId="3647251729" sldId="1080"/>
            <ac:spMk id="26" creationId="{2058451F-423D-44CD-B074-7F814672F0F9}"/>
          </ac:spMkLst>
        </pc:spChg>
        <pc:spChg chg="add del mod">
          <ac:chgData name="Nguyễn Thành Thuận" userId="f7e0d9b1-5112-4b72-8fa3-9ac8b2b6baf7" providerId="ADAL" clId="{45BC7FF8-AE83-4DAF-85FA-067E8C2D61D5}" dt="2022-09-28T14:54:42.594" v="10059" actId="478"/>
          <ac:spMkLst>
            <pc:docMk/>
            <pc:sldMk cId="3647251729" sldId="1080"/>
            <ac:spMk id="26" creationId="{EEBCFB3C-4EA6-49B9-8DEC-A73B6D0A0A98}"/>
          </ac:spMkLst>
        </pc:spChg>
        <pc:spChg chg="mod">
          <ac:chgData name="Nguyễn Thành Thuận" userId="f7e0d9b1-5112-4b72-8fa3-9ac8b2b6baf7" providerId="ADAL" clId="{45BC7FF8-AE83-4DAF-85FA-067E8C2D61D5}" dt="2022-09-28T16:54:06.784" v="12788"/>
          <ac:spMkLst>
            <pc:docMk/>
            <pc:sldMk cId="3647251729" sldId="1080"/>
            <ac:spMk id="27" creationId="{8DF14164-72BD-4FD9-BE9C-594F98C3C6BC}"/>
          </ac:spMkLst>
        </pc:spChg>
        <pc:spChg chg="mod">
          <ac:chgData name="Nguyễn Thành Thuận" userId="f7e0d9b1-5112-4b72-8fa3-9ac8b2b6baf7" providerId="ADAL" clId="{45BC7FF8-AE83-4DAF-85FA-067E8C2D61D5}" dt="2022-09-28T16:19:38.587" v="12259" actId="1076"/>
          <ac:spMkLst>
            <pc:docMk/>
            <pc:sldMk cId="3647251729" sldId="1080"/>
            <ac:spMk id="28" creationId="{5CA1D85A-A97B-49AB-98AE-BB18D39EBB74}"/>
          </ac:spMkLst>
        </pc:spChg>
        <pc:spChg chg="add mod">
          <ac:chgData name="Nguyễn Thành Thuận" userId="f7e0d9b1-5112-4b72-8fa3-9ac8b2b6baf7" providerId="ADAL" clId="{45BC7FF8-AE83-4DAF-85FA-067E8C2D61D5}" dt="2022-09-28T16:57:38.260" v="12822" actId="207"/>
          <ac:spMkLst>
            <pc:docMk/>
            <pc:sldMk cId="3647251729" sldId="1080"/>
            <ac:spMk id="30" creationId="{2278CEF6-A844-4541-A36B-334F950E0AA0}"/>
          </ac:spMkLst>
        </pc:spChg>
        <pc:spChg chg="add del mod">
          <ac:chgData name="Nguyễn Thành Thuận" userId="f7e0d9b1-5112-4b72-8fa3-9ac8b2b6baf7" providerId="ADAL" clId="{45BC7FF8-AE83-4DAF-85FA-067E8C2D61D5}" dt="2022-09-28T14:54:42.594" v="10059" actId="478"/>
          <ac:spMkLst>
            <pc:docMk/>
            <pc:sldMk cId="3647251729" sldId="1080"/>
            <ac:spMk id="30" creationId="{D7F2EC24-C0E8-4F86-8D5D-D30AF494AF0B}"/>
          </ac:spMkLst>
        </pc:spChg>
        <pc:spChg chg="add del mod">
          <ac:chgData name="Nguyễn Thành Thuận" userId="f7e0d9b1-5112-4b72-8fa3-9ac8b2b6baf7" providerId="ADAL" clId="{45BC7FF8-AE83-4DAF-85FA-067E8C2D61D5}" dt="2022-09-28T14:55:24.423" v="10153" actId="478"/>
          <ac:spMkLst>
            <pc:docMk/>
            <pc:sldMk cId="3647251729" sldId="1080"/>
            <ac:spMk id="31" creationId="{EAC59638-A1B2-48E1-AA77-388BA4F4FAA8}"/>
          </ac:spMkLst>
        </pc:spChg>
        <pc:spChg chg="add del mod ord">
          <ac:chgData name="Nguyễn Thành Thuận" userId="f7e0d9b1-5112-4b72-8fa3-9ac8b2b6baf7" providerId="ADAL" clId="{45BC7FF8-AE83-4DAF-85FA-067E8C2D61D5}" dt="2022-09-28T14:56:33.654" v="10155" actId="478"/>
          <ac:spMkLst>
            <pc:docMk/>
            <pc:sldMk cId="3647251729" sldId="1080"/>
            <ac:spMk id="32" creationId="{33F8024F-9893-4284-B1FB-2883DAFD410F}"/>
          </ac:spMkLst>
        </pc:spChg>
        <pc:spChg chg="del">
          <ac:chgData name="Nguyễn Thành Thuận" userId="f7e0d9b1-5112-4b72-8fa3-9ac8b2b6baf7" providerId="ADAL" clId="{45BC7FF8-AE83-4DAF-85FA-067E8C2D61D5}" dt="2022-09-28T14:54:22.757" v="9996" actId="478"/>
          <ac:spMkLst>
            <pc:docMk/>
            <pc:sldMk cId="3647251729" sldId="1080"/>
            <ac:spMk id="33" creationId="{3349FAFE-17CE-4EEB-8C36-1BF7A91E1A1D}"/>
          </ac:spMkLst>
        </pc:spChg>
        <pc:spChg chg="add del mod">
          <ac:chgData name="Nguyễn Thành Thuận" userId="f7e0d9b1-5112-4b72-8fa3-9ac8b2b6baf7" providerId="ADAL" clId="{45BC7FF8-AE83-4DAF-85FA-067E8C2D61D5}" dt="2022-09-28T14:56:33.654" v="10155" actId="478"/>
          <ac:spMkLst>
            <pc:docMk/>
            <pc:sldMk cId="3647251729" sldId="1080"/>
            <ac:spMk id="34" creationId="{283CCBCF-3F6D-4090-B0EC-DAD73481B045}"/>
          </ac:spMkLst>
        </pc:spChg>
        <pc:spChg chg="add del mod">
          <ac:chgData name="Nguyễn Thành Thuận" userId="f7e0d9b1-5112-4b72-8fa3-9ac8b2b6baf7" providerId="ADAL" clId="{45BC7FF8-AE83-4DAF-85FA-067E8C2D61D5}" dt="2022-09-28T14:56:33.654" v="10155" actId="478"/>
          <ac:spMkLst>
            <pc:docMk/>
            <pc:sldMk cId="3647251729" sldId="1080"/>
            <ac:spMk id="36" creationId="{58EA3A88-1AE2-4D41-8A85-BFCF93878DE4}"/>
          </ac:spMkLst>
        </pc:spChg>
        <pc:spChg chg="add del mod">
          <ac:chgData name="Nguyễn Thành Thuận" userId="f7e0d9b1-5112-4b72-8fa3-9ac8b2b6baf7" providerId="ADAL" clId="{45BC7FF8-AE83-4DAF-85FA-067E8C2D61D5}" dt="2022-09-28T14:56:33.654" v="10155" actId="478"/>
          <ac:spMkLst>
            <pc:docMk/>
            <pc:sldMk cId="3647251729" sldId="1080"/>
            <ac:spMk id="37" creationId="{A5767F4E-9832-444D-9C00-04FD6F175D7F}"/>
          </ac:spMkLst>
        </pc:spChg>
        <pc:spChg chg="add del mod ord">
          <ac:chgData name="Nguyễn Thành Thuận" userId="f7e0d9b1-5112-4b72-8fa3-9ac8b2b6baf7" providerId="ADAL" clId="{45BC7FF8-AE83-4DAF-85FA-067E8C2D61D5}" dt="2022-09-28T15:01:22.027" v="10673" actId="478"/>
          <ac:spMkLst>
            <pc:docMk/>
            <pc:sldMk cId="3647251729" sldId="1080"/>
            <ac:spMk id="39" creationId="{F5D05AAF-AD67-44C5-A0AF-6DEBFE658188}"/>
          </ac:spMkLst>
        </pc:spChg>
        <pc:spChg chg="add del mod">
          <ac:chgData name="Nguyễn Thành Thuận" userId="f7e0d9b1-5112-4b72-8fa3-9ac8b2b6baf7" providerId="ADAL" clId="{45BC7FF8-AE83-4DAF-85FA-067E8C2D61D5}" dt="2022-09-28T15:08:27.043" v="10898" actId="478"/>
          <ac:spMkLst>
            <pc:docMk/>
            <pc:sldMk cId="3647251729" sldId="1080"/>
            <ac:spMk id="42" creationId="{4B7EF362-BA0A-4276-935C-27F3EA71C01D}"/>
          </ac:spMkLst>
        </pc:spChg>
        <pc:spChg chg="add del mod">
          <ac:chgData name="Nguyễn Thành Thuận" userId="f7e0d9b1-5112-4b72-8fa3-9ac8b2b6baf7" providerId="ADAL" clId="{45BC7FF8-AE83-4DAF-85FA-067E8C2D61D5}" dt="2022-09-28T16:10:13.315" v="12097" actId="478"/>
          <ac:spMkLst>
            <pc:docMk/>
            <pc:sldMk cId="3647251729" sldId="1080"/>
            <ac:spMk id="43" creationId="{7C0291C9-D44F-4110-A4AB-3CCD03704EDF}"/>
          </ac:spMkLst>
        </pc:spChg>
        <pc:spChg chg="add del mod">
          <ac:chgData name="Nguyễn Thành Thuận" userId="f7e0d9b1-5112-4b72-8fa3-9ac8b2b6baf7" providerId="ADAL" clId="{45BC7FF8-AE83-4DAF-85FA-067E8C2D61D5}" dt="2022-09-28T15:08:27.043" v="10898" actId="478"/>
          <ac:spMkLst>
            <pc:docMk/>
            <pc:sldMk cId="3647251729" sldId="1080"/>
            <ac:spMk id="45" creationId="{1583F143-D262-4616-9334-5EB2B83E2A1A}"/>
          </ac:spMkLst>
        </pc:spChg>
        <pc:spChg chg="add del mod">
          <ac:chgData name="Nguyễn Thành Thuận" userId="f7e0d9b1-5112-4b72-8fa3-9ac8b2b6baf7" providerId="ADAL" clId="{45BC7FF8-AE83-4DAF-85FA-067E8C2D61D5}" dt="2022-09-28T14:56:46.419" v="10234" actId="478"/>
          <ac:spMkLst>
            <pc:docMk/>
            <pc:sldMk cId="3647251729" sldId="1080"/>
            <ac:spMk id="46" creationId="{C982ECF7-C002-4475-85E7-7B1FA18AE132}"/>
          </ac:spMkLst>
        </pc:spChg>
        <pc:spChg chg="add del mod ord">
          <ac:chgData name="Nguyễn Thành Thuận" userId="f7e0d9b1-5112-4b72-8fa3-9ac8b2b6baf7" providerId="ADAL" clId="{45BC7FF8-AE83-4DAF-85FA-067E8C2D61D5}" dt="2022-09-28T14:57:59.223" v="10357" actId="478"/>
          <ac:spMkLst>
            <pc:docMk/>
            <pc:sldMk cId="3647251729" sldId="1080"/>
            <ac:spMk id="47" creationId="{E9082FB3-4E26-4461-AFE6-55B37E910674}"/>
          </ac:spMkLst>
        </pc:spChg>
        <pc:spChg chg="add del mod">
          <ac:chgData name="Nguyễn Thành Thuận" userId="f7e0d9b1-5112-4b72-8fa3-9ac8b2b6baf7" providerId="ADAL" clId="{45BC7FF8-AE83-4DAF-85FA-067E8C2D61D5}" dt="2022-09-28T14:57:59.223" v="10357" actId="478"/>
          <ac:spMkLst>
            <pc:docMk/>
            <pc:sldMk cId="3647251729" sldId="1080"/>
            <ac:spMk id="48" creationId="{6A3365DE-9C7E-4BB6-A812-C610E32FF76C}"/>
          </ac:spMkLst>
        </pc:spChg>
        <pc:spChg chg="add del mod">
          <ac:chgData name="Nguyễn Thành Thuận" userId="f7e0d9b1-5112-4b72-8fa3-9ac8b2b6baf7" providerId="ADAL" clId="{45BC7FF8-AE83-4DAF-85FA-067E8C2D61D5}" dt="2022-09-28T14:57:59.223" v="10357" actId="478"/>
          <ac:spMkLst>
            <pc:docMk/>
            <pc:sldMk cId="3647251729" sldId="1080"/>
            <ac:spMk id="50" creationId="{DC538ACB-0E50-4C04-8E48-88D5A1BE0FFC}"/>
          </ac:spMkLst>
        </pc:spChg>
        <pc:spChg chg="add del mod">
          <ac:chgData name="Nguyễn Thành Thuận" userId="f7e0d9b1-5112-4b72-8fa3-9ac8b2b6baf7" providerId="ADAL" clId="{45BC7FF8-AE83-4DAF-85FA-067E8C2D61D5}" dt="2022-09-28T14:57:59.223" v="10357" actId="478"/>
          <ac:spMkLst>
            <pc:docMk/>
            <pc:sldMk cId="3647251729" sldId="1080"/>
            <ac:spMk id="52" creationId="{C2332989-511D-4505-9F5D-25CD24BDE03B}"/>
          </ac:spMkLst>
        </pc:spChg>
        <pc:spChg chg="add del mod">
          <ac:chgData name="Nguyễn Thành Thuận" userId="f7e0d9b1-5112-4b72-8fa3-9ac8b2b6baf7" providerId="ADAL" clId="{45BC7FF8-AE83-4DAF-85FA-067E8C2D61D5}" dt="2022-09-28T14:58:22.904" v="10455" actId="478"/>
          <ac:spMkLst>
            <pc:docMk/>
            <pc:sldMk cId="3647251729" sldId="1080"/>
            <ac:spMk id="54" creationId="{AE43BE64-A232-459B-8D55-508B17FFB2C2}"/>
          </ac:spMkLst>
        </pc:spChg>
        <pc:spChg chg="add del mod">
          <ac:chgData name="Nguyễn Thành Thuận" userId="f7e0d9b1-5112-4b72-8fa3-9ac8b2b6baf7" providerId="ADAL" clId="{45BC7FF8-AE83-4DAF-85FA-067E8C2D61D5}" dt="2022-09-28T15:02:59.892" v="10811" actId="478"/>
          <ac:spMkLst>
            <pc:docMk/>
            <pc:sldMk cId="3647251729" sldId="1080"/>
            <ac:spMk id="55" creationId="{F313412F-0B62-4212-9558-2531BA2627D2}"/>
          </ac:spMkLst>
        </pc:spChg>
        <pc:spChg chg="add del mod">
          <ac:chgData name="Nguyễn Thành Thuận" userId="f7e0d9b1-5112-4b72-8fa3-9ac8b2b6baf7" providerId="ADAL" clId="{45BC7FF8-AE83-4DAF-85FA-067E8C2D61D5}" dt="2022-09-28T15:02:59.892" v="10811" actId="478"/>
          <ac:spMkLst>
            <pc:docMk/>
            <pc:sldMk cId="3647251729" sldId="1080"/>
            <ac:spMk id="56" creationId="{8FFA80B6-B251-44F6-814B-8A0B2D8A8F5D}"/>
          </ac:spMkLst>
        </pc:spChg>
        <pc:spChg chg="add del mod">
          <ac:chgData name="Nguyễn Thành Thuận" userId="f7e0d9b1-5112-4b72-8fa3-9ac8b2b6baf7" providerId="ADAL" clId="{45BC7FF8-AE83-4DAF-85FA-067E8C2D61D5}" dt="2022-09-28T15:02:58.084" v="10810" actId="478"/>
          <ac:spMkLst>
            <pc:docMk/>
            <pc:sldMk cId="3647251729" sldId="1080"/>
            <ac:spMk id="58" creationId="{67794C39-FD24-4DF9-A3D2-7A91EDE6A6A0}"/>
          </ac:spMkLst>
        </pc:spChg>
        <pc:spChg chg="add del mod">
          <ac:chgData name="Nguyễn Thành Thuận" userId="f7e0d9b1-5112-4b72-8fa3-9ac8b2b6baf7" providerId="ADAL" clId="{45BC7FF8-AE83-4DAF-85FA-067E8C2D61D5}" dt="2022-09-28T15:02:58.084" v="10810" actId="478"/>
          <ac:spMkLst>
            <pc:docMk/>
            <pc:sldMk cId="3647251729" sldId="1080"/>
            <ac:spMk id="59" creationId="{8DA387A1-B6C1-40DB-A3F7-1F52797C7243}"/>
          </ac:spMkLst>
        </pc:spChg>
        <pc:spChg chg="add del mod ord">
          <ac:chgData name="Nguyễn Thành Thuận" userId="f7e0d9b1-5112-4b72-8fa3-9ac8b2b6baf7" providerId="ADAL" clId="{45BC7FF8-AE83-4DAF-85FA-067E8C2D61D5}" dt="2022-09-28T15:08:27.043" v="10898" actId="478"/>
          <ac:spMkLst>
            <pc:docMk/>
            <pc:sldMk cId="3647251729" sldId="1080"/>
            <ac:spMk id="61" creationId="{9DBB3350-4353-4D07-BE54-F561605B0032}"/>
          </ac:spMkLst>
        </pc:spChg>
        <pc:spChg chg="add mod">
          <ac:chgData name="Nguyễn Thành Thuận" userId="f7e0d9b1-5112-4b72-8fa3-9ac8b2b6baf7" providerId="ADAL" clId="{45BC7FF8-AE83-4DAF-85FA-067E8C2D61D5}" dt="2022-09-28T16:57:50.833" v="12823" actId="207"/>
          <ac:spMkLst>
            <pc:docMk/>
            <pc:sldMk cId="3647251729" sldId="1080"/>
            <ac:spMk id="62" creationId="{7603D133-D146-46E9-B8B6-DF8D8955ABB6}"/>
          </ac:spMkLst>
        </pc:spChg>
        <pc:spChg chg="del">
          <ac:chgData name="Nguyễn Thành Thuận" userId="f7e0d9b1-5112-4b72-8fa3-9ac8b2b6baf7" providerId="ADAL" clId="{45BC7FF8-AE83-4DAF-85FA-067E8C2D61D5}" dt="2022-09-28T14:54:22.757" v="9996" actId="478"/>
          <ac:spMkLst>
            <pc:docMk/>
            <pc:sldMk cId="3647251729" sldId="1080"/>
            <ac:spMk id="63" creationId="{7BA3A5BA-978E-4C00-A321-750F65BF750F}"/>
          </ac:spMkLst>
        </pc:spChg>
        <pc:spChg chg="add mod ord">
          <ac:chgData name="Nguyễn Thành Thuận" userId="f7e0d9b1-5112-4b72-8fa3-9ac8b2b6baf7" providerId="ADAL" clId="{45BC7FF8-AE83-4DAF-85FA-067E8C2D61D5}" dt="2022-09-28T16:54:55.602" v="12796" actId="208"/>
          <ac:spMkLst>
            <pc:docMk/>
            <pc:sldMk cId="3647251729" sldId="1080"/>
            <ac:spMk id="64" creationId="{C796C8F4-3354-4165-9E14-4D5017B5DEAB}"/>
          </ac:spMkLst>
        </pc:spChg>
        <pc:spChg chg="add del mod topLvl">
          <ac:chgData name="Nguyễn Thành Thuận" userId="f7e0d9b1-5112-4b72-8fa3-9ac8b2b6baf7" providerId="ADAL" clId="{45BC7FF8-AE83-4DAF-85FA-067E8C2D61D5}" dt="2022-09-28T16:55:50.436" v="12806" actId="403"/>
          <ac:spMkLst>
            <pc:docMk/>
            <pc:sldMk cId="3647251729" sldId="1080"/>
            <ac:spMk id="65" creationId="{0C7D3AA8-D478-4D55-8FA6-7CB75ECED7E0}"/>
          </ac:spMkLst>
        </pc:spChg>
        <pc:spChg chg="del">
          <ac:chgData name="Nguyễn Thành Thuận" userId="f7e0d9b1-5112-4b72-8fa3-9ac8b2b6baf7" providerId="ADAL" clId="{45BC7FF8-AE83-4DAF-85FA-067E8C2D61D5}" dt="2022-09-28T14:53:38.500" v="9880" actId="21"/>
          <ac:spMkLst>
            <pc:docMk/>
            <pc:sldMk cId="3647251729" sldId="1080"/>
            <ac:spMk id="66" creationId="{AF1582C9-B294-45AF-BB4D-E2AD8FDC1AF8}"/>
          </ac:spMkLst>
        </pc:spChg>
        <pc:spChg chg="del">
          <ac:chgData name="Nguyễn Thành Thuận" userId="f7e0d9b1-5112-4b72-8fa3-9ac8b2b6baf7" providerId="ADAL" clId="{45BC7FF8-AE83-4DAF-85FA-067E8C2D61D5}" dt="2022-09-28T14:53:38.500" v="9880" actId="21"/>
          <ac:spMkLst>
            <pc:docMk/>
            <pc:sldMk cId="3647251729" sldId="1080"/>
            <ac:spMk id="68" creationId="{6176E896-77FE-471F-87F3-61AD45522917}"/>
          </ac:spMkLst>
        </pc:spChg>
        <pc:spChg chg="del">
          <ac:chgData name="Nguyễn Thành Thuận" userId="f7e0d9b1-5112-4b72-8fa3-9ac8b2b6baf7" providerId="ADAL" clId="{45BC7FF8-AE83-4DAF-85FA-067E8C2D61D5}" dt="2022-09-28T14:53:38.500" v="9880" actId="21"/>
          <ac:spMkLst>
            <pc:docMk/>
            <pc:sldMk cId="3647251729" sldId="1080"/>
            <ac:spMk id="69" creationId="{D2BCE35B-4555-461A-8D8F-0AB29A3A339B}"/>
          </ac:spMkLst>
        </pc:spChg>
        <pc:spChg chg="ord">
          <ac:chgData name="Nguyễn Thành Thuận" userId="f7e0d9b1-5112-4b72-8fa3-9ac8b2b6baf7" providerId="ADAL" clId="{45BC7FF8-AE83-4DAF-85FA-067E8C2D61D5}" dt="2022-09-28T16:11:36.267" v="12117" actId="167"/>
          <ac:spMkLst>
            <pc:docMk/>
            <pc:sldMk cId="3647251729" sldId="1080"/>
            <ac:spMk id="71" creationId="{735F737B-64E6-4B30-8A09-7D507D6B62F2}"/>
          </ac:spMkLst>
        </pc:spChg>
        <pc:spChg chg="add mod">
          <ac:chgData name="Nguyễn Thành Thuận" userId="f7e0d9b1-5112-4b72-8fa3-9ac8b2b6baf7" providerId="ADAL" clId="{45BC7FF8-AE83-4DAF-85FA-067E8C2D61D5}" dt="2022-09-28T16:25:31.096" v="12422" actId="1076"/>
          <ac:spMkLst>
            <pc:docMk/>
            <pc:sldMk cId="3647251729" sldId="1080"/>
            <ac:spMk id="72" creationId="{7743C2EB-32D3-447E-A830-E63A716F50F2}"/>
          </ac:spMkLst>
        </pc:spChg>
        <pc:spChg chg="del">
          <ac:chgData name="Nguyễn Thành Thuận" userId="f7e0d9b1-5112-4b72-8fa3-9ac8b2b6baf7" providerId="ADAL" clId="{45BC7FF8-AE83-4DAF-85FA-067E8C2D61D5}" dt="2022-09-28T14:54:22.757" v="9996" actId="478"/>
          <ac:spMkLst>
            <pc:docMk/>
            <pc:sldMk cId="3647251729" sldId="1080"/>
            <ac:spMk id="73" creationId="{F3EDBF59-625E-4476-8AA2-FD39B7F3C7A4}"/>
          </ac:spMkLst>
        </pc:spChg>
        <pc:spChg chg="del">
          <ac:chgData name="Nguyễn Thành Thuận" userId="f7e0d9b1-5112-4b72-8fa3-9ac8b2b6baf7" providerId="ADAL" clId="{45BC7FF8-AE83-4DAF-85FA-067E8C2D61D5}" dt="2022-09-28T14:53:38.500" v="9880" actId="21"/>
          <ac:spMkLst>
            <pc:docMk/>
            <pc:sldMk cId="3647251729" sldId="1080"/>
            <ac:spMk id="74" creationId="{1C6858D1-4481-4163-BDB5-CA2D0A5A0BCC}"/>
          </ac:spMkLst>
        </pc:spChg>
        <pc:spChg chg="add del mod topLvl">
          <ac:chgData name="Nguyễn Thành Thuận" userId="f7e0d9b1-5112-4b72-8fa3-9ac8b2b6baf7" providerId="ADAL" clId="{45BC7FF8-AE83-4DAF-85FA-067E8C2D61D5}" dt="2022-09-28T16:54:32.856" v="12792" actId="478"/>
          <ac:spMkLst>
            <pc:docMk/>
            <pc:sldMk cId="3647251729" sldId="1080"/>
            <ac:spMk id="75" creationId="{3952E7C5-BADE-451A-AB52-77ADAFBD2833}"/>
          </ac:spMkLst>
        </pc:spChg>
        <pc:spChg chg="del mod">
          <ac:chgData name="Nguyễn Thành Thuận" userId="f7e0d9b1-5112-4b72-8fa3-9ac8b2b6baf7" providerId="ADAL" clId="{45BC7FF8-AE83-4DAF-85FA-067E8C2D61D5}" dt="2022-09-28T14:43:25.538" v="9657" actId="21"/>
          <ac:spMkLst>
            <pc:docMk/>
            <pc:sldMk cId="3647251729" sldId="1080"/>
            <ac:spMk id="77" creationId="{F017A694-E930-4FD2-87FA-C64CA67348B6}"/>
          </ac:spMkLst>
        </pc:spChg>
        <pc:grpChg chg="add del mod topLvl">
          <ac:chgData name="Nguyễn Thành Thuận" userId="f7e0d9b1-5112-4b72-8fa3-9ac8b2b6baf7" providerId="ADAL" clId="{45BC7FF8-AE83-4DAF-85FA-067E8C2D61D5}" dt="2022-09-28T16:56:33.491" v="12808" actId="962"/>
          <ac:grpSpMkLst>
            <pc:docMk/>
            <pc:sldMk cId="3647251729" sldId="1080"/>
            <ac:grpSpMk id="5" creationId="{6CBB1E02-D1A3-4973-831C-F7447B9786CC}"/>
          </ac:grpSpMkLst>
        </pc:grpChg>
        <pc:grpChg chg="add del mod ord">
          <ac:chgData name="Nguyễn Thành Thuận" userId="f7e0d9b1-5112-4b72-8fa3-9ac8b2b6baf7" providerId="ADAL" clId="{45BC7FF8-AE83-4DAF-85FA-067E8C2D61D5}" dt="2022-09-28T16:54:32.856" v="12792" actId="478"/>
          <ac:grpSpMkLst>
            <pc:docMk/>
            <pc:sldMk cId="3647251729" sldId="1080"/>
            <ac:grpSpMk id="6" creationId="{0C030B7E-8444-4D42-AF73-85ED5B960616}"/>
          </ac:grpSpMkLst>
        </pc:grpChg>
        <pc:grpChg chg="add del mod">
          <ac:chgData name="Nguyễn Thành Thuận" userId="f7e0d9b1-5112-4b72-8fa3-9ac8b2b6baf7" providerId="ADAL" clId="{45BC7FF8-AE83-4DAF-85FA-067E8C2D61D5}" dt="2022-09-28T16:55:01.956" v="12798" actId="478"/>
          <ac:grpSpMkLst>
            <pc:docMk/>
            <pc:sldMk cId="3647251729" sldId="1080"/>
            <ac:grpSpMk id="25" creationId="{52CA242F-4037-466E-8A30-1D26290A0852}"/>
          </ac:grpSpMkLst>
        </pc:grpChg>
        <pc:picChg chg="add del mod">
          <ac:chgData name="Nguyễn Thành Thuận" userId="f7e0d9b1-5112-4b72-8fa3-9ac8b2b6baf7" providerId="ADAL" clId="{45BC7FF8-AE83-4DAF-85FA-067E8C2D61D5}" dt="2022-09-28T15:05:13.713" v="10874" actId="22"/>
          <ac:picMkLst>
            <pc:docMk/>
            <pc:sldMk cId="3647251729" sldId="1080"/>
            <ac:picMk id="4" creationId="{2487A027-3B2A-4DD9-95AB-4EC108E67D16}"/>
          </ac:picMkLst>
        </pc:picChg>
        <pc:picChg chg="add del mod">
          <ac:chgData name="Nguyễn Thành Thuận" userId="f7e0d9b1-5112-4b72-8fa3-9ac8b2b6baf7" providerId="ADAL" clId="{45BC7FF8-AE83-4DAF-85FA-067E8C2D61D5}" dt="2022-09-28T15:06:09.368" v="10882" actId="478"/>
          <ac:picMkLst>
            <pc:docMk/>
            <pc:sldMk cId="3647251729" sldId="1080"/>
            <ac:picMk id="6" creationId="{CFB1EEB6-2136-41FB-B312-967103B7653F}"/>
          </ac:picMkLst>
        </pc:picChg>
        <pc:cxnChg chg="mod">
          <ac:chgData name="Nguyễn Thành Thuận" userId="f7e0d9b1-5112-4b72-8fa3-9ac8b2b6baf7" providerId="ADAL" clId="{45BC7FF8-AE83-4DAF-85FA-067E8C2D61D5}" dt="2022-09-28T16:19:47.702" v="12260" actId="1076"/>
          <ac:cxnSpMkLst>
            <pc:docMk/>
            <pc:sldMk cId="3647251729" sldId="1080"/>
            <ac:cxnSpMk id="14" creationId="{83F4BF9A-C5F1-4008-BC78-6CF459311833}"/>
          </ac:cxnSpMkLst>
        </pc:cxnChg>
        <pc:cxnChg chg="add del mod">
          <ac:chgData name="Nguyễn Thành Thuận" userId="f7e0d9b1-5112-4b72-8fa3-9ac8b2b6baf7" providerId="ADAL" clId="{45BC7FF8-AE83-4DAF-85FA-067E8C2D61D5}" dt="2022-09-28T14:54:42.594" v="10059" actId="478"/>
          <ac:cxnSpMkLst>
            <pc:docMk/>
            <pc:sldMk cId="3647251729" sldId="1080"/>
            <ac:cxnSpMk id="24" creationId="{7602E1B3-92B4-41FC-A9F1-BCC950229B4C}"/>
          </ac:cxnSpMkLst>
        </pc:cxnChg>
        <pc:cxnChg chg="add del mod">
          <ac:chgData name="Nguyễn Thành Thuận" userId="f7e0d9b1-5112-4b72-8fa3-9ac8b2b6baf7" providerId="ADAL" clId="{45BC7FF8-AE83-4DAF-85FA-067E8C2D61D5}" dt="2022-09-28T14:54:42.594" v="10059" actId="478"/>
          <ac:cxnSpMkLst>
            <pc:docMk/>
            <pc:sldMk cId="3647251729" sldId="1080"/>
            <ac:cxnSpMk id="27" creationId="{1F143AC5-4EDF-46B8-B0B8-C08B5E56B65D}"/>
          </ac:cxnSpMkLst>
        </pc:cxnChg>
        <pc:cxnChg chg="mod">
          <ac:chgData name="Nguyễn Thành Thuận" userId="f7e0d9b1-5112-4b72-8fa3-9ac8b2b6baf7" providerId="ADAL" clId="{45BC7FF8-AE83-4DAF-85FA-067E8C2D61D5}" dt="2022-09-28T16:20:26.038" v="12266" actId="962"/>
          <ac:cxnSpMkLst>
            <pc:docMk/>
            <pc:sldMk cId="3647251729" sldId="1080"/>
            <ac:cxnSpMk id="29" creationId="{95F3A4DD-9E9C-4207-BAA2-F122F0C1C311}"/>
          </ac:cxnSpMkLst>
        </pc:cxnChg>
        <pc:cxnChg chg="add del mod">
          <ac:chgData name="Nguyễn Thành Thuận" userId="f7e0d9b1-5112-4b72-8fa3-9ac8b2b6baf7" providerId="ADAL" clId="{45BC7FF8-AE83-4DAF-85FA-067E8C2D61D5}" dt="2022-09-28T14:56:33.654" v="10155" actId="478"/>
          <ac:cxnSpMkLst>
            <pc:docMk/>
            <pc:sldMk cId="3647251729" sldId="1080"/>
            <ac:cxnSpMk id="35" creationId="{F705DCCB-D3B2-488C-8EC4-C644146217CE}"/>
          </ac:cxnSpMkLst>
        </pc:cxnChg>
        <pc:cxnChg chg="add del mod">
          <ac:chgData name="Nguyễn Thành Thuận" userId="f7e0d9b1-5112-4b72-8fa3-9ac8b2b6baf7" providerId="ADAL" clId="{45BC7FF8-AE83-4DAF-85FA-067E8C2D61D5}" dt="2022-09-28T14:56:33.654" v="10155" actId="478"/>
          <ac:cxnSpMkLst>
            <pc:docMk/>
            <pc:sldMk cId="3647251729" sldId="1080"/>
            <ac:cxnSpMk id="38" creationId="{A5479DB3-4F22-4BEF-968F-A73038A58DC3}"/>
          </ac:cxnSpMkLst>
        </pc:cxnChg>
        <pc:cxnChg chg="del">
          <ac:chgData name="Nguyễn Thành Thuận" userId="f7e0d9b1-5112-4b72-8fa3-9ac8b2b6baf7" providerId="ADAL" clId="{45BC7FF8-AE83-4DAF-85FA-067E8C2D61D5}" dt="2022-09-28T14:54:22.757" v="9996" actId="478"/>
          <ac:cxnSpMkLst>
            <pc:docMk/>
            <pc:sldMk cId="3647251729" sldId="1080"/>
            <ac:cxnSpMk id="40" creationId="{19EDFD24-5EEB-4666-8E85-A2A415BBADF1}"/>
          </ac:cxnSpMkLst>
        </pc:cxnChg>
        <pc:cxnChg chg="add del mod">
          <ac:chgData name="Nguyễn Thành Thuận" userId="f7e0d9b1-5112-4b72-8fa3-9ac8b2b6baf7" providerId="ADAL" clId="{45BC7FF8-AE83-4DAF-85FA-067E8C2D61D5}" dt="2022-09-28T15:08:27.043" v="10898" actId="478"/>
          <ac:cxnSpMkLst>
            <pc:docMk/>
            <pc:sldMk cId="3647251729" sldId="1080"/>
            <ac:cxnSpMk id="41" creationId="{71BB1084-AB09-424E-95CF-005EEC923CC9}"/>
          </ac:cxnSpMkLst>
        </pc:cxnChg>
        <pc:cxnChg chg="add del mod">
          <ac:chgData name="Nguyễn Thành Thuận" userId="f7e0d9b1-5112-4b72-8fa3-9ac8b2b6baf7" providerId="ADAL" clId="{45BC7FF8-AE83-4DAF-85FA-067E8C2D61D5}" dt="2022-09-28T15:08:27.043" v="10898" actId="478"/>
          <ac:cxnSpMkLst>
            <pc:docMk/>
            <pc:sldMk cId="3647251729" sldId="1080"/>
            <ac:cxnSpMk id="44" creationId="{12CCE1A4-7CAF-4FDC-BD0B-0FB58B8E339C}"/>
          </ac:cxnSpMkLst>
        </pc:cxnChg>
        <pc:cxnChg chg="add del mod">
          <ac:chgData name="Nguyễn Thành Thuận" userId="f7e0d9b1-5112-4b72-8fa3-9ac8b2b6baf7" providerId="ADAL" clId="{45BC7FF8-AE83-4DAF-85FA-067E8C2D61D5}" dt="2022-09-28T14:57:59.223" v="10357" actId="478"/>
          <ac:cxnSpMkLst>
            <pc:docMk/>
            <pc:sldMk cId="3647251729" sldId="1080"/>
            <ac:cxnSpMk id="49" creationId="{BFF202A4-503F-4CE0-AD23-3049EA3403DE}"/>
          </ac:cxnSpMkLst>
        </pc:cxnChg>
        <pc:cxnChg chg="del">
          <ac:chgData name="Nguyễn Thành Thuận" userId="f7e0d9b1-5112-4b72-8fa3-9ac8b2b6baf7" providerId="ADAL" clId="{45BC7FF8-AE83-4DAF-85FA-067E8C2D61D5}" dt="2022-09-28T14:54:22.757" v="9996" actId="478"/>
          <ac:cxnSpMkLst>
            <pc:docMk/>
            <pc:sldMk cId="3647251729" sldId="1080"/>
            <ac:cxnSpMk id="51" creationId="{2BC69432-45FD-42D3-83D9-2248852E9F26}"/>
          </ac:cxnSpMkLst>
        </pc:cxnChg>
        <pc:cxnChg chg="add del mod">
          <ac:chgData name="Nguyễn Thành Thuận" userId="f7e0d9b1-5112-4b72-8fa3-9ac8b2b6baf7" providerId="ADAL" clId="{45BC7FF8-AE83-4DAF-85FA-067E8C2D61D5}" dt="2022-09-28T14:57:59.223" v="10357" actId="478"/>
          <ac:cxnSpMkLst>
            <pc:docMk/>
            <pc:sldMk cId="3647251729" sldId="1080"/>
            <ac:cxnSpMk id="53" creationId="{D9AC7DC4-799E-4585-8164-A979C56E9150}"/>
          </ac:cxnSpMkLst>
        </pc:cxnChg>
        <pc:cxnChg chg="add del mod">
          <ac:chgData name="Nguyễn Thành Thuận" userId="f7e0d9b1-5112-4b72-8fa3-9ac8b2b6baf7" providerId="ADAL" clId="{45BC7FF8-AE83-4DAF-85FA-067E8C2D61D5}" dt="2022-09-28T15:02:59.892" v="10811" actId="478"/>
          <ac:cxnSpMkLst>
            <pc:docMk/>
            <pc:sldMk cId="3647251729" sldId="1080"/>
            <ac:cxnSpMk id="57" creationId="{AC8E19F0-9317-4FAC-B8F7-B7026EB63138}"/>
          </ac:cxnSpMkLst>
        </pc:cxnChg>
        <pc:cxnChg chg="add del mod">
          <ac:chgData name="Nguyễn Thành Thuận" userId="f7e0d9b1-5112-4b72-8fa3-9ac8b2b6baf7" providerId="ADAL" clId="{45BC7FF8-AE83-4DAF-85FA-067E8C2D61D5}" dt="2022-09-28T15:02:58.084" v="10810" actId="478"/>
          <ac:cxnSpMkLst>
            <pc:docMk/>
            <pc:sldMk cId="3647251729" sldId="1080"/>
            <ac:cxnSpMk id="60" creationId="{3FF5BF7C-66A4-4382-A49A-E9F3AAAC3079}"/>
          </ac:cxnSpMkLst>
        </pc:cxnChg>
        <pc:cxnChg chg="del">
          <ac:chgData name="Nguyễn Thành Thuận" userId="f7e0d9b1-5112-4b72-8fa3-9ac8b2b6baf7" providerId="ADAL" clId="{45BC7FF8-AE83-4DAF-85FA-067E8C2D61D5}" dt="2022-09-28T14:53:38.500" v="9880" actId="21"/>
          <ac:cxnSpMkLst>
            <pc:docMk/>
            <pc:sldMk cId="3647251729" sldId="1080"/>
            <ac:cxnSpMk id="67" creationId="{912B8F6F-F77C-48B0-AD09-C53ADB9BD364}"/>
          </ac:cxnSpMkLst>
        </pc:cxnChg>
        <pc:cxnChg chg="del">
          <ac:chgData name="Nguyễn Thành Thuận" userId="f7e0d9b1-5112-4b72-8fa3-9ac8b2b6baf7" providerId="ADAL" clId="{45BC7FF8-AE83-4DAF-85FA-067E8C2D61D5}" dt="2022-09-28T14:53:38.500" v="9880" actId="21"/>
          <ac:cxnSpMkLst>
            <pc:docMk/>
            <pc:sldMk cId="3647251729" sldId="1080"/>
            <ac:cxnSpMk id="70" creationId="{519CB214-823D-4886-8A06-54F44394F914}"/>
          </ac:cxnSpMkLst>
        </pc:cxnChg>
        <pc:cxnChg chg="add del mod">
          <ac:chgData name="Nguyễn Thành Thuận" userId="f7e0d9b1-5112-4b72-8fa3-9ac8b2b6baf7" providerId="ADAL" clId="{45BC7FF8-AE83-4DAF-85FA-067E8C2D61D5}" dt="2022-09-28T16:10:48.427" v="12104" actId="478"/>
          <ac:cxnSpMkLst>
            <pc:docMk/>
            <pc:sldMk cId="3647251729" sldId="1080"/>
            <ac:cxnSpMk id="76" creationId="{0B9D2172-DB6D-4274-A3A4-244C697468A5}"/>
          </ac:cxnSpMkLst>
        </pc:cxnChg>
        <pc:cxnChg chg="add del mod">
          <ac:chgData name="Nguyễn Thành Thuận" userId="f7e0d9b1-5112-4b72-8fa3-9ac8b2b6baf7" providerId="ADAL" clId="{45BC7FF8-AE83-4DAF-85FA-067E8C2D61D5}" dt="2022-09-28T16:10:47.352" v="12103" actId="478"/>
          <ac:cxnSpMkLst>
            <pc:docMk/>
            <pc:sldMk cId="3647251729" sldId="1080"/>
            <ac:cxnSpMk id="78" creationId="{B0B6978C-EC55-42A2-83B5-214A2C020A71}"/>
          </ac:cxnSpMkLst>
        </pc:cxnChg>
      </pc:sldChg>
      <pc:sldChg chg="addSp delSp modSp add del mod">
        <pc:chgData name="Nguyễn Thành Thuận" userId="f7e0d9b1-5112-4b72-8fa3-9ac8b2b6baf7" providerId="ADAL" clId="{45BC7FF8-AE83-4DAF-85FA-067E8C2D61D5}" dt="2022-09-28T14:53:32.076" v="9877" actId="47"/>
        <pc:sldMkLst>
          <pc:docMk/>
          <pc:sldMk cId="2846702870" sldId="1081"/>
        </pc:sldMkLst>
        <pc:spChg chg="mod">
          <ac:chgData name="Nguyễn Thành Thuận" userId="f7e0d9b1-5112-4b72-8fa3-9ac8b2b6baf7" providerId="ADAL" clId="{45BC7FF8-AE83-4DAF-85FA-067E8C2D61D5}" dt="2022-09-28T14:45:05.653" v="9671" actId="12788"/>
          <ac:spMkLst>
            <pc:docMk/>
            <pc:sldMk cId="2846702870" sldId="1081"/>
            <ac:spMk id="2" creationId="{08D22782-4DF7-4F69-BCA2-0F3AE201385C}"/>
          </ac:spMkLst>
        </pc:spChg>
        <pc:spChg chg="add del mod">
          <ac:chgData name="Nguyễn Thành Thuận" userId="f7e0d9b1-5112-4b72-8fa3-9ac8b2b6baf7" providerId="ADAL" clId="{45BC7FF8-AE83-4DAF-85FA-067E8C2D61D5}" dt="2022-09-28T14:45:17.035" v="9675"/>
          <ac:spMkLst>
            <pc:docMk/>
            <pc:sldMk cId="2846702870" sldId="1081"/>
            <ac:spMk id="22" creationId="{D4865A42-1357-4ED9-B188-C2653178D58B}"/>
          </ac:spMkLst>
        </pc:spChg>
        <pc:spChg chg="add del mod">
          <ac:chgData name="Nguyễn Thành Thuận" userId="f7e0d9b1-5112-4b72-8fa3-9ac8b2b6baf7" providerId="ADAL" clId="{45BC7FF8-AE83-4DAF-85FA-067E8C2D61D5}" dt="2022-09-28T14:45:17.035" v="9675"/>
          <ac:spMkLst>
            <pc:docMk/>
            <pc:sldMk cId="2846702870" sldId="1081"/>
            <ac:spMk id="23" creationId="{327D2C25-E0A5-476E-96CD-E2C486E3A16D}"/>
          </ac:spMkLst>
        </pc:spChg>
        <pc:spChg chg="add del mod">
          <ac:chgData name="Nguyễn Thành Thuận" userId="f7e0d9b1-5112-4b72-8fa3-9ac8b2b6baf7" providerId="ADAL" clId="{45BC7FF8-AE83-4DAF-85FA-067E8C2D61D5}" dt="2022-09-28T14:45:17.035" v="9675"/>
          <ac:spMkLst>
            <pc:docMk/>
            <pc:sldMk cId="2846702870" sldId="1081"/>
            <ac:spMk id="25" creationId="{ABAB002B-F6B4-4DA9-9485-9EA2437D6CC5}"/>
          </ac:spMkLst>
        </pc:spChg>
        <pc:spChg chg="add mod">
          <ac:chgData name="Nguyễn Thành Thuận" userId="f7e0d9b1-5112-4b72-8fa3-9ac8b2b6baf7" providerId="ADAL" clId="{45BC7FF8-AE83-4DAF-85FA-067E8C2D61D5}" dt="2022-09-28T14:45:34.019" v="9759" actId="1038"/>
          <ac:spMkLst>
            <pc:docMk/>
            <pc:sldMk cId="2846702870" sldId="1081"/>
            <ac:spMk id="27" creationId="{4D3E7811-ACB7-4C58-8804-5293C3459D40}"/>
          </ac:spMkLst>
        </pc:spChg>
        <pc:spChg chg="add mod">
          <ac:chgData name="Nguyễn Thành Thuận" userId="f7e0d9b1-5112-4b72-8fa3-9ac8b2b6baf7" providerId="ADAL" clId="{45BC7FF8-AE83-4DAF-85FA-067E8C2D61D5}" dt="2022-09-28T14:45:34.019" v="9759" actId="1038"/>
          <ac:spMkLst>
            <pc:docMk/>
            <pc:sldMk cId="2846702870" sldId="1081"/>
            <ac:spMk id="31" creationId="{16EAB72B-888D-4602-8481-EBA6EAD7B023}"/>
          </ac:spMkLst>
        </pc:spChg>
        <pc:spChg chg="add mod">
          <ac:chgData name="Nguyễn Thành Thuận" userId="f7e0d9b1-5112-4b72-8fa3-9ac8b2b6baf7" providerId="ADAL" clId="{45BC7FF8-AE83-4DAF-85FA-067E8C2D61D5}" dt="2022-09-28T14:45:34.019" v="9759" actId="1038"/>
          <ac:spMkLst>
            <pc:docMk/>
            <pc:sldMk cId="2846702870" sldId="1081"/>
            <ac:spMk id="32" creationId="{9802BBA3-3F56-417B-ABC5-3571F389DF25}"/>
          </ac:spMkLst>
        </pc:spChg>
        <pc:spChg chg="mod">
          <ac:chgData name="Nguyễn Thành Thuận" userId="f7e0d9b1-5112-4b72-8fa3-9ac8b2b6baf7" providerId="ADAL" clId="{45BC7FF8-AE83-4DAF-85FA-067E8C2D61D5}" dt="2022-09-28T14:45:05.653" v="9671" actId="12788"/>
          <ac:spMkLst>
            <pc:docMk/>
            <pc:sldMk cId="2846702870" sldId="1081"/>
            <ac:spMk id="33" creationId="{3349FAFE-17CE-4EEB-8C36-1BF7A91E1A1D}"/>
          </ac:spMkLst>
        </pc:spChg>
        <pc:spChg chg="add mod">
          <ac:chgData name="Nguyễn Thành Thuận" userId="f7e0d9b1-5112-4b72-8fa3-9ac8b2b6baf7" providerId="ADAL" clId="{45BC7FF8-AE83-4DAF-85FA-067E8C2D61D5}" dt="2022-09-28T14:45:34.019" v="9759" actId="1038"/>
          <ac:spMkLst>
            <pc:docMk/>
            <pc:sldMk cId="2846702870" sldId="1081"/>
            <ac:spMk id="35" creationId="{9292FFE4-26D5-44D8-83AE-900907D88B9C}"/>
          </ac:spMkLst>
        </pc:spChg>
        <pc:spChg chg="add del mod">
          <ac:chgData name="Nguyễn Thành Thuận" userId="f7e0d9b1-5112-4b72-8fa3-9ac8b2b6baf7" providerId="ADAL" clId="{45BC7FF8-AE83-4DAF-85FA-067E8C2D61D5}" dt="2022-09-28T14:45:53.515" v="9764" actId="478"/>
          <ac:spMkLst>
            <pc:docMk/>
            <pc:sldMk cId="2846702870" sldId="1081"/>
            <ac:spMk id="36" creationId="{40897278-4409-4393-B253-DBF7D0D5ED38}"/>
          </ac:spMkLst>
        </pc:spChg>
        <pc:spChg chg="mod">
          <ac:chgData name="Nguyễn Thành Thuận" userId="f7e0d9b1-5112-4b72-8fa3-9ac8b2b6baf7" providerId="ADAL" clId="{45BC7FF8-AE83-4DAF-85FA-067E8C2D61D5}" dt="2022-09-28T14:45:05.653" v="9671" actId="12788"/>
          <ac:spMkLst>
            <pc:docMk/>
            <pc:sldMk cId="2846702870" sldId="1081"/>
            <ac:spMk id="63" creationId="{7BA3A5BA-978E-4C00-A321-750F65BF750F}"/>
          </ac:spMkLst>
        </pc:spChg>
        <pc:spChg chg="add del">
          <ac:chgData name="Nguyễn Thành Thuận" userId="f7e0d9b1-5112-4b72-8fa3-9ac8b2b6baf7" providerId="ADAL" clId="{45BC7FF8-AE83-4DAF-85FA-067E8C2D61D5}" dt="2022-09-28T14:44:58.840" v="9669" actId="21"/>
          <ac:spMkLst>
            <pc:docMk/>
            <pc:sldMk cId="2846702870" sldId="1081"/>
            <ac:spMk id="66" creationId="{AF1582C9-B294-45AF-BB4D-E2AD8FDC1AF8}"/>
          </ac:spMkLst>
        </pc:spChg>
        <pc:spChg chg="add del">
          <ac:chgData name="Nguyễn Thành Thuận" userId="f7e0d9b1-5112-4b72-8fa3-9ac8b2b6baf7" providerId="ADAL" clId="{45BC7FF8-AE83-4DAF-85FA-067E8C2D61D5}" dt="2022-09-28T14:44:58.840" v="9669" actId="21"/>
          <ac:spMkLst>
            <pc:docMk/>
            <pc:sldMk cId="2846702870" sldId="1081"/>
            <ac:spMk id="68" creationId="{6176E896-77FE-471F-87F3-61AD45522917}"/>
          </ac:spMkLst>
        </pc:spChg>
        <pc:spChg chg="del">
          <ac:chgData name="Nguyễn Thành Thuận" userId="f7e0d9b1-5112-4b72-8fa3-9ac8b2b6baf7" providerId="ADAL" clId="{45BC7FF8-AE83-4DAF-85FA-067E8C2D61D5}" dt="2022-09-28T14:45:45.455" v="9762" actId="21"/>
          <ac:spMkLst>
            <pc:docMk/>
            <pc:sldMk cId="2846702870" sldId="1081"/>
            <ac:spMk id="69" creationId="{D2BCE35B-4555-461A-8D8F-0AB29A3A339B}"/>
          </ac:spMkLst>
        </pc:spChg>
        <pc:spChg chg="mod ord">
          <ac:chgData name="Nguyễn Thành Thuận" userId="f7e0d9b1-5112-4b72-8fa3-9ac8b2b6baf7" providerId="ADAL" clId="{45BC7FF8-AE83-4DAF-85FA-067E8C2D61D5}" dt="2022-09-28T14:45:43.112" v="9761" actId="1076"/>
          <ac:spMkLst>
            <pc:docMk/>
            <pc:sldMk cId="2846702870" sldId="1081"/>
            <ac:spMk id="71" creationId="{735F737B-64E6-4B30-8A09-7D507D6B62F2}"/>
          </ac:spMkLst>
        </pc:spChg>
        <pc:spChg chg="mod">
          <ac:chgData name="Nguyễn Thành Thuận" userId="f7e0d9b1-5112-4b72-8fa3-9ac8b2b6baf7" providerId="ADAL" clId="{45BC7FF8-AE83-4DAF-85FA-067E8C2D61D5}" dt="2022-09-28T14:45:05.653" v="9671" actId="12788"/>
          <ac:spMkLst>
            <pc:docMk/>
            <pc:sldMk cId="2846702870" sldId="1081"/>
            <ac:spMk id="73" creationId="{F3EDBF59-625E-4476-8AA2-FD39B7F3C7A4}"/>
          </ac:spMkLst>
        </pc:spChg>
        <pc:spChg chg="add del ord">
          <ac:chgData name="Nguyễn Thành Thuận" userId="f7e0d9b1-5112-4b72-8fa3-9ac8b2b6baf7" providerId="ADAL" clId="{45BC7FF8-AE83-4DAF-85FA-067E8C2D61D5}" dt="2022-09-28T14:44:58.840" v="9669" actId="21"/>
          <ac:spMkLst>
            <pc:docMk/>
            <pc:sldMk cId="2846702870" sldId="1081"/>
            <ac:spMk id="74" creationId="{1C6858D1-4481-4163-BDB5-CA2D0A5A0BCC}"/>
          </ac:spMkLst>
        </pc:spChg>
        <pc:cxnChg chg="add del mod">
          <ac:chgData name="Nguyễn Thành Thuận" userId="f7e0d9b1-5112-4b72-8fa3-9ac8b2b6baf7" providerId="ADAL" clId="{45BC7FF8-AE83-4DAF-85FA-067E8C2D61D5}" dt="2022-09-28T14:45:17.035" v="9675"/>
          <ac:cxnSpMkLst>
            <pc:docMk/>
            <pc:sldMk cId="2846702870" sldId="1081"/>
            <ac:cxnSpMk id="24" creationId="{F1151A49-7624-4425-9385-E53532CBC196}"/>
          </ac:cxnSpMkLst>
        </pc:cxnChg>
        <pc:cxnChg chg="add del mod">
          <ac:chgData name="Nguyễn Thành Thuận" userId="f7e0d9b1-5112-4b72-8fa3-9ac8b2b6baf7" providerId="ADAL" clId="{45BC7FF8-AE83-4DAF-85FA-067E8C2D61D5}" dt="2022-09-28T14:45:17.035" v="9675"/>
          <ac:cxnSpMkLst>
            <pc:docMk/>
            <pc:sldMk cId="2846702870" sldId="1081"/>
            <ac:cxnSpMk id="26" creationId="{AC6EFE1B-F79C-4AA1-B684-788CEB19FA33}"/>
          </ac:cxnSpMkLst>
        </pc:cxnChg>
        <pc:cxnChg chg="add mod">
          <ac:chgData name="Nguyễn Thành Thuận" userId="f7e0d9b1-5112-4b72-8fa3-9ac8b2b6baf7" providerId="ADAL" clId="{45BC7FF8-AE83-4DAF-85FA-067E8C2D61D5}" dt="2022-09-28T14:45:34.019" v="9759" actId="1038"/>
          <ac:cxnSpMkLst>
            <pc:docMk/>
            <pc:sldMk cId="2846702870" sldId="1081"/>
            <ac:cxnSpMk id="30" creationId="{542E5D9F-8D67-492D-871B-F61870797128}"/>
          </ac:cxnSpMkLst>
        </pc:cxnChg>
        <pc:cxnChg chg="add mod">
          <ac:chgData name="Nguyễn Thành Thuận" userId="f7e0d9b1-5112-4b72-8fa3-9ac8b2b6baf7" providerId="ADAL" clId="{45BC7FF8-AE83-4DAF-85FA-067E8C2D61D5}" dt="2022-09-28T14:45:34.019" v="9759" actId="1038"/>
          <ac:cxnSpMkLst>
            <pc:docMk/>
            <pc:sldMk cId="2846702870" sldId="1081"/>
            <ac:cxnSpMk id="34" creationId="{F40EA40D-5AB0-404C-8A5B-E3516B6B0E2A}"/>
          </ac:cxnSpMkLst>
        </pc:cxnChg>
        <pc:cxnChg chg="mod">
          <ac:chgData name="Nguyễn Thành Thuận" userId="f7e0d9b1-5112-4b72-8fa3-9ac8b2b6baf7" providerId="ADAL" clId="{45BC7FF8-AE83-4DAF-85FA-067E8C2D61D5}" dt="2022-09-28T14:45:05.653" v="9671" actId="12788"/>
          <ac:cxnSpMkLst>
            <pc:docMk/>
            <pc:sldMk cId="2846702870" sldId="1081"/>
            <ac:cxnSpMk id="40" creationId="{19EDFD24-5EEB-4666-8E85-A2A415BBADF1}"/>
          </ac:cxnSpMkLst>
        </pc:cxnChg>
        <pc:cxnChg chg="mod">
          <ac:chgData name="Nguyễn Thành Thuận" userId="f7e0d9b1-5112-4b72-8fa3-9ac8b2b6baf7" providerId="ADAL" clId="{45BC7FF8-AE83-4DAF-85FA-067E8C2D61D5}" dt="2022-09-28T14:45:05.653" v="9671" actId="12788"/>
          <ac:cxnSpMkLst>
            <pc:docMk/>
            <pc:sldMk cId="2846702870" sldId="1081"/>
            <ac:cxnSpMk id="51" creationId="{2BC69432-45FD-42D3-83D9-2248852E9F26}"/>
          </ac:cxnSpMkLst>
        </pc:cxnChg>
        <pc:cxnChg chg="del">
          <ac:chgData name="Nguyễn Thành Thuận" userId="f7e0d9b1-5112-4b72-8fa3-9ac8b2b6baf7" providerId="ADAL" clId="{45BC7FF8-AE83-4DAF-85FA-067E8C2D61D5}" dt="2022-09-28T14:44:58.840" v="9669" actId="21"/>
          <ac:cxnSpMkLst>
            <pc:docMk/>
            <pc:sldMk cId="2846702870" sldId="1081"/>
            <ac:cxnSpMk id="67" creationId="{912B8F6F-F77C-48B0-AD09-C53ADB9BD364}"/>
          </ac:cxnSpMkLst>
        </pc:cxnChg>
        <pc:cxnChg chg="add del">
          <ac:chgData name="Nguyễn Thành Thuận" userId="f7e0d9b1-5112-4b72-8fa3-9ac8b2b6baf7" providerId="ADAL" clId="{45BC7FF8-AE83-4DAF-85FA-067E8C2D61D5}" dt="2022-09-28T14:44:58.840" v="9669" actId="21"/>
          <ac:cxnSpMkLst>
            <pc:docMk/>
            <pc:sldMk cId="2846702870" sldId="1081"/>
            <ac:cxnSpMk id="70" creationId="{519CB214-823D-4886-8A06-54F44394F914}"/>
          </ac:cxnSpMkLst>
        </pc:cxnChg>
      </pc:sldChg>
      <pc:sldChg chg="addSp delSp modSp add mod delAnim modAnim">
        <pc:chgData name="Nguyễn Thành Thuận" userId="f7e0d9b1-5112-4b72-8fa3-9ac8b2b6baf7" providerId="ADAL" clId="{45BC7FF8-AE83-4DAF-85FA-067E8C2D61D5}" dt="2022-09-28T16:57:31.486" v="12819"/>
        <pc:sldMkLst>
          <pc:docMk/>
          <pc:sldMk cId="1221313079" sldId="1082"/>
        </pc:sldMkLst>
        <pc:spChg chg="del mod topLvl">
          <ac:chgData name="Nguyễn Thành Thuận" userId="f7e0d9b1-5112-4b72-8fa3-9ac8b2b6baf7" providerId="ADAL" clId="{45BC7FF8-AE83-4DAF-85FA-067E8C2D61D5}" dt="2022-09-28T14:52:44.158" v="9852" actId="478"/>
          <ac:spMkLst>
            <pc:docMk/>
            <pc:sldMk cId="1221313079" sldId="1082"/>
            <ac:spMk id="2" creationId="{08D22782-4DF7-4F69-BCA2-0F3AE201385C}"/>
          </ac:spMkLst>
        </pc:spChg>
        <pc:spChg chg="del">
          <ac:chgData name="Nguyễn Thành Thuận" userId="f7e0d9b1-5112-4b72-8fa3-9ac8b2b6baf7" providerId="ADAL" clId="{45BC7FF8-AE83-4DAF-85FA-067E8C2D61D5}" dt="2022-09-28T16:22:46.998" v="12288" actId="478"/>
          <ac:spMkLst>
            <pc:docMk/>
            <pc:sldMk cId="1221313079" sldId="1082"/>
            <ac:spMk id="9" creationId="{69EC072D-899A-46CD-ACFA-F09FE0EA5448}"/>
          </ac:spMkLst>
        </pc:spChg>
        <pc:spChg chg="del">
          <ac:chgData name="Nguyễn Thành Thuận" userId="f7e0d9b1-5112-4b72-8fa3-9ac8b2b6baf7" providerId="ADAL" clId="{45BC7FF8-AE83-4DAF-85FA-067E8C2D61D5}" dt="2022-09-28T16:22:46.998" v="12288" actId="478"/>
          <ac:spMkLst>
            <pc:docMk/>
            <pc:sldMk cId="1221313079" sldId="1082"/>
            <ac:spMk id="11" creationId="{FDEB4FE8-8737-4F51-9EC0-D35FB2E90FEA}"/>
          </ac:spMkLst>
        </pc:spChg>
        <pc:spChg chg="del">
          <ac:chgData name="Nguyễn Thành Thuận" userId="f7e0d9b1-5112-4b72-8fa3-9ac8b2b6baf7" providerId="ADAL" clId="{45BC7FF8-AE83-4DAF-85FA-067E8C2D61D5}" dt="2022-09-28T16:22:46.998" v="12288" actId="478"/>
          <ac:spMkLst>
            <pc:docMk/>
            <pc:sldMk cId="1221313079" sldId="1082"/>
            <ac:spMk id="12" creationId="{56074971-BFC0-4F78-A295-D0896C33B75F}"/>
          </ac:spMkLst>
        </pc:spChg>
        <pc:spChg chg="del">
          <ac:chgData name="Nguyễn Thành Thuận" userId="f7e0d9b1-5112-4b72-8fa3-9ac8b2b6baf7" providerId="ADAL" clId="{45BC7FF8-AE83-4DAF-85FA-067E8C2D61D5}" dt="2022-09-28T16:22:46.998" v="12288" actId="478"/>
          <ac:spMkLst>
            <pc:docMk/>
            <pc:sldMk cId="1221313079" sldId="1082"/>
            <ac:spMk id="13" creationId="{0732D9E2-819A-4A72-951D-EC4E38B20991}"/>
          </ac:spMkLst>
        </pc:spChg>
        <pc:spChg chg="mod">
          <ac:chgData name="Nguyễn Thành Thuận" userId="f7e0d9b1-5112-4b72-8fa3-9ac8b2b6baf7" providerId="ADAL" clId="{45BC7FF8-AE83-4DAF-85FA-067E8C2D61D5}" dt="2022-09-28T16:22:28.672" v="12280"/>
          <ac:spMkLst>
            <pc:docMk/>
            <pc:sldMk cId="1221313079" sldId="1082"/>
            <ac:spMk id="19" creationId="{E3AA8CA7-6FB8-4973-AF9A-87DA8EE509F5}"/>
          </ac:spMkLst>
        </pc:spChg>
        <pc:spChg chg="mod">
          <ac:chgData name="Nguyễn Thành Thuận" userId="f7e0d9b1-5112-4b72-8fa3-9ac8b2b6baf7" providerId="ADAL" clId="{45BC7FF8-AE83-4DAF-85FA-067E8C2D61D5}" dt="2022-09-28T16:22:28.672" v="12280"/>
          <ac:spMkLst>
            <pc:docMk/>
            <pc:sldMk cId="1221313079" sldId="1082"/>
            <ac:spMk id="20" creationId="{2BE6C1D3-AA15-4AEC-BC7A-9146B39ABB8E}"/>
          </ac:spMkLst>
        </pc:spChg>
        <pc:spChg chg="mod">
          <ac:chgData name="Nguyễn Thành Thuận" userId="f7e0d9b1-5112-4b72-8fa3-9ac8b2b6baf7" providerId="ADAL" clId="{45BC7FF8-AE83-4DAF-85FA-067E8C2D61D5}" dt="2022-09-28T16:22:28.672" v="12280"/>
          <ac:spMkLst>
            <pc:docMk/>
            <pc:sldMk cId="1221313079" sldId="1082"/>
            <ac:spMk id="21" creationId="{D21747EF-4ADA-4776-A584-9E301463816B}"/>
          </ac:spMkLst>
        </pc:spChg>
        <pc:spChg chg="add mod">
          <ac:chgData name="Nguyễn Thành Thuận" userId="f7e0d9b1-5112-4b72-8fa3-9ac8b2b6baf7" providerId="ADAL" clId="{45BC7FF8-AE83-4DAF-85FA-067E8C2D61D5}" dt="2022-09-28T16:22:52.893" v="12289"/>
          <ac:spMkLst>
            <pc:docMk/>
            <pc:sldMk cId="1221313079" sldId="1082"/>
            <ac:spMk id="22" creationId="{641AE923-8C29-4BF7-8932-A39457428C14}"/>
          </ac:spMkLst>
        </pc:spChg>
        <pc:spChg chg="del">
          <ac:chgData name="Nguyễn Thành Thuận" userId="f7e0d9b1-5112-4b72-8fa3-9ac8b2b6baf7" providerId="ADAL" clId="{45BC7FF8-AE83-4DAF-85FA-067E8C2D61D5}" dt="2022-09-28T14:46:12.489" v="9766" actId="478"/>
          <ac:spMkLst>
            <pc:docMk/>
            <pc:sldMk cId="1221313079" sldId="1082"/>
            <ac:spMk id="24" creationId="{549451D6-3B6A-47AD-8A26-6EB01C63CD16}"/>
          </ac:spMkLst>
        </pc:spChg>
        <pc:spChg chg="add mod">
          <ac:chgData name="Nguyễn Thành Thuận" userId="f7e0d9b1-5112-4b72-8fa3-9ac8b2b6baf7" providerId="ADAL" clId="{45BC7FF8-AE83-4DAF-85FA-067E8C2D61D5}" dt="2022-09-28T16:22:52.893" v="12289"/>
          <ac:spMkLst>
            <pc:docMk/>
            <pc:sldMk cId="1221313079" sldId="1082"/>
            <ac:spMk id="24" creationId="{C011136D-7274-4AD2-BC7B-2163A0FAF3E4}"/>
          </ac:spMkLst>
        </pc:spChg>
        <pc:spChg chg="add mod">
          <ac:chgData name="Nguyễn Thành Thuận" userId="f7e0d9b1-5112-4b72-8fa3-9ac8b2b6baf7" providerId="ADAL" clId="{45BC7FF8-AE83-4DAF-85FA-067E8C2D61D5}" dt="2022-09-28T16:25:49.791" v="12425" actId="1035"/>
          <ac:spMkLst>
            <pc:docMk/>
            <pc:sldMk cId="1221313079" sldId="1082"/>
            <ac:spMk id="25" creationId="{C0FA50BF-83DA-4F09-A5E9-F87796EF2289}"/>
          </ac:spMkLst>
        </pc:spChg>
        <pc:spChg chg="add del mod">
          <ac:chgData name="Nguyễn Thành Thuận" userId="f7e0d9b1-5112-4b72-8fa3-9ac8b2b6baf7" providerId="ADAL" clId="{45BC7FF8-AE83-4DAF-85FA-067E8C2D61D5}" dt="2022-09-28T16:22:33.248" v="12284" actId="478"/>
          <ac:spMkLst>
            <pc:docMk/>
            <pc:sldMk cId="1221313079" sldId="1082"/>
            <ac:spMk id="27" creationId="{89FE2FDC-B208-4807-8F33-541BA6612F53}"/>
          </ac:spMkLst>
        </pc:spChg>
        <pc:spChg chg="del">
          <ac:chgData name="Nguyễn Thành Thuận" userId="f7e0d9b1-5112-4b72-8fa3-9ac8b2b6baf7" providerId="ADAL" clId="{45BC7FF8-AE83-4DAF-85FA-067E8C2D61D5}" dt="2022-09-28T16:22:46.998" v="12288" actId="478"/>
          <ac:spMkLst>
            <pc:docMk/>
            <pc:sldMk cId="1221313079" sldId="1082"/>
            <ac:spMk id="28" creationId="{5CA1D85A-A97B-49AB-98AE-BB18D39EBB74}"/>
          </ac:spMkLst>
        </pc:spChg>
        <pc:spChg chg="add del mod">
          <ac:chgData name="Nguyễn Thành Thuận" userId="f7e0d9b1-5112-4b72-8fa3-9ac8b2b6baf7" providerId="ADAL" clId="{45BC7FF8-AE83-4DAF-85FA-067E8C2D61D5}" dt="2022-09-28T16:22:31.486" v="12281" actId="478"/>
          <ac:spMkLst>
            <pc:docMk/>
            <pc:sldMk cId="1221313079" sldId="1082"/>
            <ac:spMk id="30" creationId="{CB23E89F-0385-4274-A85C-2058819FA017}"/>
          </ac:spMkLst>
        </pc:spChg>
        <pc:spChg chg="add del mod">
          <ac:chgData name="Nguyễn Thành Thuận" userId="f7e0d9b1-5112-4b72-8fa3-9ac8b2b6baf7" providerId="ADAL" clId="{45BC7FF8-AE83-4DAF-85FA-067E8C2D61D5}" dt="2022-09-28T16:22:32.716" v="12283" actId="478"/>
          <ac:spMkLst>
            <pc:docMk/>
            <pc:sldMk cId="1221313079" sldId="1082"/>
            <ac:spMk id="31" creationId="{995AFC32-1746-444F-8EE9-B70A2AD86DDD}"/>
          </ac:spMkLst>
        </pc:spChg>
        <pc:spChg chg="add mod">
          <ac:chgData name="Nguyễn Thành Thuận" userId="f7e0d9b1-5112-4b72-8fa3-9ac8b2b6baf7" providerId="ADAL" clId="{45BC7FF8-AE83-4DAF-85FA-067E8C2D61D5}" dt="2022-09-28T16:22:52.893" v="12289"/>
          <ac:spMkLst>
            <pc:docMk/>
            <pc:sldMk cId="1221313079" sldId="1082"/>
            <ac:spMk id="33" creationId="{2CD04367-4393-461F-92AB-20D191D351DA}"/>
          </ac:spMkLst>
        </pc:spChg>
        <pc:spChg chg="del mod topLvl">
          <ac:chgData name="Nguyễn Thành Thuận" userId="f7e0d9b1-5112-4b72-8fa3-9ac8b2b6baf7" providerId="ADAL" clId="{45BC7FF8-AE83-4DAF-85FA-067E8C2D61D5}" dt="2022-09-28T14:52:44.158" v="9852" actId="478"/>
          <ac:spMkLst>
            <pc:docMk/>
            <pc:sldMk cId="1221313079" sldId="1082"/>
            <ac:spMk id="33" creationId="{3349FAFE-17CE-4EEB-8C36-1BF7A91E1A1D}"/>
          </ac:spMkLst>
        </pc:spChg>
        <pc:spChg chg="add mod">
          <ac:chgData name="Nguyễn Thành Thuận" userId="f7e0d9b1-5112-4b72-8fa3-9ac8b2b6baf7" providerId="ADAL" clId="{45BC7FF8-AE83-4DAF-85FA-067E8C2D61D5}" dt="2022-09-28T16:22:52.893" v="12289"/>
          <ac:spMkLst>
            <pc:docMk/>
            <pc:sldMk cId="1221313079" sldId="1082"/>
            <ac:spMk id="34" creationId="{BC60E8EF-1126-453E-B0D1-FD73CC9BB7EE}"/>
          </ac:spMkLst>
        </pc:spChg>
        <pc:spChg chg="add mod">
          <ac:chgData name="Nguyễn Thành Thuận" userId="f7e0d9b1-5112-4b72-8fa3-9ac8b2b6baf7" providerId="ADAL" clId="{45BC7FF8-AE83-4DAF-85FA-067E8C2D61D5}" dt="2022-09-28T16:22:52.893" v="12289"/>
          <ac:spMkLst>
            <pc:docMk/>
            <pc:sldMk cId="1221313079" sldId="1082"/>
            <ac:spMk id="35" creationId="{BA992A73-A67E-4EA0-8F65-83CA17365888}"/>
          </ac:spMkLst>
        </pc:spChg>
        <pc:spChg chg="add mod">
          <ac:chgData name="Nguyễn Thành Thuận" userId="f7e0d9b1-5112-4b72-8fa3-9ac8b2b6baf7" providerId="ADAL" clId="{45BC7FF8-AE83-4DAF-85FA-067E8C2D61D5}" dt="2022-09-28T16:25:49.791" v="12425" actId="1035"/>
          <ac:spMkLst>
            <pc:docMk/>
            <pc:sldMk cId="1221313079" sldId="1082"/>
            <ac:spMk id="37" creationId="{D93D6AFA-83E9-4584-8B5C-D909CA97FE80}"/>
          </ac:spMkLst>
        </pc:spChg>
        <pc:spChg chg="add mod">
          <ac:chgData name="Nguyễn Thành Thuận" userId="f7e0d9b1-5112-4b72-8fa3-9ac8b2b6baf7" providerId="ADAL" clId="{45BC7FF8-AE83-4DAF-85FA-067E8C2D61D5}" dt="2022-09-28T16:57:31.486" v="12819"/>
          <ac:spMkLst>
            <pc:docMk/>
            <pc:sldMk cId="1221313079" sldId="1082"/>
            <ac:spMk id="38" creationId="{12BCDE38-C748-4D6D-B05F-F78005223A3D}"/>
          </ac:spMkLst>
        </pc:spChg>
        <pc:spChg chg="del mod topLvl">
          <ac:chgData name="Nguyễn Thành Thuận" userId="f7e0d9b1-5112-4b72-8fa3-9ac8b2b6baf7" providerId="ADAL" clId="{45BC7FF8-AE83-4DAF-85FA-067E8C2D61D5}" dt="2022-09-28T14:52:44.158" v="9852" actId="478"/>
          <ac:spMkLst>
            <pc:docMk/>
            <pc:sldMk cId="1221313079" sldId="1082"/>
            <ac:spMk id="63" creationId="{7BA3A5BA-978E-4C00-A321-750F65BF750F}"/>
          </ac:spMkLst>
        </pc:spChg>
        <pc:spChg chg="del">
          <ac:chgData name="Nguyễn Thành Thuận" userId="f7e0d9b1-5112-4b72-8fa3-9ac8b2b6baf7" providerId="ADAL" clId="{45BC7FF8-AE83-4DAF-85FA-067E8C2D61D5}" dt="2022-09-28T14:49:37.106" v="9827" actId="478"/>
          <ac:spMkLst>
            <pc:docMk/>
            <pc:sldMk cId="1221313079" sldId="1082"/>
            <ac:spMk id="66" creationId="{AF1582C9-B294-45AF-BB4D-E2AD8FDC1AF8}"/>
          </ac:spMkLst>
        </pc:spChg>
        <pc:spChg chg="del">
          <ac:chgData name="Nguyễn Thành Thuận" userId="f7e0d9b1-5112-4b72-8fa3-9ac8b2b6baf7" providerId="ADAL" clId="{45BC7FF8-AE83-4DAF-85FA-067E8C2D61D5}" dt="2022-09-28T14:49:37.106" v="9827" actId="478"/>
          <ac:spMkLst>
            <pc:docMk/>
            <pc:sldMk cId="1221313079" sldId="1082"/>
            <ac:spMk id="68" creationId="{6176E896-77FE-471F-87F3-61AD45522917}"/>
          </ac:spMkLst>
        </pc:spChg>
        <pc:spChg chg="del">
          <ac:chgData name="Nguyễn Thành Thuận" userId="f7e0d9b1-5112-4b72-8fa3-9ac8b2b6baf7" providerId="ADAL" clId="{45BC7FF8-AE83-4DAF-85FA-067E8C2D61D5}" dt="2022-09-28T14:49:37.106" v="9827" actId="478"/>
          <ac:spMkLst>
            <pc:docMk/>
            <pc:sldMk cId="1221313079" sldId="1082"/>
            <ac:spMk id="69" creationId="{D2BCE35B-4555-461A-8D8F-0AB29A3A339B}"/>
          </ac:spMkLst>
        </pc:spChg>
        <pc:spChg chg="del mod topLvl">
          <ac:chgData name="Nguyễn Thành Thuận" userId="f7e0d9b1-5112-4b72-8fa3-9ac8b2b6baf7" providerId="ADAL" clId="{45BC7FF8-AE83-4DAF-85FA-067E8C2D61D5}" dt="2022-09-28T14:52:44.158" v="9852" actId="478"/>
          <ac:spMkLst>
            <pc:docMk/>
            <pc:sldMk cId="1221313079" sldId="1082"/>
            <ac:spMk id="73" creationId="{F3EDBF59-625E-4476-8AA2-FD39B7F3C7A4}"/>
          </ac:spMkLst>
        </pc:spChg>
        <pc:spChg chg="del">
          <ac:chgData name="Nguyễn Thành Thuận" userId="f7e0d9b1-5112-4b72-8fa3-9ac8b2b6baf7" providerId="ADAL" clId="{45BC7FF8-AE83-4DAF-85FA-067E8C2D61D5}" dt="2022-09-28T14:49:37.106" v="9827" actId="478"/>
          <ac:spMkLst>
            <pc:docMk/>
            <pc:sldMk cId="1221313079" sldId="1082"/>
            <ac:spMk id="74" creationId="{1C6858D1-4481-4163-BDB5-CA2D0A5A0BCC}"/>
          </ac:spMkLst>
        </pc:spChg>
        <pc:spChg chg="mod topLvl">
          <ac:chgData name="Nguyễn Thành Thuận" userId="f7e0d9b1-5112-4b72-8fa3-9ac8b2b6baf7" providerId="ADAL" clId="{45BC7FF8-AE83-4DAF-85FA-067E8C2D61D5}" dt="2022-09-28T16:47:47.641" v="12724" actId="1076"/>
          <ac:spMkLst>
            <pc:docMk/>
            <pc:sldMk cId="1221313079" sldId="1082"/>
            <ac:spMk id="77" creationId="{F017A694-E930-4FD2-87FA-C64CA67348B6}"/>
          </ac:spMkLst>
        </pc:spChg>
        <pc:grpChg chg="add del mod">
          <ac:chgData name="Nguyễn Thành Thuận" userId="f7e0d9b1-5112-4b72-8fa3-9ac8b2b6baf7" providerId="ADAL" clId="{45BC7FF8-AE83-4DAF-85FA-067E8C2D61D5}" dt="2022-09-28T14:49:56.905" v="9832" actId="165"/>
          <ac:grpSpMkLst>
            <pc:docMk/>
            <pc:sldMk cId="1221313079" sldId="1082"/>
            <ac:grpSpMk id="3" creationId="{87A301A5-00AD-4B76-9E59-4F4F11BA7A7A}"/>
          </ac:grpSpMkLst>
        </pc:grpChg>
        <pc:grpChg chg="add mod">
          <ac:chgData name="Nguyễn Thành Thuận" userId="f7e0d9b1-5112-4b72-8fa3-9ac8b2b6baf7" providerId="ADAL" clId="{45BC7FF8-AE83-4DAF-85FA-067E8C2D61D5}" dt="2022-09-28T16:26:48.245" v="12430" actId="962"/>
          <ac:grpSpMkLst>
            <pc:docMk/>
            <pc:sldMk cId="1221313079" sldId="1082"/>
            <ac:grpSpMk id="17" creationId="{DBB90DD7-A824-4AF2-9971-84F561C08611}"/>
          </ac:grpSpMkLst>
        </pc:grpChg>
        <pc:grpChg chg="mod">
          <ac:chgData name="Nguyễn Thành Thuận" userId="f7e0d9b1-5112-4b72-8fa3-9ac8b2b6baf7" providerId="ADAL" clId="{45BC7FF8-AE83-4DAF-85FA-067E8C2D61D5}" dt="2022-09-28T16:22:28.672" v="12280"/>
          <ac:grpSpMkLst>
            <pc:docMk/>
            <pc:sldMk cId="1221313079" sldId="1082"/>
            <ac:grpSpMk id="18" creationId="{CB39385D-5F94-4D7B-B4C5-C3D54533CEA8}"/>
          </ac:grpSpMkLst>
        </pc:grpChg>
        <pc:cxnChg chg="del">
          <ac:chgData name="Nguyễn Thành Thuận" userId="f7e0d9b1-5112-4b72-8fa3-9ac8b2b6baf7" providerId="ADAL" clId="{45BC7FF8-AE83-4DAF-85FA-067E8C2D61D5}" dt="2022-09-28T16:22:46.998" v="12288" actId="478"/>
          <ac:cxnSpMkLst>
            <pc:docMk/>
            <pc:sldMk cId="1221313079" sldId="1082"/>
            <ac:cxnSpMk id="14" creationId="{83F4BF9A-C5F1-4008-BC78-6CF459311833}"/>
          </ac:cxnSpMkLst>
        </pc:cxnChg>
        <pc:cxnChg chg="add mod">
          <ac:chgData name="Nguyễn Thành Thuận" userId="f7e0d9b1-5112-4b72-8fa3-9ac8b2b6baf7" providerId="ADAL" clId="{45BC7FF8-AE83-4DAF-85FA-067E8C2D61D5}" dt="2022-09-28T16:22:52.893" v="12289"/>
          <ac:cxnSpMkLst>
            <pc:docMk/>
            <pc:sldMk cId="1221313079" sldId="1082"/>
            <ac:cxnSpMk id="23" creationId="{D3C5C27A-4660-438C-B51F-0A474AF12058}"/>
          </ac:cxnSpMkLst>
        </pc:cxnChg>
        <pc:cxnChg chg="add del mod">
          <ac:chgData name="Nguyễn Thành Thuận" userId="f7e0d9b1-5112-4b72-8fa3-9ac8b2b6baf7" providerId="ADAL" clId="{45BC7FF8-AE83-4DAF-85FA-067E8C2D61D5}" dt="2022-09-28T16:22:32.233" v="12282" actId="478"/>
          <ac:cxnSpMkLst>
            <pc:docMk/>
            <pc:sldMk cId="1221313079" sldId="1082"/>
            <ac:cxnSpMk id="26" creationId="{C4D79D78-D58E-48F3-BFCC-90A7CFA37C4A}"/>
          </ac:cxnSpMkLst>
        </pc:cxnChg>
        <pc:cxnChg chg="del">
          <ac:chgData name="Nguyễn Thành Thuận" userId="f7e0d9b1-5112-4b72-8fa3-9ac8b2b6baf7" providerId="ADAL" clId="{45BC7FF8-AE83-4DAF-85FA-067E8C2D61D5}" dt="2022-09-28T16:22:46.998" v="12288" actId="478"/>
          <ac:cxnSpMkLst>
            <pc:docMk/>
            <pc:sldMk cId="1221313079" sldId="1082"/>
            <ac:cxnSpMk id="29" creationId="{95F3A4DD-9E9C-4207-BAA2-F122F0C1C311}"/>
          </ac:cxnSpMkLst>
        </pc:cxnChg>
        <pc:cxnChg chg="add del mod">
          <ac:chgData name="Nguyễn Thành Thuận" userId="f7e0d9b1-5112-4b72-8fa3-9ac8b2b6baf7" providerId="ADAL" clId="{45BC7FF8-AE83-4DAF-85FA-067E8C2D61D5}" dt="2022-09-28T16:22:34.134" v="12285" actId="478"/>
          <ac:cxnSpMkLst>
            <pc:docMk/>
            <pc:sldMk cId="1221313079" sldId="1082"/>
            <ac:cxnSpMk id="32" creationId="{CDBD42CF-713C-4099-999D-4E765C8939AC}"/>
          </ac:cxnSpMkLst>
        </pc:cxnChg>
        <pc:cxnChg chg="add mod">
          <ac:chgData name="Nguyễn Thành Thuận" userId="f7e0d9b1-5112-4b72-8fa3-9ac8b2b6baf7" providerId="ADAL" clId="{45BC7FF8-AE83-4DAF-85FA-067E8C2D61D5}" dt="2022-09-28T16:22:52.893" v="12289"/>
          <ac:cxnSpMkLst>
            <pc:docMk/>
            <pc:sldMk cId="1221313079" sldId="1082"/>
            <ac:cxnSpMk id="36" creationId="{EB0E8953-DC47-4C12-9F62-FF2BE113388A}"/>
          </ac:cxnSpMkLst>
        </pc:cxnChg>
        <pc:cxnChg chg="del mod topLvl">
          <ac:chgData name="Nguyễn Thành Thuận" userId="f7e0d9b1-5112-4b72-8fa3-9ac8b2b6baf7" providerId="ADAL" clId="{45BC7FF8-AE83-4DAF-85FA-067E8C2D61D5}" dt="2022-09-28T14:52:44.158" v="9852" actId="478"/>
          <ac:cxnSpMkLst>
            <pc:docMk/>
            <pc:sldMk cId="1221313079" sldId="1082"/>
            <ac:cxnSpMk id="40" creationId="{19EDFD24-5EEB-4666-8E85-A2A415BBADF1}"/>
          </ac:cxnSpMkLst>
        </pc:cxnChg>
        <pc:cxnChg chg="del mod topLvl">
          <ac:chgData name="Nguyễn Thành Thuận" userId="f7e0d9b1-5112-4b72-8fa3-9ac8b2b6baf7" providerId="ADAL" clId="{45BC7FF8-AE83-4DAF-85FA-067E8C2D61D5}" dt="2022-09-28T14:52:44.158" v="9852" actId="478"/>
          <ac:cxnSpMkLst>
            <pc:docMk/>
            <pc:sldMk cId="1221313079" sldId="1082"/>
            <ac:cxnSpMk id="51" creationId="{2BC69432-45FD-42D3-83D9-2248852E9F26}"/>
          </ac:cxnSpMkLst>
        </pc:cxnChg>
        <pc:cxnChg chg="del">
          <ac:chgData name="Nguyễn Thành Thuận" userId="f7e0d9b1-5112-4b72-8fa3-9ac8b2b6baf7" providerId="ADAL" clId="{45BC7FF8-AE83-4DAF-85FA-067E8C2D61D5}" dt="2022-09-28T14:49:37.106" v="9827" actId="478"/>
          <ac:cxnSpMkLst>
            <pc:docMk/>
            <pc:sldMk cId="1221313079" sldId="1082"/>
            <ac:cxnSpMk id="67" creationId="{912B8F6F-F77C-48B0-AD09-C53ADB9BD364}"/>
          </ac:cxnSpMkLst>
        </pc:cxnChg>
        <pc:cxnChg chg="del">
          <ac:chgData name="Nguyễn Thành Thuận" userId="f7e0d9b1-5112-4b72-8fa3-9ac8b2b6baf7" providerId="ADAL" clId="{45BC7FF8-AE83-4DAF-85FA-067E8C2D61D5}" dt="2022-09-28T14:49:37.106" v="9827" actId="478"/>
          <ac:cxnSpMkLst>
            <pc:docMk/>
            <pc:sldMk cId="1221313079" sldId="1082"/>
            <ac:cxnSpMk id="70" creationId="{519CB214-823D-4886-8A06-54F44394F914}"/>
          </ac:cxnSpMkLst>
        </pc:cxnChg>
      </pc:sldChg>
      <pc:sldChg chg="addSp delSp modSp add del mod modAnim">
        <pc:chgData name="Nguyễn Thành Thuận" userId="f7e0d9b1-5112-4b72-8fa3-9ac8b2b6baf7" providerId="ADAL" clId="{45BC7FF8-AE83-4DAF-85FA-067E8C2D61D5}" dt="2022-09-28T16:24:01.788" v="12410" actId="47"/>
        <pc:sldMkLst>
          <pc:docMk/>
          <pc:sldMk cId="2477641165" sldId="1083"/>
        </pc:sldMkLst>
        <pc:spChg chg="del">
          <ac:chgData name="Nguyễn Thành Thuận" userId="f7e0d9b1-5112-4b72-8fa3-9ac8b2b6baf7" providerId="ADAL" clId="{45BC7FF8-AE83-4DAF-85FA-067E8C2D61D5}" dt="2022-09-28T14:53:01.732" v="9862" actId="478"/>
          <ac:spMkLst>
            <pc:docMk/>
            <pc:sldMk cId="2477641165" sldId="1083"/>
            <ac:spMk id="2" creationId="{08D22782-4DF7-4F69-BCA2-0F3AE201385C}"/>
          </ac:spMkLst>
        </pc:spChg>
        <pc:spChg chg="add mod">
          <ac:chgData name="Nguyễn Thành Thuận" userId="f7e0d9b1-5112-4b72-8fa3-9ac8b2b6baf7" providerId="ADAL" clId="{45BC7FF8-AE83-4DAF-85FA-067E8C2D61D5}" dt="2022-09-28T14:53:24.215" v="9876" actId="1037"/>
          <ac:spMkLst>
            <pc:docMk/>
            <pc:sldMk cId="2477641165" sldId="1083"/>
            <ac:spMk id="23" creationId="{7A403EF8-D2AE-45D1-87A4-8BF237519519}"/>
          </ac:spMkLst>
        </pc:spChg>
        <pc:spChg chg="add del mod">
          <ac:chgData name="Nguyễn Thành Thuận" userId="f7e0d9b1-5112-4b72-8fa3-9ac8b2b6baf7" providerId="ADAL" clId="{45BC7FF8-AE83-4DAF-85FA-067E8C2D61D5}" dt="2022-09-28T16:23:49.534" v="12346" actId="478"/>
          <ac:spMkLst>
            <pc:docMk/>
            <pc:sldMk cId="2477641165" sldId="1083"/>
            <ac:spMk id="24" creationId="{892F08F1-D01C-4753-A438-AAD6E5CC88BA}"/>
          </ac:spMkLst>
        </pc:spChg>
        <pc:spChg chg="add del mod">
          <ac:chgData name="Nguyễn Thành Thuận" userId="f7e0d9b1-5112-4b72-8fa3-9ac8b2b6baf7" providerId="ADAL" clId="{45BC7FF8-AE83-4DAF-85FA-067E8C2D61D5}" dt="2022-09-28T16:23:16.516" v="12292" actId="478"/>
          <ac:spMkLst>
            <pc:docMk/>
            <pc:sldMk cId="2477641165" sldId="1083"/>
            <ac:spMk id="26" creationId="{AF478ABC-7D80-4A7B-9AC5-6A5AA85019D9}"/>
          </ac:spMkLst>
        </pc:spChg>
        <pc:spChg chg="add del mod">
          <ac:chgData name="Nguyễn Thành Thuận" userId="f7e0d9b1-5112-4b72-8fa3-9ac8b2b6baf7" providerId="ADAL" clId="{45BC7FF8-AE83-4DAF-85FA-067E8C2D61D5}" dt="2022-09-28T14:53:05.052" v="9865" actId="478"/>
          <ac:spMkLst>
            <pc:docMk/>
            <pc:sldMk cId="2477641165" sldId="1083"/>
            <ac:spMk id="27" creationId="{6117E38C-7BE4-43FD-9833-88E74BD55C07}"/>
          </ac:spMkLst>
        </pc:spChg>
        <pc:spChg chg="add mod">
          <ac:chgData name="Nguyễn Thành Thuận" userId="f7e0d9b1-5112-4b72-8fa3-9ac8b2b6baf7" providerId="ADAL" clId="{45BC7FF8-AE83-4DAF-85FA-067E8C2D61D5}" dt="2022-09-28T15:06:54.338" v="10896" actId="20577"/>
          <ac:spMkLst>
            <pc:docMk/>
            <pc:sldMk cId="2477641165" sldId="1083"/>
            <ac:spMk id="30" creationId="{2686A775-3F98-4F23-AF65-E408C2369DEC}"/>
          </ac:spMkLst>
        </pc:spChg>
        <pc:spChg chg="add mod ord">
          <ac:chgData name="Nguyễn Thành Thuận" userId="f7e0d9b1-5112-4b72-8fa3-9ac8b2b6baf7" providerId="ADAL" clId="{45BC7FF8-AE83-4DAF-85FA-067E8C2D61D5}" dt="2022-09-28T14:53:12.183" v="9867" actId="167"/>
          <ac:spMkLst>
            <pc:docMk/>
            <pc:sldMk cId="2477641165" sldId="1083"/>
            <ac:spMk id="32" creationId="{550F54F6-0623-488B-A6FB-46AE787B6899}"/>
          </ac:spMkLst>
        </pc:spChg>
        <pc:spChg chg="del">
          <ac:chgData name="Nguyễn Thành Thuận" userId="f7e0d9b1-5112-4b72-8fa3-9ac8b2b6baf7" providerId="ADAL" clId="{45BC7FF8-AE83-4DAF-85FA-067E8C2D61D5}" dt="2022-09-28T14:53:00.740" v="9860" actId="478"/>
          <ac:spMkLst>
            <pc:docMk/>
            <pc:sldMk cId="2477641165" sldId="1083"/>
            <ac:spMk id="33" creationId="{3349FAFE-17CE-4EEB-8C36-1BF7A91E1A1D}"/>
          </ac:spMkLst>
        </pc:spChg>
        <pc:spChg chg="add del mod">
          <ac:chgData name="Nguyễn Thành Thuận" userId="f7e0d9b1-5112-4b72-8fa3-9ac8b2b6baf7" providerId="ADAL" clId="{45BC7FF8-AE83-4DAF-85FA-067E8C2D61D5}" dt="2022-09-28T14:53:55.915" v="9911"/>
          <ac:spMkLst>
            <pc:docMk/>
            <pc:sldMk cId="2477641165" sldId="1083"/>
            <ac:spMk id="34" creationId="{BBAE78D0-D6D8-4AD9-8372-AEB7F5AC82B7}"/>
          </ac:spMkLst>
        </pc:spChg>
        <pc:spChg chg="add del mod">
          <ac:chgData name="Nguyễn Thành Thuận" userId="f7e0d9b1-5112-4b72-8fa3-9ac8b2b6baf7" providerId="ADAL" clId="{45BC7FF8-AE83-4DAF-85FA-067E8C2D61D5}" dt="2022-09-28T14:53:55.915" v="9911"/>
          <ac:spMkLst>
            <pc:docMk/>
            <pc:sldMk cId="2477641165" sldId="1083"/>
            <ac:spMk id="36" creationId="{ADDF20B7-48B6-43D7-AB17-4883D8CFF7AC}"/>
          </ac:spMkLst>
        </pc:spChg>
        <pc:spChg chg="add del mod">
          <ac:chgData name="Nguyễn Thành Thuận" userId="f7e0d9b1-5112-4b72-8fa3-9ac8b2b6baf7" providerId="ADAL" clId="{45BC7FF8-AE83-4DAF-85FA-067E8C2D61D5}" dt="2022-09-28T14:53:55.915" v="9911"/>
          <ac:spMkLst>
            <pc:docMk/>
            <pc:sldMk cId="2477641165" sldId="1083"/>
            <ac:spMk id="37" creationId="{2CE329D8-D621-4C5D-B915-EDADA71C9038}"/>
          </ac:spMkLst>
        </pc:spChg>
        <pc:spChg chg="add del mod">
          <ac:chgData name="Nguyễn Thành Thuận" userId="f7e0d9b1-5112-4b72-8fa3-9ac8b2b6baf7" providerId="ADAL" clId="{45BC7FF8-AE83-4DAF-85FA-067E8C2D61D5}" dt="2022-09-28T14:53:55.915" v="9911"/>
          <ac:spMkLst>
            <pc:docMk/>
            <pc:sldMk cId="2477641165" sldId="1083"/>
            <ac:spMk id="39" creationId="{42016E3F-21EB-4578-A420-7A6EA9257C1B}"/>
          </ac:spMkLst>
        </pc:spChg>
        <pc:spChg chg="add del mod">
          <ac:chgData name="Nguyễn Thành Thuận" userId="f7e0d9b1-5112-4b72-8fa3-9ac8b2b6baf7" providerId="ADAL" clId="{45BC7FF8-AE83-4DAF-85FA-067E8C2D61D5}" dt="2022-09-28T14:59:47.695" v="10527" actId="478"/>
          <ac:spMkLst>
            <pc:docMk/>
            <pc:sldMk cId="2477641165" sldId="1083"/>
            <ac:spMk id="41" creationId="{516E2DC8-3E1A-49F5-B4AE-E7E27AEE020B}"/>
          </ac:spMkLst>
        </pc:spChg>
        <pc:spChg chg="add del mod">
          <ac:chgData name="Nguyễn Thành Thuận" userId="f7e0d9b1-5112-4b72-8fa3-9ac8b2b6baf7" providerId="ADAL" clId="{45BC7FF8-AE83-4DAF-85FA-067E8C2D61D5}" dt="2022-09-28T15:08:00.605" v="10897" actId="21"/>
          <ac:spMkLst>
            <pc:docMk/>
            <pc:sldMk cId="2477641165" sldId="1083"/>
            <ac:spMk id="43" creationId="{19B8746C-C610-4286-8CC3-3402F38B8E9E}"/>
          </ac:spMkLst>
        </pc:spChg>
        <pc:spChg chg="add del mod">
          <ac:chgData name="Nguyễn Thành Thuận" userId="f7e0d9b1-5112-4b72-8fa3-9ac8b2b6baf7" providerId="ADAL" clId="{45BC7FF8-AE83-4DAF-85FA-067E8C2D61D5}" dt="2022-09-28T15:08:00.605" v="10897" actId="21"/>
          <ac:spMkLst>
            <pc:docMk/>
            <pc:sldMk cId="2477641165" sldId="1083"/>
            <ac:spMk id="44" creationId="{89CA8BB0-A98E-4F73-B806-24DCFC5D0D9C}"/>
          </ac:spMkLst>
        </pc:spChg>
        <pc:spChg chg="add del mod">
          <ac:chgData name="Nguyễn Thành Thuận" userId="f7e0d9b1-5112-4b72-8fa3-9ac8b2b6baf7" providerId="ADAL" clId="{45BC7FF8-AE83-4DAF-85FA-067E8C2D61D5}" dt="2022-09-28T15:08:00.605" v="10897" actId="21"/>
          <ac:spMkLst>
            <pc:docMk/>
            <pc:sldMk cId="2477641165" sldId="1083"/>
            <ac:spMk id="46" creationId="{9CF60B58-D302-4B54-BD04-07AA1FE69F50}"/>
          </ac:spMkLst>
        </pc:spChg>
        <pc:spChg chg="add del mod ord">
          <ac:chgData name="Nguyễn Thành Thuận" userId="f7e0d9b1-5112-4b72-8fa3-9ac8b2b6baf7" providerId="ADAL" clId="{45BC7FF8-AE83-4DAF-85FA-067E8C2D61D5}" dt="2022-09-28T15:01:18.732" v="10672" actId="21"/>
          <ac:spMkLst>
            <pc:docMk/>
            <pc:sldMk cId="2477641165" sldId="1083"/>
            <ac:spMk id="47" creationId="{5D3D3D3F-2C16-4B43-BFFC-90169180526C}"/>
          </ac:spMkLst>
        </pc:spChg>
        <pc:spChg chg="add del mod">
          <ac:chgData name="Nguyễn Thành Thuận" userId="f7e0d9b1-5112-4b72-8fa3-9ac8b2b6baf7" providerId="ADAL" clId="{45BC7FF8-AE83-4DAF-85FA-067E8C2D61D5}" dt="2022-09-28T16:23:16.516" v="12292" actId="478"/>
          <ac:spMkLst>
            <pc:docMk/>
            <pc:sldMk cId="2477641165" sldId="1083"/>
            <ac:spMk id="48" creationId="{7D47F723-185B-4F0F-AE7A-426B3B44CB99}"/>
          </ac:spMkLst>
        </pc:spChg>
        <pc:spChg chg="del">
          <ac:chgData name="Nguyễn Thành Thuận" userId="f7e0d9b1-5112-4b72-8fa3-9ac8b2b6baf7" providerId="ADAL" clId="{45BC7FF8-AE83-4DAF-85FA-067E8C2D61D5}" dt="2022-09-28T14:52:58.774" v="9857" actId="478"/>
          <ac:spMkLst>
            <pc:docMk/>
            <pc:sldMk cId="2477641165" sldId="1083"/>
            <ac:spMk id="63" creationId="{7BA3A5BA-978E-4C00-A321-750F65BF750F}"/>
          </ac:spMkLst>
        </pc:spChg>
        <pc:spChg chg="del">
          <ac:chgData name="Nguyễn Thành Thuận" userId="f7e0d9b1-5112-4b72-8fa3-9ac8b2b6baf7" providerId="ADAL" clId="{45BC7FF8-AE83-4DAF-85FA-067E8C2D61D5}" dt="2022-09-28T14:52:51.869" v="9854" actId="478"/>
          <ac:spMkLst>
            <pc:docMk/>
            <pc:sldMk cId="2477641165" sldId="1083"/>
            <ac:spMk id="66" creationId="{AF1582C9-B294-45AF-BB4D-E2AD8FDC1AF8}"/>
          </ac:spMkLst>
        </pc:spChg>
        <pc:spChg chg="del">
          <ac:chgData name="Nguyễn Thành Thuận" userId="f7e0d9b1-5112-4b72-8fa3-9ac8b2b6baf7" providerId="ADAL" clId="{45BC7FF8-AE83-4DAF-85FA-067E8C2D61D5}" dt="2022-09-28T14:52:54.085" v="9855" actId="478"/>
          <ac:spMkLst>
            <pc:docMk/>
            <pc:sldMk cId="2477641165" sldId="1083"/>
            <ac:spMk id="68" creationId="{6176E896-77FE-471F-87F3-61AD45522917}"/>
          </ac:spMkLst>
        </pc:spChg>
        <pc:spChg chg="del">
          <ac:chgData name="Nguyễn Thành Thuận" userId="f7e0d9b1-5112-4b72-8fa3-9ac8b2b6baf7" providerId="ADAL" clId="{45BC7FF8-AE83-4DAF-85FA-067E8C2D61D5}" dt="2022-09-28T14:52:51.869" v="9854" actId="478"/>
          <ac:spMkLst>
            <pc:docMk/>
            <pc:sldMk cId="2477641165" sldId="1083"/>
            <ac:spMk id="69" creationId="{D2BCE35B-4555-461A-8D8F-0AB29A3A339B}"/>
          </ac:spMkLst>
        </pc:spChg>
        <pc:spChg chg="del">
          <ac:chgData name="Nguyễn Thành Thuận" userId="f7e0d9b1-5112-4b72-8fa3-9ac8b2b6baf7" providerId="ADAL" clId="{45BC7FF8-AE83-4DAF-85FA-067E8C2D61D5}" dt="2022-09-28T14:53:01.280" v="9861" actId="478"/>
          <ac:spMkLst>
            <pc:docMk/>
            <pc:sldMk cId="2477641165" sldId="1083"/>
            <ac:spMk id="71" creationId="{735F737B-64E6-4B30-8A09-7D507D6B62F2}"/>
          </ac:spMkLst>
        </pc:spChg>
        <pc:spChg chg="del mod">
          <ac:chgData name="Nguyễn Thành Thuận" userId="f7e0d9b1-5112-4b72-8fa3-9ac8b2b6baf7" providerId="ADAL" clId="{45BC7FF8-AE83-4DAF-85FA-067E8C2D61D5}" dt="2022-09-28T14:53:00.397" v="9859" actId="478"/>
          <ac:spMkLst>
            <pc:docMk/>
            <pc:sldMk cId="2477641165" sldId="1083"/>
            <ac:spMk id="73" creationId="{F3EDBF59-625E-4476-8AA2-FD39B7F3C7A4}"/>
          </ac:spMkLst>
        </pc:spChg>
        <pc:spChg chg="del">
          <ac:chgData name="Nguyễn Thành Thuận" userId="f7e0d9b1-5112-4b72-8fa3-9ac8b2b6baf7" providerId="ADAL" clId="{45BC7FF8-AE83-4DAF-85FA-067E8C2D61D5}" dt="2022-09-28T14:52:51.869" v="9854" actId="478"/>
          <ac:spMkLst>
            <pc:docMk/>
            <pc:sldMk cId="2477641165" sldId="1083"/>
            <ac:spMk id="74" creationId="{1C6858D1-4481-4163-BDB5-CA2D0A5A0BCC}"/>
          </ac:spMkLst>
        </pc:spChg>
        <pc:spChg chg="mod">
          <ac:chgData name="Nguyễn Thành Thuận" userId="f7e0d9b1-5112-4b72-8fa3-9ac8b2b6baf7" providerId="ADAL" clId="{45BC7FF8-AE83-4DAF-85FA-067E8C2D61D5}" dt="2022-09-28T14:53:24.215" v="9876" actId="1037"/>
          <ac:spMkLst>
            <pc:docMk/>
            <pc:sldMk cId="2477641165" sldId="1083"/>
            <ac:spMk id="77" creationId="{F017A694-E930-4FD2-87FA-C64CA67348B6}"/>
          </ac:spMkLst>
        </pc:spChg>
        <pc:cxnChg chg="add del mod">
          <ac:chgData name="Nguyễn Thành Thuận" userId="f7e0d9b1-5112-4b72-8fa3-9ac8b2b6baf7" providerId="ADAL" clId="{45BC7FF8-AE83-4DAF-85FA-067E8C2D61D5}" dt="2022-09-28T16:23:16.516" v="12292" actId="478"/>
          <ac:cxnSpMkLst>
            <pc:docMk/>
            <pc:sldMk cId="2477641165" sldId="1083"/>
            <ac:cxnSpMk id="25" creationId="{E508E6B9-A075-4F1C-9280-F695A658D2ED}"/>
          </ac:cxnSpMkLst>
        </pc:cxnChg>
        <pc:cxnChg chg="add del mod">
          <ac:chgData name="Nguyễn Thành Thuận" userId="f7e0d9b1-5112-4b72-8fa3-9ac8b2b6baf7" providerId="ADAL" clId="{45BC7FF8-AE83-4DAF-85FA-067E8C2D61D5}" dt="2022-09-28T16:23:16.516" v="12292" actId="478"/>
          <ac:cxnSpMkLst>
            <pc:docMk/>
            <pc:sldMk cId="2477641165" sldId="1083"/>
            <ac:cxnSpMk id="31" creationId="{20860FF9-3165-481E-AA59-FD5C39A74679}"/>
          </ac:cxnSpMkLst>
        </pc:cxnChg>
        <pc:cxnChg chg="add del mod">
          <ac:chgData name="Nguyễn Thành Thuận" userId="f7e0d9b1-5112-4b72-8fa3-9ac8b2b6baf7" providerId="ADAL" clId="{45BC7FF8-AE83-4DAF-85FA-067E8C2D61D5}" dt="2022-09-28T14:53:55.915" v="9911"/>
          <ac:cxnSpMkLst>
            <pc:docMk/>
            <pc:sldMk cId="2477641165" sldId="1083"/>
            <ac:cxnSpMk id="35" creationId="{1FF6281B-C244-41BC-A9A2-D44853E42A40}"/>
          </ac:cxnSpMkLst>
        </pc:cxnChg>
        <pc:cxnChg chg="add del mod">
          <ac:chgData name="Nguyễn Thành Thuận" userId="f7e0d9b1-5112-4b72-8fa3-9ac8b2b6baf7" providerId="ADAL" clId="{45BC7FF8-AE83-4DAF-85FA-067E8C2D61D5}" dt="2022-09-28T14:53:55.915" v="9911"/>
          <ac:cxnSpMkLst>
            <pc:docMk/>
            <pc:sldMk cId="2477641165" sldId="1083"/>
            <ac:cxnSpMk id="38" creationId="{D8DDD3F4-BF71-44FC-8087-885E0C4FA8A7}"/>
          </ac:cxnSpMkLst>
        </pc:cxnChg>
        <pc:cxnChg chg="del">
          <ac:chgData name="Nguyễn Thành Thuận" userId="f7e0d9b1-5112-4b72-8fa3-9ac8b2b6baf7" providerId="ADAL" clId="{45BC7FF8-AE83-4DAF-85FA-067E8C2D61D5}" dt="2022-09-28T14:53:03.132" v="9863" actId="478"/>
          <ac:cxnSpMkLst>
            <pc:docMk/>
            <pc:sldMk cId="2477641165" sldId="1083"/>
            <ac:cxnSpMk id="40" creationId="{19EDFD24-5EEB-4666-8E85-A2A415BBADF1}"/>
          </ac:cxnSpMkLst>
        </pc:cxnChg>
        <pc:cxnChg chg="add del mod">
          <ac:chgData name="Nguyễn Thành Thuận" userId="f7e0d9b1-5112-4b72-8fa3-9ac8b2b6baf7" providerId="ADAL" clId="{45BC7FF8-AE83-4DAF-85FA-067E8C2D61D5}" dt="2022-09-28T15:08:00.605" v="10897" actId="21"/>
          <ac:cxnSpMkLst>
            <pc:docMk/>
            <pc:sldMk cId="2477641165" sldId="1083"/>
            <ac:cxnSpMk id="42" creationId="{B83BFA5C-7F18-45ED-97FE-812A9AA95BC2}"/>
          </ac:cxnSpMkLst>
        </pc:cxnChg>
        <pc:cxnChg chg="add del mod">
          <ac:chgData name="Nguyễn Thành Thuận" userId="f7e0d9b1-5112-4b72-8fa3-9ac8b2b6baf7" providerId="ADAL" clId="{45BC7FF8-AE83-4DAF-85FA-067E8C2D61D5}" dt="2022-09-28T15:08:00.605" v="10897" actId="21"/>
          <ac:cxnSpMkLst>
            <pc:docMk/>
            <pc:sldMk cId="2477641165" sldId="1083"/>
            <ac:cxnSpMk id="45" creationId="{F100784C-55B3-4D49-88B4-52C65D7AB585}"/>
          </ac:cxnSpMkLst>
        </pc:cxnChg>
        <pc:cxnChg chg="del">
          <ac:chgData name="Nguyễn Thành Thuận" userId="f7e0d9b1-5112-4b72-8fa3-9ac8b2b6baf7" providerId="ADAL" clId="{45BC7FF8-AE83-4DAF-85FA-067E8C2D61D5}" dt="2022-09-28T14:53:04.030" v="9864" actId="478"/>
          <ac:cxnSpMkLst>
            <pc:docMk/>
            <pc:sldMk cId="2477641165" sldId="1083"/>
            <ac:cxnSpMk id="51" creationId="{2BC69432-45FD-42D3-83D9-2248852E9F26}"/>
          </ac:cxnSpMkLst>
        </pc:cxnChg>
        <pc:cxnChg chg="del">
          <ac:chgData name="Nguyễn Thành Thuận" userId="f7e0d9b1-5112-4b72-8fa3-9ac8b2b6baf7" providerId="ADAL" clId="{45BC7FF8-AE83-4DAF-85FA-067E8C2D61D5}" dt="2022-09-28T14:52:51.869" v="9854" actId="478"/>
          <ac:cxnSpMkLst>
            <pc:docMk/>
            <pc:sldMk cId="2477641165" sldId="1083"/>
            <ac:cxnSpMk id="67" creationId="{912B8F6F-F77C-48B0-AD09-C53ADB9BD364}"/>
          </ac:cxnSpMkLst>
        </pc:cxnChg>
        <pc:cxnChg chg="del">
          <ac:chgData name="Nguyễn Thành Thuận" userId="f7e0d9b1-5112-4b72-8fa3-9ac8b2b6baf7" providerId="ADAL" clId="{45BC7FF8-AE83-4DAF-85FA-067E8C2D61D5}" dt="2022-09-28T14:52:51.869" v="9854" actId="478"/>
          <ac:cxnSpMkLst>
            <pc:docMk/>
            <pc:sldMk cId="2477641165" sldId="1083"/>
            <ac:cxnSpMk id="70" creationId="{519CB214-823D-4886-8A06-54F44394F914}"/>
          </ac:cxnSpMkLst>
        </pc:cxnChg>
      </pc:sldChg>
      <pc:sldChg chg="add del">
        <pc:chgData name="Nguyễn Thành Thuận" userId="f7e0d9b1-5112-4b72-8fa3-9ac8b2b6baf7" providerId="ADAL" clId="{45BC7FF8-AE83-4DAF-85FA-067E8C2D61D5}" dt="2022-09-28T16:24:06.456" v="12411" actId="47"/>
        <pc:sldMkLst>
          <pc:docMk/>
          <pc:sldMk cId="2211036035" sldId="1084"/>
        </pc:sldMkLst>
      </pc:sldChg>
      <pc:sldChg chg="delSp add del mod delAnim">
        <pc:chgData name="Nguyễn Thành Thuận" userId="f7e0d9b1-5112-4b72-8fa3-9ac8b2b6baf7" providerId="ADAL" clId="{45BC7FF8-AE83-4DAF-85FA-067E8C2D61D5}" dt="2022-09-28T15:33:12.876" v="11507" actId="47"/>
        <pc:sldMkLst>
          <pc:docMk/>
          <pc:sldMk cId="561720098" sldId="1085"/>
        </pc:sldMkLst>
        <pc:spChg chg="del">
          <ac:chgData name="Nguyễn Thành Thuận" userId="f7e0d9b1-5112-4b72-8fa3-9ac8b2b6baf7" providerId="ADAL" clId="{45BC7FF8-AE83-4DAF-85FA-067E8C2D61D5}" dt="2022-09-28T15:17:15.002" v="11078" actId="478"/>
          <ac:spMkLst>
            <pc:docMk/>
            <pc:sldMk cId="561720098" sldId="1085"/>
            <ac:spMk id="9" creationId="{69EC072D-899A-46CD-ACFA-F09FE0EA5448}"/>
          </ac:spMkLst>
        </pc:spChg>
        <pc:spChg chg="del">
          <ac:chgData name="Nguyễn Thành Thuận" userId="f7e0d9b1-5112-4b72-8fa3-9ac8b2b6baf7" providerId="ADAL" clId="{45BC7FF8-AE83-4DAF-85FA-067E8C2D61D5}" dt="2022-09-28T15:17:15.002" v="11078" actId="478"/>
          <ac:spMkLst>
            <pc:docMk/>
            <pc:sldMk cId="561720098" sldId="1085"/>
            <ac:spMk id="11" creationId="{FDEB4FE8-8737-4F51-9EC0-D35FB2E90FEA}"/>
          </ac:spMkLst>
        </pc:spChg>
        <pc:spChg chg="del">
          <ac:chgData name="Nguyễn Thành Thuận" userId="f7e0d9b1-5112-4b72-8fa3-9ac8b2b6baf7" providerId="ADAL" clId="{45BC7FF8-AE83-4DAF-85FA-067E8C2D61D5}" dt="2022-09-28T15:17:15.002" v="11078" actId="478"/>
          <ac:spMkLst>
            <pc:docMk/>
            <pc:sldMk cId="561720098" sldId="1085"/>
            <ac:spMk id="12" creationId="{56074971-BFC0-4F78-A295-D0896C33B75F}"/>
          </ac:spMkLst>
        </pc:spChg>
        <pc:spChg chg="del">
          <ac:chgData name="Nguyễn Thành Thuận" userId="f7e0d9b1-5112-4b72-8fa3-9ac8b2b6baf7" providerId="ADAL" clId="{45BC7FF8-AE83-4DAF-85FA-067E8C2D61D5}" dt="2022-09-28T15:17:15.002" v="11078" actId="478"/>
          <ac:spMkLst>
            <pc:docMk/>
            <pc:sldMk cId="561720098" sldId="1085"/>
            <ac:spMk id="13" creationId="{0732D9E2-819A-4A72-951D-EC4E38B20991}"/>
          </ac:spMkLst>
        </pc:spChg>
        <pc:spChg chg="del">
          <ac:chgData name="Nguyễn Thành Thuận" userId="f7e0d9b1-5112-4b72-8fa3-9ac8b2b6baf7" providerId="ADAL" clId="{45BC7FF8-AE83-4DAF-85FA-067E8C2D61D5}" dt="2022-09-28T15:17:15.002" v="11078" actId="478"/>
          <ac:spMkLst>
            <pc:docMk/>
            <pc:sldMk cId="561720098" sldId="1085"/>
            <ac:spMk id="23" creationId="{7A403EF8-D2AE-45D1-87A4-8BF237519519}"/>
          </ac:spMkLst>
        </pc:spChg>
        <pc:spChg chg="del">
          <ac:chgData name="Nguyễn Thành Thuận" userId="f7e0d9b1-5112-4b72-8fa3-9ac8b2b6baf7" providerId="ADAL" clId="{45BC7FF8-AE83-4DAF-85FA-067E8C2D61D5}" dt="2022-09-28T15:17:15.002" v="11078" actId="478"/>
          <ac:spMkLst>
            <pc:docMk/>
            <pc:sldMk cId="561720098" sldId="1085"/>
            <ac:spMk id="24" creationId="{892F08F1-D01C-4753-A438-AAD6E5CC88BA}"/>
          </ac:spMkLst>
        </pc:spChg>
        <pc:spChg chg="del">
          <ac:chgData name="Nguyễn Thành Thuận" userId="f7e0d9b1-5112-4b72-8fa3-9ac8b2b6baf7" providerId="ADAL" clId="{45BC7FF8-AE83-4DAF-85FA-067E8C2D61D5}" dt="2022-09-28T15:17:15.002" v="11078" actId="478"/>
          <ac:spMkLst>
            <pc:docMk/>
            <pc:sldMk cId="561720098" sldId="1085"/>
            <ac:spMk id="26" creationId="{AF478ABC-7D80-4A7B-9AC5-6A5AA85019D9}"/>
          </ac:spMkLst>
        </pc:spChg>
        <pc:spChg chg="del">
          <ac:chgData name="Nguyễn Thành Thuận" userId="f7e0d9b1-5112-4b72-8fa3-9ac8b2b6baf7" providerId="ADAL" clId="{45BC7FF8-AE83-4DAF-85FA-067E8C2D61D5}" dt="2022-09-28T15:17:15.002" v="11078" actId="478"/>
          <ac:spMkLst>
            <pc:docMk/>
            <pc:sldMk cId="561720098" sldId="1085"/>
            <ac:spMk id="28" creationId="{5CA1D85A-A97B-49AB-98AE-BB18D39EBB74}"/>
          </ac:spMkLst>
        </pc:spChg>
        <pc:spChg chg="del">
          <ac:chgData name="Nguyễn Thành Thuận" userId="f7e0d9b1-5112-4b72-8fa3-9ac8b2b6baf7" providerId="ADAL" clId="{45BC7FF8-AE83-4DAF-85FA-067E8C2D61D5}" dt="2022-09-28T15:17:15.002" v="11078" actId="478"/>
          <ac:spMkLst>
            <pc:docMk/>
            <pc:sldMk cId="561720098" sldId="1085"/>
            <ac:spMk id="30" creationId="{2686A775-3F98-4F23-AF65-E408C2369DEC}"/>
          </ac:spMkLst>
        </pc:spChg>
        <pc:spChg chg="del">
          <ac:chgData name="Nguyễn Thành Thuận" userId="f7e0d9b1-5112-4b72-8fa3-9ac8b2b6baf7" providerId="ADAL" clId="{45BC7FF8-AE83-4DAF-85FA-067E8C2D61D5}" dt="2022-09-28T15:17:15.002" v="11078" actId="478"/>
          <ac:spMkLst>
            <pc:docMk/>
            <pc:sldMk cId="561720098" sldId="1085"/>
            <ac:spMk id="48" creationId="{7D47F723-185B-4F0F-AE7A-426B3B44CB99}"/>
          </ac:spMkLst>
        </pc:spChg>
        <pc:spChg chg="del">
          <ac:chgData name="Nguyễn Thành Thuận" userId="f7e0d9b1-5112-4b72-8fa3-9ac8b2b6baf7" providerId="ADAL" clId="{45BC7FF8-AE83-4DAF-85FA-067E8C2D61D5}" dt="2022-09-28T15:17:15.002" v="11078" actId="478"/>
          <ac:spMkLst>
            <pc:docMk/>
            <pc:sldMk cId="561720098" sldId="1085"/>
            <ac:spMk id="77" creationId="{F017A694-E930-4FD2-87FA-C64CA67348B6}"/>
          </ac:spMkLst>
        </pc:spChg>
        <pc:cxnChg chg="del">
          <ac:chgData name="Nguyễn Thành Thuận" userId="f7e0d9b1-5112-4b72-8fa3-9ac8b2b6baf7" providerId="ADAL" clId="{45BC7FF8-AE83-4DAF-85FA-067E8C2D61D5}" dt="2022-09-28T15:17:15.002" v="11078" actId="478"/>
          <ac:cxnSpMkLst>
            <pc:docMk/>
            <pc:sldMk cId="561720098" sldId="1085"/>
            <ac:cxnSpMk id="14" creationId="{83F4BF9A-C5F1-4008-BC78-6CF459311833}"/>
          </ac:cxnSpMkLst>
        </pc:cxnChg>
        <pc:cxnChg chg="del">
          <ac:chgData name="Nguyễn Thành Thuận" userId="f7e0d9b1-5112-4b72-8fa3-9ac8b2b6baf7" providerId="ADAL" clId="{45BC7FF8-AE83-4DAF-85FA-067E8C2D61D5}" dt="2022-09-28T15:17:15.002" v="11078" actId="478"/>
          <ac:cxnSpMkLst>
            <pc:docMk/>
            <pc:sldMk cId="561720098" sldId="1085"/>
            <ac:cxnSpMk id="25" creationId="{E508E6B9-A075-4F1C-9280-F695A658D2ED}"/>
          </ac:cxnSpMkLst>
        </pc:cxnChg>
        <pc:cxnChg chg="del">
          <ac:chgData name="Nguyễn Thành Thuận" userId="f7e0d9b1-5112-4b72-8fa3-9ac8b2b6baf7" providerId="ADAL" clId="{45BC7FF8-AE83-4DAF-85FA-067E8C2D61D5}" dt="2022-09-28T15:17:15.002" v="11078" actId="478"/>
          <ac:cxnSpMkLst>
            <pc:docMk/>
            <pc:sldMk cId="561720098" sldId="1085"/>
            <ac:cxnSpMk id="29" creationId="{95F3A4DD-9E9C-4207-BAA2-F122F0C1C311}"/>
          </ac:cxnSpMkLst>
        </pc:cxnChg>
        <pc:cxnChg chg="del">
          <ac:chgData name="Nguyễn Thành Thuận" userId="f7e0d9b1-5112-4b72-8fa3-9ac8b2b6baf7" providerId="ADAL" clId="{45BC7FF8-AE83-4DAF-85FA-067E8C2D61D5}" dt="2022-09-28T15:17:15.002" v="11078" actId="478"/>
          <ac:cxnSpMkLst>
            <pc:docMk/>
            <pc:sldMk cId="561720098" sldId="1085"/>
            <ac:cxnSpMk id="31" creationId="{20860FF9-3165-481E-AA59-FD5C39A74679}"/>
          </ac:cxnSpMkLst>
        </pc:cxnChg>
      </pc:sldChg>
      <pc:sldChg chg="addSp delSp modSp add del mod modTransition">
        <pc:chgData name="Nguyễn Thành Thuận" userId="f7e0d9b1-5112-4b72-8fa3-9ac8b2b6baf7" providerId="ADAL" clId="{45BC7FF8-AE83-4DAF-85FA-067E8C2D61D5}" dt="2022-09-28T16:01:29.585" v="11951" actId="47"/>
        <pc:sldMkLst>
          <pc:docMk/>
          <pc:sldMk cId="4289226054" sldId="1086"/>
        </pc:sldMkLst>
        <pc:spChg chg="add mod">
          <ac:chgData name="Nguyễn Thành Thuận" userId="f7e0d9b1-5112-4b72-8fa3-9ac8b2b6baf7" providerId="ADAL" clId="{45BC7FF8-AE83-4DAF-85FA-067E8C2D61D5}" dt="2022-09-28T15:25:25.632" v="11269" actId="20577"/>
          <ac:spMkLst>
            <pc:docMk/>
            <pc:sldMk cId="4289226054" sldId="1086"/>
            <ac:spMk id="11" creationId="{9E62AF50-0210-4B68-B4B2-6EB3B231A607}"/>
          </ac:spMkLst>
        </pc:spChg>
        <pc:spChg chg="mod">
          <ac:chgData name="Nguyễn Thành Thuận" userId="f7e0d9b1-5112-4b72-8fa3-9ac8b2b6baf7" providerId="ADAL" clId="{45BC7FF8-AE83-4DAF-85FA-067E8C2D61D5}" dt="2022-09-28T15:26:56.156" v="11284" actId="14100"/>
          <ac:spMkLst>
            <pc:docMk/>
            <pc:sldMk cId="4289226054" sldId="1086"/>
            <ac:spMk id="12" creationId="{00000000-0000-0000-0000-000000000000}"/>
          </ac:spMkLst>
        </pc:spChg>
        <pc:spChg chg="add mod">
          <ac:chgData name="Nguyễn Thành Thuận" userId="f7e0d9b1-5112-4b72-8fa3-9ac8b2b6baf7" providerId="ADAL" clId="{45BC7FF8-AE83-4DAF-85FA-067E8C2D61D5}" dt="2022-09-28T15:24:59.941" v="11263"/>
          <ac:spMkLst>
            <pc:docMk/>
            <pc:sldMk cId="4289226054" sldId="1086"/>
            <ac:spMk id="13" creationId="{487024C9-16BB-4DBD-91F7-BBE127FB3961}"/>
          </ac:spMkLst>
        </pc:spChg>
        <pc:spChg chg="add del mod">
          <ac:chgData name="Nguyễn Thành Thuận" userId="f7e0d9b1-5112-4b72-8fa3-9ac8b2b6baf7" providerId="ADAL" clId="{45BC7FF8-AE83-4DAF-85FA-067E8C2D61D5}" dt="2022-09-28T15:26:08.727" v="11278" actId="478"/>
          <ac:spMkLst>
            <pc:docMk/>
            <pc:sldMk cId="4289226054" sldId="1086"/>
            <ac:spMk id="29" creationId="{00000000-0000-0000-0000-000000000000}"/>
          </ac:spMkLst>
        </pc:spChg>
        <pc:spChg chg="mod">
          <ac:chgData name="Nguyễn Thành Thuận" userId="f7e0d9b1-5112-4b72-8fa3-9ac8b2b6baf7" providerId="ADAL" clId="{45BC7FF8-AE83-4DAF-85FA-067E8C2D61D5}" dt="2022-09-28T15:25:48.331" v="11273" actId="207"/>
          <ac:spMkLst>
            <pc:docMk/>
            <pc:sldMk cId="4289226054" sldId="1086"/>
            <ac:spMk id="32" creationId="{00000000-0000-0000-0000-000000000000}"/>
          </ac:spMkLst>
        </pc:spChg>
        <pc:spChg chg="mod">
          <ac:chgData name="Nguyễn Thành Thuận" userId="f7e0d9b1-5112-4b72-8fa3-9ac8b2b6baf7" providerId="ADAL" clId="{45BC7FF8-AE83-4DAF-85FA-067E8C2D61D5}" dt="2022-09-28T15:24:08.739" v="11255" actId="1582"/>
          <ac:spMkLst>
            <pc:docMk/>
            <pc:sldMk cId="4289226054" sldId="1086"/>
            <ac:spMk id="36" creationId="{00000000-0000-0000-0000-000000000000}"/>
          </ac:spMkLst>
        </pc:spChg>
        <pc:spChg chg="mod">
          <ac:chgData name="Nguyễn Thành Thuận" userId="f7e0d9b1-5112-4b72-8fa3-9ac8b2b6baf7" providerId="ADAL" clId="{45BC7FF8-AE83-4DAF-85FA-067E8C2D61D5}" dt="2022-09-28T15:25:34.118" v="11271" actId="207"/>
          <ac:spMkLst>
            <pc:docMk/>
            <pc:sldMk cId="4289226054" sldId="1086"/>
            <ac:spMk id="39" creationId="{00000000-0000-0000-0000-000000000000}"/>
          </ac:spMkLst>
        </pc:spChg>
        <pc:spChg chg="mod">
          <ac:chgData name="Nguyễn Thành Thuận" userId="f7e0d9b1-5112-4b72-8fa3-9ac8b2b6baf7" providerId="ADAL" clId="{45BC7FF8-AE83-4DAF-85FA-067E8C2D61D5}" dt="2022-09-28T15:33:46.327" v="11510" actId="962"/>
          <ac:spMkLst>
            <pc:docMk/>
            <pc:sldMk cId="4289226054" sldId="1086"/>
            <ac:spMk id="42" creationId="{00000000-0000-0000-0000-000000000000}"/>
          </ac:spMkLst>
        </pc:spChg>
        <pc:spChg chg="del">
          <ac:chgData name="Nguyễn Thành Thuận" userId="f7e0d9b1-5112-4b72-8fa3-9ac8b2b6baf7" providerId="ADAL" clId="{45BC7FF8-AE83-4DAF-85FA-067E8C2D61D5}" dt="2022-09-28T15:26:12.045" v="11279" actId="478"/>
          <ac:spMkLst>
            <pc:docMk/>
            <pc:sldMk cId="4289226054" sldId="1086"/>
            <ac:spMk id="50" creationId="{00000000-0000-0000-0000-000000000000}"/>
          </ac:spMkLst>
        </pc:spChg>
        <pc:spChg chg="del">
          <ac:chgData name="Nguyễn Thành Thuận" userId="f7e0d9b1-5112-4b72-8fa3-9ac8b2b6baf7" providerId="ADAL" clId="{45BC7FF8-AE83-4DAF-85FA-067E8C2D61D5}" dt="2022-09-28T15:26:12.045" v="11279" actId="478"/>
          <ac:spMkLst>
            <pc:docMk/>
            <pc:sldMk cId="4289226054" sldId="1086"/>
            <ac:spMk id="51" creationId="{00000000-0000-0000-0000-000000000000}"/>
          </ac:spMkLst>
        </pc:spChg>
      </pc:sldChg>
      <pc:sldChg chg="addSp delSp modSp add del mod">
        <pc:chgData name="Nguyễn Thành Thuận" userId="f7e0d9b1-5112-4b72-8fa3-9ac8b2b6baf7" providerId="ADAL" clId="{45BC7FF8-AE83-4DAF-85FA-067E8C2D61D5}" dt="2022-09-28T16:01:30.661" v="11952" actId="47"/>
        <pc:sldMkLst>
          <pc:docMk/>
          <pc:sldMk cId="1609986333" sldId="1087"/>
        </pc:sldMkLst>
        <pc:spChg chg="del">
          <ac:chgData name="Nguyễn Thành Thuận" userId="f7e0d9b1-5112-4b72-8fa3-9ac8b2b6baf7" providerId="ADAL" clId="{45BC7FF8-AE83-4DAF-85FA-067E8C2D61D5}" dt="2022-09-28T15:28:40.894" v="11301" actId="478"/>
          <ac:spMkLst>
            <pc:docMk/>
            <pc:sldMk cId="1609986333" sldId="1087"/>
            <ac:spMk id="11" creationId="{9E62AF50-0210-4B68-B4B2-6EB3B231A607}"/>
          </ac:spMkLst>
        </pc:spChg>
        <pc:spChg chg="mod">
          <ac:chgData name="Nguyễn Thành Thuận" userId="f7e0d9b1-5112-4b72-8fa3-9ac8b2b6baf7" providerId="ADAL" clId="{45BC7FF8-AE83-4DAF-85FA-067E8C2D61D5}" dt="2022-09-28T15:28:43.031" v="11303" actId="1076"/>
          <ac:spMkLst>
            <pc:docMk/>
            <pc:sldMk cId="1609986333" sldId="1087"/>
            <ac:spMk id="12" creationId="{00000000-0000-0000-0000-000000000000}"/>
          </ac:spMkLst>
        </pc:spChg>
        <pc:spChg chg="del">
          <ac:chgData name="Nguyễn Thành Thuận" userId="f7e0d9b1-5112-4b72-8fa3-9ac8b2b6baf7" providerId="ADAL" clId="{45BC7FF8-AE83-4DAF-85FA-067E8C2D61D5}" dt="2022-09-28T15:28:39.593" v="11300" actId="478"/>
          <ac:spMkLst>
            <pc:docMk/>
            <pc:sldMk cId="1609986333" sldId="1087"/>
            <ac:spMk id="13" creationId="{487024C9-16BB-4DBD-91F7-BBE127FB3961}"/>
          </ac:spMkLst>
        </pc:spChg>
        <pc:spChg chg="add mod">
          <ac:chgData name="Nguyễn Thành Thuận" userId="f7e0d9b1-5112-4b72-8fa3-9ac8b2b6baf7" providerId="ADAL" clId="{45BC7FF8-AE83-4DAF-85FA-067E8C2D61D5}" dt="2022-09-28T15:30:18.494" v="11386" actId="20577"/>
          <ac:spMkLst>
            <pc:docMk/>
            <pc:sldMk cId="1609986333" sldId="1087"/>
            <ac:spMk id="14" creationId="{E8487528-EED3-463D-9576-269FF79AE40F}"/>
          </ac:spMkLst>
        </pc:spChg>
        <pc:spChg chg="add mod">
          <ac:chgData name="Nguyễn Thành Thuận" userId="f7e0d9b1-5112-4b72-8fa3-9ac8b2b6baf7" providerId="ADAL" clId="{45BC7FF8-AE83-4DAF-85FA-067E8C2D61D5}" dt="2022-09-28T15:30:02.238" v="11370" actId="1076"/>
          <ac:spMkLst>
            <pc:docMk/>
            <pc:sldMk cId="1609986333" sldId="1087"/>
            <ac:spMk id="15" creationId="{6A75D879-DFA1-4A34-A75D-AE04633751AF}"/>
          </ac:spMkLst>
        </pc:spChg>
        <pc:spChg chg="add del mod">
          <ac:chgData name="Nguyễn Thành Thuận" userId="f7e0d9b1-5112-4b72-8fa3-9ac8b2b6baf7" providerId="ADAL" clId="{45BC7FF8-AE83-4DAF-85FA-067E8C2D61D5}" dt="2022-09-28T15:28:36.347" v="11299" actId="478"/>
          <ac:spMkLst>
            <pc:docMk/>
            <pc:sldMk cId="1609986333" sldId="1087"/>
            <ac:spMk id="36" creationId="{00000000-0000-0000-0000-000000000000}"/>
          </ac:spMkLst>
        </pc:spChg>
        <pc:spChg chg="mod">
          <ac:chgData name="Nguyễn Thành Thuận" userId="f7e0d9b1-5112-4b72-8fa3-9ac8b2b6baf7" providerId="ADAL" clId="{45BC7FF8-AE83-4DAF-85FA-067E8C2D61D5}" dt="2022-09-28T15:28:26.816" v="11296" actId="207"/>
          <ac:spMkLst>
            <pc:docMk/>
            <pc:sldMk cId="1609986333" sldId="1087"/>
            <ac:spMk id="39" creationId="{00000000-0000-0000-0000-000000000000}"/>
          </ac:spMkLst>
        </pc:spChg>
        <pc:spChg chg="mod">
          <ac:chgData name="Nguyễn Thành Thuận" userId="f7e0d9b1-5112-4b72-8fa3-9ac8b2b6baf7" providerId="ADAL" clId="{45BC7FF8-AE83-4DAF-85FA-067E8C2D61D5}" dt="2022-09-28T15:34:05.409" v="11511" actId="962"/>
          <ac:spMkLst>
            <pc:docMk/>
            <pc:sldMk cId="1609986333" sldId="1087"/>
            <ac:spMk id="42" creationId="{00000000-0000-0000-0000-000000000000}"/>
          </ac:spMkLst>
        </pc:spChg>
        <pc:spChg chg="mod">
          <ac:chgData name="Nguyễn Thành Thuận" userId="f7e0d9b1-5112-4b72-8fa3-9ac8b2b6baf7" providerId="ADAL" clId="{45BC7FF8-AE83-4DAF-85FA-067E8C2D61D5}" dt="2022-09-28T15:27:47.467" v="11292" actId="207"/>
          <ac:spMkLst>
            <pc:docMk/>
            <pc:sldMk cId="1609986333" sldId="1087"/>
            <ac:spMk id="45" creationId="{00000000-0000-0000-0000-000000000000}"/>
          </ac:spMkLst>
        </pc:spChg>
      </pc:sldChg>
      <pc:sldChg chg="modSp add del mod">
        <pc:chgData name="Nguyễn Thành Thuận" userId="f7e0d9b1-5112-4b72-8fa3-9ac8b2b6baf7" providerId="ADAL" clId="{45BC7FF8-AE83-4DAF-85FA-067E8C2D61D5}" dt="2022-09-28T16:01:31.502" v="11953" actId="47"/>
        <pc:sldMkLst>
          <pc:docMk/>
          <pc:sldMk cId="1731382312" sldId="1088"/>
        </pc:sldMkLst>
        <pc:spChg chg="mod">
          <ac:chgData name="Nguyễn Thành Thuận" userId="f7e0d9b1-5112-4b72-8fa3-9ac8b2b6baf7" providerId="ADAL" clId="{45BC7FF8-AE83-4DAF-85FA-067E8C2D61D5}" dt="2022-09-28T15:37:34.899" v="11637" actId="20577"/>
          <ac:spMkLst>
            <pc:docMk/>
            <pc:sldMk cId="1731382312" sldId="1088"/>
            <ac:spMk id="12" creationId="{00000000-0000-0000-0000-000000000000}"/>
          </ac:spMkLst>
        </pc:spChg>
        <pc:spChg chg="mod">
          <ac:chgData name="Nguyễn Thành Thuận" userId="f7e0d9b1-5112-4b72-8fa3-9ac8b2b6baf7" providerId="ADAL" clId="{45BC7FF8-AE83-4DAF-85FA-067E8C2D61D5}" dt="2022-09-28T15:32:53.878" v="11506" actId="1076"/>
          <ac:spMkLst>
            <pc:docMk/>
            <pc:sldMk cId="1731382312" sldId="1088"/>
            <ac:spMk id="14" creationId="{E8487528-EED3-463D-9576-269FF79AE40F}"/>
          </ac:spMkLst>
        </pc:spChg>
        <pc:spChg chg="mod">
          <ac:chgData name="Nguyễn Thành Thuận" userId="f7e0d9b1-5112-4b72-8fa3-9ac8b2b6baf7" providerId="ADAL" clId="{45BC7FF8-AE83-4DAF-85FA-067E8C2D61D5}" dt="2022-09-28T15:30:43.682" v="11394" actId="1076"/>
          <ac:spMkLst>
            <pc:docMk/>
            <pc:sldMk cId="1731382312" sldId="1088"/>
            <ac:spMk id="15" creationId="{6A75D879-DFA1-4A34-A75D-AE04633751AF}"/>
          </ac:spMkLst>
        </pc:spChg>
        <pc:spChg chg="mod">
          <ac:chgData name="Nguyễn Thành Thuận" userId="f7e0d9b1-5112-4b72-8fa3-9ac8b2b6baf7" providerId="ADAL" clId="{45BC7FF8-AE83-4DAF-85FA-067E8C2D61D5}" dt="2022-09-28T15:34:23.677" v="11512" actId="962"/>
          <ac:spMkLst>
            <pc:docMk/>
            <pc:sldMk cId="1731382312" sldId="1088"/>
            <ac:spMk id="42" creationId="{00000000-0000-0000-0000-000000000000}"/>
          </ac:spMkLst>
        </pc:spChg>
      </pc:sldChg>
      <pc:sldChg chg="addSp delSp modSp add del mod modAnim">
        <pc:chgData name="Nguyễn Thành Thuận" userId="f7e0d9b1-5112-4b72-8fa3-9ac8b2b6baf7" providerId="ADAL" clId="{45BC7FF8-AE83-4DAF-85FA-067E8C2D61D5}" dt="2022-09-28T16:39:52.740" v="12673" actId="47"/>
        <pc:sldMkLst>
          <pc:docMk/>
          <pc:sldMk cId="431882091" sldId="1089"/>
        </pc:sldMkLst>
        <pc:spChg chg="add del mod">
          <ac:chgData name="Nguyễn Thành Thuận" userId="f7e0d9b1-5112-4b72-8fa3-9ac8b2b6baf7" providerId="ADAL" clId="{45BC7FF8-AE83-4DAF-85FA-067E8C2D61D5}" dt="2022-09-28T16:29:11.821" v="12438" actId="478"/>
          <ac:spMkLst>
            <pc:docMk/>
            <pc:sldMk cId="431882091" sldId="1089"/>
            <ac:spMk id="2" creationId="{85E66203-87CF-43B9-A42D-D0A719D1A4DC}"/>
          </ac:spMkLst>
        </pc:spChg>
        <pc:spChg chg="add del mod ord">
          <ac:chgData name="Nguyễn Thành Thuận" userId="f7e0d9b1-5112-4b72-8fa3-9ac8b2b6baf7" providerId="ADAL" clId="{45BC7FF8-AE83-4DAF-85FA-067E8C2D61D5}" dt="2022-09-28T16:29:11.821" v="12438" actId="478"/>
          <ac:spMkLst>
            <pc:docMk/>
            <pc:sldMk cId="431882091" sldId="1089"/>
            <ac:spMk id="6" creationId="{77D1FBC5-CFB7-4866-84E8-980C5DEA0919}"/>
          </ac:spMkLst>
        </pc:spChg>
        <pc:spChg chg="add del mod ord">
          <ac:chgData name="Nguyễn Thành Thuận" userId="f7e0d9b1-5112-4b72-8fa3-9ac8b2b6baf7" providerId="ADAL" clId="{45BC7FF8-AE83-4DAF-85FA-067E8C2D61D5}" dt="2022-09-28T16:29:11.821" v="12438" actId="478"/>
          <ac:spMkLst>
            <pc:docMk/>
            <pc:sldMk cId="431882091" sldId="1089"/>
            <ac:spMk id="7" creationId="{5616FFD7-5256-4D74-928A-B88E0D916E26}"/>
          </ac:spMkLst>
        </pc:spChg>
        <pc:spChg chg="add del mod">
          <ac:chgData name="Nguyễn Thành Thuận" userId="f7e0d9b1-5112-4b72-8fa3-9ac8b2b6baf7" providerId="ADAL" clId="{45BC7FF8-AE83-4DAF-85FA-067E8C2D61D5}" dt="2022-09-28T16:29:11.821" v="12438" actId="478"/>
          <ac:spMkLst>
            <pc:docMk/>
            <pc:sldMk cId="431882091" sldId="1089"/>
            <ac:spMk id="8" creationId="{0118DF8F-7767-4FBD-8C81-9840BB114DF1}"/>
          </ac:spMkLst>
        </pc:spChg>
        <pc:spChg chg="add del mod ord">
          <ac:chgData name="Nguyễn Thành Thuận" userId="f7e0d9b1-5112-4b72-8fa3-9ac8b2b6baf7" providerId="ADAL" clId="{45BC7FF8-AE83-4DAF-85FA-067E8C2D61D5}" dt="2022-09-28T16:29:11.821" v="12438" actId="478"/>
          <ac:spMkLst>
            <pc:docMk/>
            <pc:sldMk cId="431882091" sldId="1089"/>
            <ac:spMk id="9" creationId="{AEEFBA7C-37A4-4D6D-AB99-B88820992A19}"/>
          </ac:spMkLst>
        </pc:spChg>
        <pc:spChg chg="add del mod ord">
          <ac:chgData name="Nguyễn Thành Thuận" userId="f7e0d9b1-5112-4b72-8fa3-9ac8b2b6baf7" providerId="ADAL" clId="{45BC7FF8-AE83-4DAF-85FA-067E8C2D61D5}" dt="2022-09-28T16:29:11.821" v="12438" actId="478"/>
          <ac:spMkLst>
            <pc:docMk/>
            <pc:sldMk cId="431882091" sldId="1089"/>
            <ac:spMk id="10" creationId="{29871967-06BD-410B-B42E-9A51E6DF516E}"/>
          </ac:spMkLst>
        </pc:spChg>
        <pc:spChg chg="add del mod">
          <ac:chgData name="Nguyễn Thành Thuận" userId="f7e0d9b1-5112-4b72-8fa3-9ac8b2b6baf7" providerId="ADAL" clId="{45BC7FF8-AE83-4DAF-85FA-067E8C2D61D5}" dt="2022-09-28T16:30:16.821" v="12466" actId="478"/>
          <ac:spMkLst>
            <pc:docMk/>
            <pc:sldMk cId="431882091" sldId="1089"/>
            <ac:spMk id="12" creationId="{00000000-0000-0000-0000-000000000000}"/>
          </ac:spMkLst>
        </pc:spChg>
        <pc:spChg chg="add del mod">
          <ac:chgData name="Nguyễn Thành Thuận" userId="f7e0d9b1-5112-4b72-8fa3-9ac8b2b6baf7" providerId="ADAL" clId="{45BC7FF8-AE83-4DAF-85FA-067E8C2D61D5}" dt="2022-09-28T16:29:11.821" v="12438" actId="478"/>
          <ac:spMkLst>
            <pc:docMk/>
            <pc:sldMk cId="431882091" sldId="1089"/>
            <ac:spMk id="13" creationId="{02ADB8AE-0FF9-4A93-95B9-25D8DC252282}"/>
          </ac:spMkLst>
        </pc:spChg>
        <pc:spChg chg="add del mod">
          <ac:chgData name="Nguyễn Thành Thuận" userId="f7e0d9b1-5112-4b72-8fa3-9ac8b2b6baf7" providerId="ADAL" clId="{45BC7FF8-AE83-4DAF-85FA-067E8C2D61D5}" dt="2022-09-28T15:46:33.640" v="11754"/>
          <ac:spMkLst>
            <pc:docMk/>
            <pc:sldMk cId="431882091" sldId="1089"/>
            <ac:spMk id="14" creationId="{671A863E-4DAF-4CDE-9094-0CB225012D7C}"/>
          </ac:spMkLst>
        </pc:spChg>
        <pc:spChg chg="del">
          <ac:chgData name="Nguyễn Thành Thuận" userId="f7e0d9b1-5112-4b72-8fa3-9ac8b2b6baf7" providerId="ADAL" clId="{45BC7FF8-AE83-4DAF-85FA-067E8C2D61D5}" dt="2022-09-28T15:34:33.758" v="11514" actId="478"/>
          <ac:spMkLst>
            <pc:docMk/>
            <pc:sldMk cId="431882091" sldId="1089"/>
            <ac:spMk id="14" creationId="{E8487528-EED3-463D-9576-269FF79AE40F}"/>
          </ac:spMkLst>
        </pc:spChg>
        <pc:spChg chg="del">
          <ac:chgData name="Nguyễn Thành Thuận" userId="f7e0d9b1-5112-4b72-8fa3-9ac8b2b6baf7" providerId="ADAL" clId="{45BC7FF8-AE83-4DAF-85FA-067E8C2D61D5}" dt="2022-09-28T15:34:33.758" v="11514" actId="478"/>
          <ac:spMkLst>
            <pc:docMk/>
            <pc:sldMk cId="431882091" sldId="1089"/>
            <ac:spMk id="15" creationId="{6A75D879-DFA1-4A34-A75D-AE04633751AF}"/>
          </ac:spMkLst>
        </pc:spChg>
        <pc:spChg chg="add del mod topLvl">
          <ac:chgData name="Nguyễn Thành Thuận" userId="f7e0d9b1-5112-4b72-8fa3-9ac8b2b6baf7" providerId="ADAL" clId="{45BC7FF8-AE83-4DAF-85FA-067E8C2D61D5}" dt="2022-09-28T16:30:47.489" v="12484" actId="165"/>
          <ac:spMkLst>
            <pc:docMk/>
            <pc:sldMk cId="431882091" sldId="1089"/>
            <ac:spMk id="16" creationId="{076D1044-9447-48B3-8330-C5B7B08D223C}"/>
          </ac:spMkLst>
        </pc:spChg>
        <pc:spChg chg="add del mod topLvl">
          <ac:chgData name="Nguyễn Thành Thuận" userId="f7e0d9b1-5112-4b72-8fa3-9ac8b2b6baf7" providerId="ADAL" clId="{45BC7FF8-AE83-4DAF-85FA-067E8C2D61D5}" dt="2022-09-28T16:30:47.489" v="12484" actId="165"/>
          <ac:spMkLst>
            <pc:docMk/>
            <pc:sldMk cId="431882091" sldId="1089"/>
            <ac:spMk id="18" creationId="{8240F76D-C333-42DF-B30C-FB1627B93A15}"/>
          </ac:spMkLst>
        </pc:spChg>
        <pc:spChg chg="add del mod topLvl">
          <ac:chgData name="Nguyễn Thành Thuận" userId="f7e0d9b1-5112-4b72-8fa3-9ac8b2b6baf7" providerId="ADAL" clId="{45BC7FF8-AE83-4DAF-85FA-067E8C2D61D5}" dt="2022-09-28T16:30:47.489" v="12484" actId="165"/>
          <ac:spMkLst>
            <pc:docMk/>
            <pc:sldMk cId="431882091" sldId="1089"/>
            <ac:spMk id="19" creationId="{982843D5-5F14-406D-90FD-F4D52C3E56E3}"/>
          </ac:spMkLst>
        </pc:spChg>
        <pc:spChg chg="add del mod topLvl">
          <ac:chgData name="Nguyễn Thành Thuận" userId="f7e0d9b1-5112-4b72-8fa3-9ac8b2b6baf7" providerId="ADAL" clId="{45BC7FF8-AE83-4DAF-85FA-067E8C2D61D5}" dt="2022-09-28T16:30:47.489" v="12484" actId="165"/>
          <ac:spMkLst>
            <pc:docMk/>
            <pc:sldMk cId="431882091" sldId="1089"/>
            <ac:spMk id="20" creationId="{6A63DAE7-3A38-42FD-8BFB-D112A94D5177}"/>
          </ac:spMkLst>
        </pc:spChg>
        <pc:spChg chg="add del mod topLvl">
          <ac:chgData name="Nguyễn Thành Thuận" userId="f7e0d9b1-5112-4b72-8fa3-9ac8b2b6baf7" providerId="ADAL" clId="{45BC7FF8-AE83-4DAF-85FA-067E8C2D61D5}" dt="2022-09-28T16:30:47.489" v="12484" actId="165"/>
          <ac:spMkLst>
            <pc:docMk/>
            <pc:sldMk cId="431882091" sldId="1089"/>
            <ac:spMk id="21" creationId="{EA218992-150B-40D5-91FF-78550FFB708F}"/>
          </ac:spMkLst>
        </pc:spChg>
        <pc:spChg chg="add del mod topLvl">
          <ac:chgData name="Nguyễn Thành Thuận" userId="f7e0d9b1-5112-4b72-8fa3-9ac8b2b6baf7" providerId="ADAL" clId="{45BC7FF8-AE83-4DAF-85FA-067E8C2D61D5}" dt="2022-09-28T16:30:47.489" v="12484" actId="165"/>
          <ac:spMkLst>
            <pc:docMk/>
            <pc:sldMk cId="431882091" sldId="1089"/>
            <ac:spMk id="22" creationId="{A8A7215A-737B-4355-8AC8-A8CAD402BC35}"/>
          </ac:spMkLst>
        </pc:spChg>
        <pc:spChg chg="add del mod topLvl">
          <ac:chgData name="Nguyễn Thành Thuận" userId="f7e0d9b1-5112-4b72-8fa3-9ac8b2b6baf7" providerId="ADAL" clId="{45BC7FF8-AE83-4DAF-85FA-067E8C2D61D5}" dt="2022-09-28T16:30:47.489" v="12484" actId="165"/>
          <ac:spMkLst>
            <pc:docMk/>
            <pc:sldMk cId="431882091" sldId="1089"/>
            <ac:spMk id="23" creationId="{16115055-64AF-471C-85DB-6887D3263730}"/>
          </ac:spMkLst>
        </pc:spChg>
        <pc:spChg chg="add del mod topLvl">
          <ac:chgData name="Nguyễn Thành Thuận" userId="f7e0d9b1-5112-4b72-8fa3-9ac8b2b6baf7" providerId="ADAL" clId="{45BC7FF8-AE83-4DAF-85FA-067E8C2D61D5}" dt="2022-09-28T16:30:47.489" v="12484" actId="165"/>
          <ac:spMkLst>
            <pc:docMk/>
            <pc:sldMk cId="431882091" sldId="1089"/>
            <ac:spMk id="24" creationId="{8C591E8F-15C5-496D-988E-026A4E0DA1C0}"/>
          </ac:spMkLst>
        </pc:spChg>
        <pc:spChg chg="add del mod topLvl">
          <ac:chgData name="Nguyễn Thành Thuận" userId="f7e0d9b1-5112-4b72-8fa3-9ac8b2b6baf7" providerId="ADAL" clId="{45BC7FF8-AE83-4DAF-85FA-067E8C2D61D5}" dt="2022-09-28T16:30:47.489" v="12484" actId="165"/>
          <ac:spMkLst>
            <pc:docMk/>
            <pc:sldMk cId="431882091" sldId="1089"/>
            <ac:spMk id="25" creationId="{CB7FA209-B718-4DB8-9D1F-318413D8CF4F}"/>
          </ac:spMkLst>
        </pc:spChg>
        <pc:spChg chg="add del mod topLvl">
          <ac:chgData name="Nguyễn Thành Thuận" userId="f7e0d9b1-5112-4b72-8fa3-9ac8b2b6baf7" providerId="ADAL" clId="{45BC7FF8-AE83-4DAF-85FA-067E8C2D61D5}" dt="2022-09-28T16:30:47.489" v="12484" actId="165"/>
          <ac:spMkLst>
            <pc:docMk/>
            <pc:sldMk cId="431882091" sldId="1089"/>
            <ac:spMk id="26" creationId="{7D8BEA5E-4B00-453E-A11B-6104B264FC8C}"/>
          </ac:spMkLst>
        </pc:spChg>
        <pc:spChg chg="add del mod topLvl">
          <ac:chgData name="Nguyễn Thành Thuận" userId="f7e0d9b1-5112-4b72-8fa3-9ac8b2b6baf7" providerId="ADAL" clId="{45BC7FF8-AE83-4DAF-85FA-067E8C2D61D5}" dt="2022-09-28T16:30:47.489" v="12484" actId="165"/>
          <ac:spMkLst>
            <pc:docMk/>
            <pc:sldMk cId="431882091" sldId="1089"/>
            <ac:spMk id="27" creationId="{E2EB50C0-30D6-426F-BC79-C697C4EDF365}"/>
          </ac:spMkLst>
        </pc:spChg>
        <pc:spChg chg="del">
          <ac:chgData name="Nguyễn Thành Thuận" userId="f7e0d9b1-5112-4b72-8fa3-9ac8b2b6baf7" providerId="ADAL" clId="{45BC7FF8-AE83-4DAF-85FA-067E8C2D61D5}" dt="2022-09-28T15:34:33.758" v="11514" actId="478"/>
          <ac:spMkLst>
            <pc:docMk/>
            <pc:sldMk cId="431882091" sldId="1089"/>
            <ac:spMk id="29"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0" creationId="{FC6F414F-495B-4547-BCE5-9F51816172F2}"/>
          </ac:spMkLst>
        </pc:spChg>
        <pc:spChg chg="add del mod topLvl">
          <ac:chgData name="Nguyễn Thành Thuận" userId="f7e0d9b1-5112-4b72-8fa3-9ac8b2b6baf7" providerId="ADAL" clId="{45BC7FF8-AE83-4DAF-85FA-067E8C2D61D5}" dt="2022-09-28T16:30:47.489" v="12484" actId="165"/>
          <ac:spMkLst>
            <pc:docMk/>
            <pc:sldMk cId="431882091" sldId="1089"/>
            <ac:spMk id="31" creationId="{26E5C340-6095-4C32-9CD4-B55994FDBADC}"/>
          </ac:spMkLst>
        </pc:spChg>
        <pc:spChg chg="del">
          <ac:chgData name="Nguyễn Thành Thuận" userId="f7e0d9b1-5112-4b72-8fa3-9ac8b2b6baf7" providerId="ADAL" clId="{45BC7FF8-AE83-4DAF-85FA-067E8C2D61D5}" dt="2022-09-28T15:34:33.758" v="11514" actId="478"/>
          <ac:spMkLst>
            <pc:docMk/>
            <pc:sldMk cId="431882091" sldId="1089"/>
            <ac:spMk id="32"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5" creationId="{E94D12E6-CF1A-4DE7-A6C1-138531AA3CA1}"/>
          </ac:spMkLst>
        </pc:spChg>
        <pc:spChg chg="del">
          <ac:chgData name="Nguyễn Thành Thuận" userId="f7e0d9b1-5112-4b72-8fa3-9ac8b2b6baf7" providerId="ADAL" clId="{45BC7FF8-AE83-4DAF-85FA-067E8C2D61D5}" dt="2022-09-28T15:34:33.758" v="11514" actId="478"/>
          <ac:spMkLst>
            <pc:docMk/>
            <pc:sldMk cId="431882091" sldId="1089"/>
            <ac:spMk id="36"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6" creationId="{23AF3E35-D102-4C78-ADDC-AF0DB50E5387}"/>
          </ac:spMkLst>
        </pc:spChg>
        <pc:spChg chg="add del mod topLvl">
          <ac:chgData name="Nguyễn Thành Thuận" userId="f7e0d9b1-5112-4b72-8fa3-9ac8b2b6baf7" providerId="ADAL" clId="{45BC7FF8-AE83-4DAF-85FA-067E8C2D61D5}" dt="2022-09-28T16:30:47.489" v="12484" actId="165"/>
          <ac:spMkLst>
            <pc:docMk/>
            <pc:sldMk cId="431882091" sldId="1089"/>
            <ac:spMk id="37" creationId="{7E52DD97-E0F3-47E8-A4A2-C732AB32247A}"/>
          </ac:spMkLst>
        </pc:spChg>
        <pc:spChg chg="add del mod topLvl">
          <ac:chgData name="Nguyễn Thành Thuận" userId="f7e0d9b1-5112-4b72-8fa3-9ac8b2b6baf7" providerId="ADAL" clId="{45BC7FF8-AE83-4DAF-85FA-067E8C2D61D5}" dt="2022-09-28T16:30:47.489" v="12484" actId="165"/>
          <ac:spMkLst>
            <pc:docMk/>
            <pc:sldMk cId="431882091" sldId="1089"/>
            <ac:spMk id="38" creationId="{947C5077-3747-4762-9537-CCBEBE038E2A}"/>
          </ac:spMkLst>
        </pc:spChg>
        <pc:spChg chg="del">
          <ac:chgData name="Nguyễn Thành Thuận" userId="f7e0d9b1-5112-4b72-8fa3-9ac8b2b6baf7" providerId="ADAL" clId="{45BC7FF8-AE83-4DAF-85FA-067E8C2D61D5}" dt="2022-09-28T15:34:33.758" v="11514" actId="478"/>
          <ac:spMkLst>
            <pc:docMk/>
            <pc:sldMk cId="431882091" sldId="1089"/>
            <ac:spMk id="39"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39" creationId="{37570D70-F6CE-445D-A80D-9B07CB9BED84}"/>
          </ac:spMkLst>
        </pc:spChg>
        <pc:spChg chg="add del mod topLvl">
          <ac:chgData name="Nguyễn Thành Thuận" userId="f7e0d9b1-5112-4b72-8fa3-9ac8b2b6baf7" providerId="ADAL" clId="{45BC7FF8-AE83-4DAF-85FA-067E8C2D61D5}" dt="2022-09-28T16:30:47.489" v="12484" actId="165"/>
          <ac:spMkLst>
            <pc:docMk/>
            <pc:sldMk cId="431882091" sldId="1089"/>
            <ac:spMk id="40" creationId="{C5D2F998-3239-4909-91CE-0B9688EBD885}"/>
          </ac:spMkLst>
        </pc:spChg>
        <pc:spChg chg="add del mod topLvl">
          <ac:chgData name="Nguyễn Thành Thuận" userId="f7e0d9b1-5112-4b72-8fa3-9ac8b2b6baf7" providerId="ADAL" clId="{45BC7FF8-AE83-4DAF-85FA-067E8C2D61D5}" dt="2022-09-28T16:30:47.489" v="12484" actId="165"/>
          <ac:spMkLst>
            <pc:docMk/>
            <pc:sldMk cId="431882091" sldId="1089"/>
            <ac:spMk id="41" creationId="{37D0F134-C42E-40E8-A38B-9EEA62367A33}"/>
          </ac:spMkLst>
        </pc:spChg>
        <pc:spChg chg="del">
          <ac:chgData name="Nguyễn Thành Thuận" userId="f7e0d9b1-5112-4b72-8fa3-9ac8b2b6baf7" providerId="ADAL" clId="{45BC7FF8-AE83-4DAF-85FA-067E8C2D61D5}" dt="2022-09-28T15:34:33.758" v="11514" actId="478"/>
          <ac:spMkLst>
            <pc:docMk/>
            <pc:sldMk cId="431882091" sldId="1089"/>
            <ac:spMk id="42"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42" creationId="{72B2247C-8AA3-4832-B6DD-705DCABF95AF}"/>
          </ac:spMkLst>
        </pc:spChg>
        <pc:spChg chg="add del mod topLvl">
          <ac:chgData name="Nguyễn Thành Thuận" userId="f7e0d9b1-5112-4b72-8fa3-9ac8b2b6baf7" providerId="ADAL" clId="{45BC7FF8-AE83-4DAF-85FA-067E8C2D61D5}" dt="2022-09-28T16:30:47.489" v="12484" actId="165"/>
          <ac:spMkLst>
            <pc:docMk/>
            <pc:sldMk cId="431882091" sldId="1089"/>
            <ac:spMk id="43" creationId="{7955939D-4FC6-4C1E-88AC-729E1282F186}"/>
          </ac:spMkLst>
        </pc:spChg>
        <pc:spChg chg="del">
          <ac:chgData name="Nguyễn Thành Thuận" userId="f7e0d9b1-5112-4b72-8fa3-9ac8b2b6baf7" providerId="ADAL" clId="{45BC7FF8-AE83-4DAF-85FA-067E8C2D61D5}" dt="2022-09-28T15:34:33.758" v="11514" actId="478"/>
          <ac:spMkLst>
            <pc:docMk/>
            <pc:sldMk cId="431882091" sldId="1089"/>
            <ac:spMk id="45" creationId="{00000000-0000-0000-0000-000000000000}"/>
          </ac:spMkLst>
        </pc:spChg>
        <pc:spChg chg="add del mod topLvl">
          <ac:chgData name="Nguyễn Thành Thuận" userId="f7e0d9b1-5112-4b72-8fa3-9ac8b2b6baf7" providerId="ADAL" clId="{45BC7FF8-AE83-4DAF-85FA-067E8C2D61D5}" dt="2022-09-28T16:30:47.489" v="12484" actId="165"/>
          <ac:spMkLst>
            <pc:docMk/>
            <pc:sldMk cId="431882091" sldId="1089"/>
            <ac:spMk id="48" creationId="{9F7308EB-90C6-42B9-8023-F2183FF0A8B0}"/>
          </ac:spMkLst>
        </pc:spChg>
        <pc:spChg chg="add del mod topLvl">
          <ac:chgData name="Nguyễn Thành Thuận" userId="f7e0d9b1-5112-4b72-8fa3-9ac8b2b6baf7" providerId="ADAL" clId="{45BC7FF8-AE83-4DAF-85FA-067E8C2D61D5}" dt="2022-09-28T16:30:47.489" v="12484" actId="165"/>
          <ac:spMkLst>
            <pc:docMk/>
            <pc:sldMk cId="431882091" sldId="1089"/>
            <ac:spMk id="49" creationId="{A419C5EC-C85A-46BE-895C-C732982E7FD3}"/>
          </ac:spMkLst>
        </pc:spChg>
        <pc:spChg chg="add del mod topLvl">
          <ac:chgData name="Nguyễn Thành Thuận" userId="f7e0d9b1-5112-4b72-8fa3-9ac8b2b6baf7" providerId="ADAL" clId="{45BC7FF8-AE83-4DAF-85FA-067E8C2D61D5}" dt="2022-09-28T16:30:47.489" v="12484" actId="165"/>
          <ac:spMkLst>
            <pc:docMk/>
            <pc:sldMk cId="431882091" sldId="1089"/>
            <ac:spMk id="50" creationId="{E498E77D-3AE8-4E93-90AE-EA86C00F6664}"/>
          </ac:spMkLst>
        </pc:spChg>
        <pc:spChg chg="add del mod topLvl">
          <ac:chgData name="Nguyễn Thành Thuận" userId="f7e0d9b1-5112-4b72-8fa3-9ac8b2b6baf7" providerId="ADAL" clId="{45BC7FF8-AE83-4DAF-85FA-067E8C2D61D5}" dt="2022-09-28T16:30:47.489" v="12484" actId="165"/>
          <ac:spMkLst>
            <pc:docMk/>
            <pc:sldMk cId="431882091" sldId="1089"/>
            <ac:spMk id="51" creationId="{84C57523-422B-40C1-BE26-7B898A99F85A}"/>
          </ac:spMkLst>
        </pc:spChg>
        <pc:spChg chg="add del mod topLvl">
          <ac:chgData name="Nguyễn Thành Thuận" userId="f7e0d9b1-5112-4b72-8fa3-9ac8b2b6baf7" providerId="ADAL" clId="{45BC7FF8-AE83-4DAF-85FA-067E8C2D61D5}" dt="2022-09-28T16:30:47.489" v="12484" actId="165"/>
          <ac:spMkLst>
            <pc:docMk/>
            <pc:sldMk cId="431882091" sldId="1089"/>
            <ac:spMk id="53" creationId="{B2358040-C147-4BAF-9AF9-4621EA3742E5}"/>
          </ac:spMkLst>
        </pc:spChg>
        <pc:spChg chg="add del mod topLvl">
          <ac:chgData name="Nguyễn Thành Thuận" userId="f7e0d9b1-5112-4b72-8fa3-9ac8b2b6baf7" providerId="ADAL" clId="{45BC7FF8-AE83-4DAF-85FA-067E8C2D61D5}" dt="2022-09-28T16:30:47.489" v="12484" actId="165"/>
          <ac:spMkLst>
            <pc:docMk/>
            <pc:sldMk cId="431882091" sldId="1089"/>
            <ac:spMk id="54" creationId="{6C912F83-2FF5-4CD5-810D-91620D73623B}"/>
          </ac:spMkLst>
        </pc:spChg>
        <pc:spChg chg="add del mod topLvl">
          <ac:chgData name="Nguyễn Thành Thuận" userId="f7e0d9b1-5112-4b72-8fa3-9ac8b2b6baf7" providerId="ADAL" clId="{45BC7FF8-AE83-4DAF-85FA-067E8C2D61D5}" dt="2022-09-28T16:30:47.489" v="12484" actId="165"/>
          <ac:spMkLst>
            <pc:docMk/>
            <pc:sldMk cId="431882091" sldId="1089"/>
            <ac:spMk id="55" creationId="{DE78B01E-18E6-40DA-B073-3403C6D730CB}"/>
          </ac:spMkLst>
        </pc:spChg>
        <pc:spChg chg="add del mod topLvl">
          <ac:chgData name="Nguyễn Thành Thuận" userId="f7e0d9b1-5112-4b72-8fa3-9ac8b2b6baf7" providerId="ADAL" clId="{45BC7FF8-AE83-4DAF-85FA-067E8C2D61D5}" dt="2022-09-28T16:30:47.489" v="12484" actId="165"/>
          <ac:spMkLst>
            <pc:docMk/>
            <pc:sldMk cId="431882091" sldId="1089"/>
            <ac:spMk id="56" creationId="{2F3ABD58-7106-4023-8225-D0E4AF77AE4D}"/>
          </ac:spMkLst>
        </pc:spChg>
        <pc:spChg chg="add del mod topLvl">
          <ac:chgData name="Nguyễn Thành Thuận" userId="f7e0d9b1-5112-4b72-8fa3-9ac8b2b6baf7" providerId="ADAL" clId="{45BC7FF8-AE83-4DAF-85FA-067E8C2D61D5}" dt="2022-09-28T16:30:47.489" v="12484" actId="165"/>
          <ac:spMkLst>
            <pc:docMk/>
            <pc:sldMk cId="431882091" sldId="1089"/>
            <ac:spMk id="58" creationId="{D43736DA-8EBF-48AB-91BA-F5483BA38B2D}"/>
          </ac:spMkLst>
        </pc:spChg>
        <pc:spChg chg="add del mod topLvl">
          <ac:chgData name="Nguyễn Thành Thuận" userId="f7e0d9b1-5112-4b72-8fa3-9ac8b2b6baf7" providerId="ADAL" clId="{45BC7FF8-AE83-4DAF-85FA-067E8C2D61D5}" dt="2022-09-28T16:30:47.489" v="12484" actId="165"/>
          <ac:spMkLst>
            <pc:docMk/>
            <pc:sldMk cId="431882091" sldId="1089"/>
            <ac:spMk id="59" creationId="{B04F61BB-79A4-4B30-B4A4-7F03D39F6288}"/>
          </ac:spMkLst>
        </pc:spChg>
        <pc:spChg chg="add del mod topLvl">
          <ac:chgData name="Nguyễn Thành Thuận" userId="f7e0d9b1-5112-4b72-8fa3-9ac8b2b6baf7" providerId="ADAL" clId="{45BC7FF8-AE83-4DAF-85FA-067E8C2D61D5}" dt="2022-09-28T16:30:47.489" v="12484" actId="165"/>
          <ac:spMkLst>
            <pc:docMk/>
            <pc:sldMk cId="431882091" sldId="1089"/>
            <ac:spMk id="60" creationId="{914C5BCE-3225-49F0-851D-11663D3A4B16}"/>
          </ac:spMkLst>
        </pc:spChg>
        <pc:spChg chg="add del mod topLvl">
          <ac:chgData name="Nguyễn Thành Thuận" userId="f7e0d9b1-5112-4b72-8fa3-9ac8b2b6baf7" providerId="ADAL" clId="{45BC7FF8-AE83-4DAF-85FA-067E8C2D61D5}" dt="2022-09-28T16:30:47.489" v="12484" actId="165"/>
          <ac:spMkLst>
            <pc:docMk/>
            <pc:sldMk cId="431882091" sldId="1089"/>
            <ac:spMk id="61" creationId="{D1E4DAC7-E9E8-473D-8C72-BAE297C9BB18}"/>
          </ac:spMkLst>
        </pc:spChg>
        <pc:spChg chg="add del mod topLvl">
          <ac:chgData name="Nguyễn Thành Thuận" userId="f7e0d9b1-5112-4b72-8fa3-9ac8b2b6baf7" providerId="ADAL" clId="{45BC7FF8-AE83-4DAF-85FA-067E8C2D61D5}" dt="2022-09-28T16:30:47.489" v="12484" actId="165"/>
          <ac:spMkLst>
            <pc:docMk/>
            <pc:sldMk cId="431882091" sldId="1089"/>
            <ac:spMk id="63" creationId="{BAA79FC3-A4D4-42B8-B5B8-69624742AA42}"/>
          </ac:spMkLst>
        </pc:spChg>
        <pc:spChg chg="add del mod topLvl">
          <ac:chgData name="Nguyễn Thành Thuận" userId="f7e0d9b1-5112-4b72-8fa3-9ac8b2b6baf7" providerId="ADAL" clId="{45BC7FF8-AE83-4DAF-85FA-067E8C2D61D5}" dt="2022-09-28T16:30:47.489" v="12484" actId="165"/>
          <ac:spMkLst>
            <pc:docMk/>
            <pc:sldMk cId="431882091" sldId="1089"/>
            <ac:spMk id="64" creationId="{0A03C87A-D985-4AC6-8D6B-C7C82A37287A}"/>
          </ac:spMkLst>
        </pc:spChg>
        <pc:spChg chg="add del mod topLvl">
          <ac:chgData name="Nguyễn Thành Thuận" userId="f7e0d9b1-5112-4b72-8fa3-9ac8b2b6baf7" providerId="ADAL" clId="{45BC7FF8-AE83-4DAF-85FA-067E8C2D61D5}" dt="2022-09-28T16:30:47.489" v="12484" actId="165"/>
          <ac:spMkLst>
            <pc:docMk/>
            <pc:sldMk cId="431882091" sldId="1089"/>
            <ac:spMk id="65" creationId="{E2B29DB4-D349-4C17-A94F-5C14D312B612}"/>
          </ac:spMkLst>
        </pc:spChg>
        <pc:spChg chg="add del mod topLvl">
          <ac:chgData name="Nguyễn Thành Thuận" userId="f7e0d9b1-5112-4b72-8fa3-9ac8b2b6baf7" providerId="ADAL" clId="{45BC7FF8-AE83-4DAF-85FA-067E8C2D61D5}" dt="2022-09-28T16:30:47.489" v="12484" actId="165"/>
          <ac:spMkLst>
            <pc:docMk/>
            <pc:sldMk cId="431882091" sldId="1089"/>
            <ac:spMk id="66" creationId="{3C18B448-58EE-4400-8B01-08F32026C640}"/>
          </ac:spMkLst>
        </pc:spChg>
        <pc:spChg chg="add del mod topLvl">
          <ac:chgData name="Nguyễn Thành Thuận" userId="f7e0d9b1-5112-4b72-8fa3-9ac8b2b6baf7" providerId="ADAL" clId="{45BC7FF8-AE83-4DAF-85FA-067E8C2D61D5}" dt="2022-09-28T16:30:47.489" v="12484" actId="165"/>
          <ac:spMkLst>
            <pc:docMk/>
            <pc:sldMk cId="431882091" sldId="1089"/>
            <ac:spMk id="68" creationId="{E924F62D-CE57-42A1-B27E-7C2FAE1ADF52}"/>
          </ac:spMkLst>
        </pc:spChg>
        <pc:spChg chg="add del mod topLvl">
          <ac:chgData name="Nguyễn Thành Thuận" userId="f7e0d9b1-5112-4b72-8fa3-9ac8b2b6baf7" providerId="ADAL" clId="{45BC7FF8-AE83-4DAF-85FA-067E8C2D61D5}" dt="2022-09-28T16:30:47.489" v="12484" actId="165"/>
          <ac:spMkLst>
            <pc:docMk/>
            <pc:sldMk cId="431882091" sldId="1089"/>
            <ac:spMk id="69" creationId="{97FF1A0B-95AA-4061-AA71-A34A8DE9F645}"/>
          </ac:spMkLst>
        </pc:spChg>
        <pc:spChg chg="add del mod topLvl">
          <ac:chgData name="Nguyễn Thành Thuận" userId="f7e0d9b1-5112-4b72-8fa3-9ac8b2b6baf7" providerId="ADAL" clId="{45BC7FF8-AE83-4DAF-85FA-067E8C2D61D5}" dt="2022-09-28T16:30:47.489" v="12484" actId="165"/>
          <ac:spMkLst>
            <pc:docMk/>
            <pc:sldMk cId="431882091" sldId="1089"/>
            <ac:spMk id="70" creationId="{15A26D1A-139B-4A04-8D07-C5BCC5C12147}"/>
          </ac:spMkLst>
        </pc:spChg>
        <pc:spChg chg="add del mod topLvl">
          <ac:chgData name="Nguyễn Thành Thuận" userId="f7e0d9b1-5112-4b72-8fa3-9ac8b2b6baf7" providerId="ADAL" clId="{45BC7FF8-AE83-4DAF-85FA-067E8C2D61D5}" dt="2022-09-28T16:30:47.489" v="12484" actId="165"/>
          <ac:spMkLst>
            <pc:docMk/>
            <pc:sldMk cId="431882091" sldId="1089"/>
            <ac:spMk id="71" creationId="{6165B251-4980-48E7-BA38-EE86033BBC1E}"/>
          </ac:spMkLst>
        </pc:spChg>
        <pc:spChg chg="add del mod topLvl">
          <ac:chgData name="Nguyễn Thành Thuận" userId="f7e0d9b1-5112-4b72-8fa3-9ac8b2b6baf7" providerId="ADAL" clId="{45BC7FF8-AE83-4DAF-85FA-067E8C2D61D5}" dt="2022-09-28T16:30:47.489" v="12484" actId="165"/>
          <ac:spMkLst>
            <pc:docMk/>
            <pc:sldMk cId="431882091" sldId="1089"/>
            <ac:spMk id="73" creationId="{D7E9764D-2B60-4CC5-A1EB-4D4FA03F23DE}"/>
          </ac:spMkLst>
        </pc:spChg>
        <pc:spChg chg="add del mod topLvl">
          <ac:chgData name="Nguyễn Thành Thuận" userId="f7e0d9b1-5112-4b72-8fa3-9ac8b2b6baf7" providerId="ADAL" clId="{45BC7FF8-AE83-4DAF-85FA-067E8C2D61D5}" dt="2022-09-28T16:30:47.489" v="12484" actId="165"/>
          <ac:spMkLst>
            <pc:docMk/>
            <pc:sldMk cId="431882091" sldId="1089"/>
            <ac:spMk id="74" creationId="{C4FB82F9-7582-44A3-8F66-3482473A24C7}"/>
          </ac:spMkLst>
        </pc:spChg>
        <pc:spChg chg="add del mod topLvl">
          <ac:chgData name="Nguyễn Thành Thuận" userId="f7e0d9b1-5112-4b72-8fa3-9ac8b2b6baf7" providerId="ADAL" clId="{45BC7FF8-AE83-4DAF-85FA-067E8C2D61D5}" dt="2022-09-28T16:30:47.489" v="12484" actId="165"/>
          <ac:spMkLst>
            <pc:docMk/>
            <pc:sldMk cId="431882091" sldId="1089"/>
            <ac:spMk id="75" creationId="{99BCDA30-2B23-41F9-BCF4-FD787FC89A5F}"/>
          </ac:spMkLst>
        </pc:spChg>
        <pc:spChg chg="add del mod topLvl">
          <ac:chgData name="Nguyễn Thành Thuận" userId="f7e0d9b1-5112-4b72-8fa3-9ac8b2b6baf7" providerId="ADAL" clId="{45BC7FF8-AE83-4DAF-85FA-067E8C2D61D5}" dt="2022-09-28T16:30:47.489" v="12484" actId="165"/>
          <ac:spMkLst>
            <pc:docMk/>
            <pc:sldMk cId="431882091" sldId="1089"/>
            <ac:spMk id="76" creationId="{E1E9D6C8-61B3-4DD6-A660-021DC3A8BDF2}"/>
          </ac:spMkLst>
        </pc:spChg>
        <pc:spChg chg="mod">
          <ac:chgData name="Nguyễn Thành Thuận" userId="f7e0d9b1-5112-4b72-8fa3-9ac8b2b6baf7" providerId="ADAL" clId="{45BC7FF8-AE83-4DAF-85FA-067E8C2D61D5}" dt="2022-09-28T16:30:47.489" v="12484" actId="165"/>
          <ac:spMkLst>
            <pc:docMk/>
            <pc:sldMk cId="431882091" sldId="1089"/>
            <ac:spMk id="78" creationId="{3C6BF0EC-975E-4CBC-AED6-6984D3451BC3}"/>
          </ac:spMkLst>
        </pc:spChg>
        <pc:spChg chg="mod">
          <ac:chgData name="Nguyễn Thành Thuận" userId="f7e0d9b1-5112-4b72-8fa3-9ac8b2b6baf7" providerId="ADAL" clId="{45BC7FF8-AE83-4DAF-85FA-067E8C2D61D5}" dt="2022-09-28T16:30:47.489" v="12484" actId="165"/>
          <ac:spMkLst>
            <pc:docMk/>
            <pc:sldMk cId="431882091" sldId="1089"/>
            <ac:spMk id="79" creationId="{2C5C465A-801A-4480-B88B-45DF189AA4B5}"/>
          </ac:spMkLst>
        </pc:spChg>
        <pc:spChg chg="mod">
          <ac:chgData name="Nguyễn Thành Thuận" userId="f7e0d9b1-5112-4b72-8fa3-9ac8b2b6baf7" providerId="ADAL" clId="{45BC7FF8-AE83-4DAF-85FA-067E8C2D61D5}" dt="2022-09-28T16:30:47.489" v="12484" actId="165"/>
          <ac:spMkLst>
            <pc:docMk/>
            <pc:sldMk cId="431882091" sldId="1089"/>
            <ac:spMk id="80" creationId="{FED5E2B6-A04F-4DDE-ADA2-A39CED09B925}"/>
          </ac:spMkLst>
        </pc:spChg>
        <pc:spChg chg="mod">
          <ac:chgData name="Nguyễn Thành Thuận" userId="f7e0d9b1-5112-4b72-8fa3-9ac8b2b6baf7" providerId="ADAL" clId="{45BC7FF8-AE83-4DAF-85FA-067E8C2D61D5}" dt="2022-09-28T16:30:47.489" v="12484" actId="165"/>
          <ac:spMkLst>
            <pc:docMk/>
            <pc:sldMk cId="431882091" sldId="1089"/>
            <ac:spMk id="81" creationId="{CBBE910B-109E-40BD-A09D-A13C78B944EF}"/>
          </ac:spMkLst>
        </pc:spChg>
        <pc:grpChg chg="add del mod">
          <ac:chgData name="Nguyễn Thành Thuận" userId="f7e0d9b1-5112-4b72-8fa3-9ac8b2b6baf7" providerId="ADAL" clId="{45BC7FF8-AE83-4DAF-85FA-067E8C2D61D5}" dt="2022-09-28T16:30:47.587" v="12487"/>
          <ac:grpSpMkLst>
            <pc:docMk/>
            <pc:sldMk cId="431882091" sldId="1089"/>
            <ac:grpSpMk id="15" creationId="{9893A628-DDF8-4D04-AE29-C4006964FBB2}"/>
          </ac:grpSpMkLst>
        </pc:grpChg>
        <pc:grpChg chg="add del mod topLvl">
          <ac:chgData name="Nguyễn Thành Thuận" userId="f7e0d9b1-5112-4b72-8fa3-9ac8b2b6baf7" providerId="ADAL" clId="{45BC7FF8-AE83-4DAF-85FA-067E8C2D61D5}" dt="2022-09-28T16:30:47.489" v="12484" actId="165"/>
          <ac:grpSpMkLst>
            <pc:docMk/>
            <pc:sldMk cId="431882091" sldId="1089"/>
            <ac:grpSpMk id="28" creationId="{754D3BEB-1555-4A1A-9DE3-261B8DE85035}"/>
          </ac:grpSpMkLst>
        </pc:grpChg>
        <pc:cxnChg chg="add del mod">
          <ac:chgData name="Nguyễn Thành Thuận" userId="f7e0d9b1-5112-4b72-8fa3-9ac8b2b6baf7" providerId="ADAL" clId="{45BC7FF8-AE83-4DAF-85FA-067E8C2D61D5}" dt="2022-09-28T16:29:12.986" v="12439" actId="478"/>
          <ac:cxnSpMkLst>
            <pc:docMk/>
            <pc:sldMk cId="431882091" sldId="1089"/>
            <ac:cxnSpMk id="4" creationId="{CF33E683-4900-4B7A-BC4B-6576E74A9A8F}"/>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17" creationId="{6FE0EB92-E32C-41F4-9F87-0D46E63CECEA}"/>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29" creationId="{16C5F157-6833-4FF6-B74C-25409F71316C}"/>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32" creationId="{F4CCE61D-0B65-41CB-9710-C3609F0B92D9}"/>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33" creationId="{4B826368-99A0-451A-9157-8CF366283504}"/>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34" creationId="{38910F44-2BF4-4E81-9AC8-5DEC088B2A09}"/>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4" creationId="{94ECE329-0DE5-4050-8BF1-2A0D42AB5522}"/>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5" creationId="{149D90F7-59B9-42D0-8A22-27929F37A5F6}"/>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6" creationId="{B13611B2-934F-4FAF-9554-66F66607B688}"/>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47" creationId="{A5AF4ACB-6BCB-4481-8C8C-BF15F5B4220A}"/>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52" creationId="{F49D90B6-9317-4F34-855F-30B0BEDAE7F5}"/>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57" creationId="{DF3FDB68-9AED-49B5-9072-844D226E7206}"/>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62" creationId="{ED480787-AFBB-4283-A7F0-E57B5431953F}"/>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67" creationId="{BD42E949-2C97-4281-ADC5-2844AFA6B434}"/>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72" creationId="{C5E5C869-F061-451F-9156-1658159A4339}"/>
          </ac:cxnSpMkLst>
        </pc:cxnChg>
        <pc:cxnChg chg="add del mod topLvl">
          <ac:chgData name="Nguyễn Thành Thuận" userId="f7e0d9b1-5112-4b72-8fa3-9ac8b2b6baf7" providerId="ADAL" clId="{45BC7FF8-AE83-4DAF-85FA-067E8C2D61D5}" dt="2022-09-28T16:30:47.489" v="12484" actId="165"/>
          <ac:cxnSpMkLst>
            <pc:docMk/>
            <pc:sldMk cId="431882091" sldId="1089"/>
            <ac:cxnSpMk id="77" creationId="{EF4651EE-6482-4A51-8A01-A833CF0D2CF2}"/>
          </ac:cxnSpMkLst>
        </pc:cxnChg>
      </pc:sldChg>
      <pc:sldChg chg="new del">
        <pc:chgData name="Nguyễn Thành Thuận" userId="f7e0d9b1-5112-4b72-8fa3-9ac8b2b6baf7" providerId="ADAL" clId="{45BC7FF8-AE83-4DAF-85FA-067E8C2D61D5}" dt="2022-09-28T15:48:51.660" v="11756" actId="47"/>
        <pc:sldMkLst>
          <pc:docMk/>
          <pc:sldMk cId="590155186" sldId="1090"/>
        </pc:sldMkLst>
      </pc:sldChg>
      <pc:sldChg chg="addSp delSp modSp add del mod ord modTransition delAnim modAnim">
        <pc:chgData name="Nguyễn Thành Thuận" userId="f7e0d9b1-5112-4b72-8fa3-9ac8b2b6baf7" providerId="ADAL" clId="{45BC7FF8-AE83-4DAF-85FA-067E8C2D61D5}" dt="2022-09-28T17:02:07.158" v="13275" actId="962"/>
        <pc:sldMkLst>
          <pc:docMk/>
          <pc:sldMk cId="2618694758" sldId="1090"/>
        </pc:sldMkLst>
        <pc:spChg chg="add mod">
          <ac:chgData name="Nguyễn Thành Thuận" userId="f7e0d9b1-5112-4b72-8fa3-9ac8b2b6baf7" providerId="ADAL" clId="{45BC7FF8-AE83-4DAF-85FA-067E8C2D61D5}" dt="2022-09-28T17:00:00.163" v="13055" actId="1076"/>
          <ac:spMkLst>
            <pc:docMk/>
            <pc:sldMk cId="2618694758" sldId="1090"/>
            <ac:spMk id="22" creationId="{E55A524F-1532-43B3-9B07-040A8D254B8C}"/>
          </ac:spMkLst>
        </pc:spChg>
        <pc:spChg chg="add mod">
          <ac:chgData name="Nguyễn Thành Thuận" userId="f7e0d9b1-5112-4b72-8fa3-9ac8b2b6baf7" providerId="ADAL" clId="{45BC7FF8-AE83-4DAF-85FA-067E8C2D61D5}" dt="2022-09-28T16:07:21.105" v="12084"/>
          <ac:spMkLst>
            <pc:docMk/>
            <pc:sldMk cId="2618694758" sldId="1090"/>
            <ac:spMk id="25" creationId="{93A1A23A-A879-47DA-B0BF-98A89254D042}"/>
          </ac:spMkLst>
        </pc:spChg>
        <pc:spChg chg="mod">
          <ac:chgData name="Nguyễn Thành Thuận" userId="f7e0d9b1-5112-4b72-8fa3-9ac8b2b6baf7" providerId="ADAL" clId="{45BC7FF8-AE83-4DAF-85FA-067E8C2D61D5}" dt="2022-09-28T16:59:19.350" v="12851"/>
          <ac:spMkLst>
            <pc:docMk/>
            <pc:sldMk cId="2618694758" sldId="1090"/>
            <ac:spMk id="29" creationId="{C9BC1F2E-1D08-45A9-9BB5-B1611DC6B544}"/>
          </ac:spMkLst>
        </pc:spChg>
        <pc:spChg chg="mod">
          <ac:chgData name="Nguyễn Thành Thuận" userId="f7e0d9b1-5112-4b72-8fa3-9ac8b2b6baf7" providerId="ADAL" clId="{45BC7FF8-AE83-4DAF-85FA-067E8C2D61D5}" dt="2022-09-28T16:59:19.350" v="12851"/>
          <ac:spMkLst>
            <pc:docMk/>
            <pc:sldMk cId="2618694758" sldId="1090"/>
            <ac:spMk id="30" creationId="{4019C650-DF80-4475-85F8-583063685098}"/>
          </ac:spMkLst>
        </pc:spChg>
        <pc:spChg chg="del mod">
          <ac:chgData name="Nguyễn Thành Thuận" userId="f7e0d9b1-5112-4b72-8fa3-9ac8b2b6baf7" providerId="ADAL" clId="{45BC7FF8-AE83-4DAF-85FA-067E8C2D61D5}" dt="2022-09-28T15:55:23.596" v="11857" actId="478"/>
          <ac:spMkLst>
            <pc:docMk/>
            <pc:sldMk cId="2618694758" sldId="1090"/>
            <ac:spMk id="31" creationId="{061435E6-EB1D-4FE8-BB0E-E439110B9746}"/>
          </ac:spMkLst>
        </pc:spChg>
        <pc:spChg chg="add mod">
          <ac:chgData name="Nguyễn Thành Thuận" userId="f7e0d9b1-5112-4b72-8fa3-9ac8b2b6baf7" providerId="ADAL" clId="{45BC7FF8-AE83-4DAF-85FA-067E8C2D61D5}" dt="2022-09-28T16:59:44.934" v="13051" actId="1038"/>
          <ac:spMkLst>
            <pc:docMk/>
            <pc:sldMk cId="2618694758" sldId="1090"/>
            <ac:spMk id="32" creationId="{DE9D9998-21B2-45D2-BDFB-E25718E29752}"/>
          </ac:spMkLst>
        </pc:spChg>
        <pc:spChg chg="del">
          <ac:chgData name="Nguyễn Thành Thuận" userId="f7e0d9b1-5112-4b72-8fa3-9ac8b2b6baf7" providerId="ADAL" clId="{45BC7FF8-AE83-4DAF-85FA-067E8C2D61D5}" dt="2022-09-28T15:55:21.143" v="11855" actId="478"/>
          <ac:spMkLst>
            <pc:docMk/>
            <pc:sldMk cId="2618694758" sldId="1090"/>
            <ac:spMk id="33" creationId="{D3CC7C57-2E97-4B7F-B630-6B123BD56BEA}"/>
          </ac:spMkLst>
        </pc:spChg>
        <pc:spChg chg="add del mod">
          <ac:chgData name="Nguyễn Thành Thuận" userId="f7e0d9b1-5112-4b72-8fa3-9ac8b2b6baf7" providerId="ADAL" clId="{45BC7FF8-AE83-4DAF-85FA-067E8C2D61D5}" dt="2022-09-28T17:01:23.492" v="13169" actId="478"/>
          <ac:spMkLst>
            <pc:docMk/>
            <pc:sldMk cId="2618694758" sldId="1090"/>
            <ac:spMk id="34" creationId="{E9EFF95B-CFFB-471F-81C9-9C2EEF509686}"/>
          </ac:spMkLst>
        </pc:spChg>
        <pc:spChg chg="mod">
          <ac:chgData name="Nguyễn Thành Thuận" userId="f7e0d9b1-5112-4b72-8fa3-9ac8b2b6baf7" providerId="ADAL" clId="{45BC7FF8-AE83-4DAF-85FA-067E8C2D61D5}" dt="2022-09-28T16:59:19.350" v="12851"/>
          <ac:spMkLst>
            <pc:docMk/>
            <pc:sldMk cId="2618694758" sldId="1090"/>
            <ac:spMk id="36" creationId="{8A5AA3C3-DF24-47A3-A8C5-87AB20CE73ED}"/>
          </ac:spMkLst>
        </pc:spChg>
        <pc:spChg chg="mod">
          <ac:chgData name="Nguyễn Thành Thuận" userId="f7e0d9b1-5112-4b72-8fa3-9ac8b2b6baf7" providerId="ADAL" clId="{45BC7FF8-AE83-4DAF-85FA-067E8C2D61D5}" dt="2022-09-28T16:59:19.350" v="12851"/>
          <ac:spMkLst>
            <pc:docMk/>
            <pc:sldMk cId="2618694758" sldId="1090"/>
            <ac:spMk id="37" creationId="{B3F05A95-B1FF-4546-8851-52F65E0A2F5F}"/>
          </ac:spMkLst>
        </pc:spChg>
        <pc:spChg chg="add mod">
          <ac:chgData name="Nguyễn Thành Thuận" userId="f7e0d9b1-5112-4b72-8fa3-9ac8b2b6baf7" providerId="ADAL" clId="{45BC7FF8-AE83-4DAF-85FA-067E8C2D61D5}" dt="2022-09-28T17:02:07.158" v="13275" actId="962"/>
          <ac:spMkLst>
            <pc:docMk/>
            <pc:sldMk cId="2618694758" sldId="1090"/>
            <ac:spMk id="38" creationId="{4E6D48E6-D778-4893-A0D3-20F894B19AA3}"/>
          </ac:spMkLst>
        </pc:spChg>
        <pc:spChg chg="del topLvl">
          <ac:chgData name="Nguyễn Thành Thuận" userId="f7e0d9b1-5112-4b72-8fa3-9ac8b2b6baf7" providerId="ADAL" clId="{45BC7FF8-AE83-4DAF-85FA-067E8C2D61D5}" dt="2022-09-28T15:55:25.694" v="11858" actId="478"/>
          <ac:spMkLst>
            <pc:docMk/>
            <pc:sldMk cId="2618694758" sldId="1090"/>
            <ac:spMk id="40" creationId="{6B7C0AAB-22BF-4D47-9658-DD4B15DCC080}"/>
          </ac:spMkLst>
        </pc:spChg>
        <pc:spChg chg="del mod">
          <ac:chgData name="Nguyễn Thành Thuận" userId="f7e0d9b1-5112-4b72-8fa3-9ac8b2b6baf7" providerId="ADAL" clId="{45BC7FF8-AE83-4DAF-85FA-067E8C2D61D5}" dt="2022-09-28T16:07:20.646" v="12083" actId="478"/>
          <ac:spMkLst>
            <pc:docMk/>
            <pc:sldMk cId="2618694758" sldId="1090"/>
            <ac:spMk id="45" creationId="{B741273F-82A7-41F4-90E3-C4AA7711B083}"/>
          </ac:spMkLst>
        </pc:spChg>
        <pc:spChg chg="del">
          <ac:chgData name="Nguyễn Thành Thuận" userId="f7e0d9b1-5112-4b72-8fa3-9ac8b2b6baf7" providerId="ADAL" clId="{45BC7FF8-AE83-4DAF-85FA-067E8C2D61D5}" dt="2022-09-28T15:55:19.674" v="11854" actId="478"/>
          <ac:spMkLst>
            <pc:docMk/>
            <pc:sldMk cId="2618694758" sldId="1090"/>
            <ac:spMk id="47" creationId="{BC248DDA-EFB3-4378-9AD5-6352D319D766}"/>
          </ac:spMkLst>
        </pc:spChg>
        <pc:spChg chg="mod">
          <ac:chgData name="Nguyễn Thành Thuận" userId="f7e0d9b1-5112-4b72-8fa3-9ac8b2b6baf7" providerId="ADAL" clId="{45BC7FF8-AE83-4DAF-85FA-067E8C2D61D5}" dt="2022-09-28T16:43:45.372" v="12703" actId="207"/>
          <ac:spMkLst>
            <pc:docMk/>
            <pc:sldMk cId="2618694758" sldId="1090"/>
            <ac:spMk id="48" creationId="{5AFE16D4-6CEA-4616-A9BE-92A9D047A84A}"/>
          </ac:spMkLst>
        </pc:spChg>
        <pc:spChg chg="mod topLvl">
          <ac:chgData name="Nguyễn Thành Thuận" userId="f7e0d9b1-5112-4b72-8fa3-9ac8b2b6baf7" providerId="ADAL" clId="{45BC7FF8-AE83-4DAF-85FA-067E8C2D61D5}" dt="2022-09-28T16:43:38.266" v="12700" actId="208"/>
          <ac:spMkLst>
            <pc:docMk/>
            <pc:sldMk cId="2618694758" sldId="1090"/>
            <ac:spMk id="50" creationId="{F786E35C-AC93-4CE4-9A2D-1A24B6D29A26}"/>
          </ac:spMkLst>
        </pc:spChg>
        <pc:spChg chg="mod">
          <ac:chgData name="Nguyễn Thành Thuận" userId="f7e0d9b1-5112-4b72-8fa3-9ac8b2b6baf7" providerId="ADAL" clId="{45BC7FF8-AE83-4DAF-85FA-067E8C2D61D5}" dt="2022-09-28T16:03:33.515" v="11982" actId="164"/>
          <ac:spMkLst>
            <pc:docMk/>
            <pc:sldMk cId="2618694758" sldId="1090"/>
            <ac:spMk id="68" creationId="{BEA10005-D603-4904-B1D1-CBF18A9D62D7}"/>
          </ac:spMkLst>
        </pc:spChg>
        <pc:spChg chg="mod">
          <ac:chgData name="Nguyễn Thành Thuận" userId="f7e0d9b1-5112-4b72-8fa3-9ac8b2b6baf7" providerId="ADAL" clId="{45BC7FF8-AE83-4DAF-85FA-067E8C2D61D5}" dt="2022-09-28T16:03:33.515" v="11982" actId="164"/>
          <ac:spMkLst>
            <pc:docMk/>
            <pc:sldMk cId="2618694758" sldId="1090"/>
            <ac:spMk id="71" creationId="{B9F6710F-493A-4EE7-97E8-4BE233F5A3C0}"/>
          </ac:spMkLst>
        </pc:spChg>
        <pc:spChg chg="mod">
          <ac:chgData name="Nguyễn Thành Thuận" userId="f7e0d9b1-5112-4b72-8fa3-9ac8b2b6baf7" providerId="ADAL" clId="{45BC7FF8-AE83-4DAF-85FA-067E8C2D61D5}" dt="2022-09-28T17:00:00.163" v="13055" actId="1076"/>
          <ac:spMkLst>
            <pc:docMk/>
            <pc:sldMk cId="2618694758" sldId="1090"/>
            <ac:spMk id="72" creationId="{0B743E26-DDCB-4EE7-80BA-D69017A48993}"/>
          </ac:spMkLst>
        </pc:spChg>
        <pc:spChg chg="del mod">
          <ac:chgData name="Nguyễn Thành Thuận" userId="f7e0d9b1-5112-4b72-8fa3-9ac8b2b6baf7" providerId="ADAL" clId="{45BC7FF8-AE83-4DAF-85FA-067E8C2D61D5}" dt="2022-09-28T15:58:36.560" v="11915" actId="478"/>
          <ac:spMkLst>
            <pc:docMk/>
            <pc:sldMk cId="2618694758" sldId="1090"/>
            <ac:spMk id="73" creationId="{FAC2AA43-ACB1-4D7C-A61C-AB25B6E426D6}"/>
          </ac:spMkLst>
        </pc:spChg>
        <pc:spChg chg="mod">
          <ac:chgData name="Nguyễn Thành Thuận" userId="f7e0d9b1-5112-4b72-8fa3-9ac8b2b6baf7" providerId="ADAL" clId="{45BC7FF8-AE83-4DAF-85FA-067E8C2D61D5}" dt="2022-09-28T16:03:51.222" v="11987" actId="14100"/>
          <ac:spMkLst>
            <pc:docMk/>
            <pc:sldMk cId="2618694758" sldId="1090"/>
            <ac:spMk id="79" creationId="{8294A758-BB6F-4D62-BD7E-FAF0C6329555}"/>
          </ac:spMkLst>
        </pc:spChg>
        <pc:spChg chg="del">
          <ac:chgData name="Nguyễn Thành Thuận" userId="f7e0d9b1-5112-4b72-8fa3-9ac8b2b6baf7" providerId="ADAL" clId="{45BC7FF8-AE83-4DAF-85FA-067E8C2D61D5}" dt="2022-09-28T15:55:36.248" v="11864" actId="478"/>
          <ac:spMkLst>
            <pc:docMk/>
            <pc:sldMk cId="2618694758" sldId="1090"/>
            <ac:spMk id="80" creationId="{C0C07EAD-EF1E-498E-81CF-31D02A1D0773}"/>
          </ac:spMkLst>
        </pc:spChg>
        <pc:spChg chg="del">
          <ac:chgData name="Nguyễn Thành Thuận" userId="f7e0d9b1-5112-4b72-8fa3-9ac8b2b6baf7" providerId="ADAL" clId="{45BC7FF8-AE83-4DAF-85FA-067E8C2D61D5}" dt="2022-09-28T15:55:34.823" v="11863" actId="478"/>
          <ac:spMkLst>
            <pc:docMk/>
            <pc:sldMk cId="2618694758" sldId="1090"/>
            <ac:spMk id="81" creationId="{6D84D7E8-4183-4051-B108-7C13F9C5FE85}"/>
          </ac:spMkLst>
        </pc:spChg>
        <pc:spChg chg="mod">
          <ac:chgData name="Nguyễn Thành Thuận" userId="f7e0d9b1-5112-4b72-8fa3-9ac8b2b6baf7" providerId="ADAL" clId="{45BC7FF8-AE83-4DAF-85FA-067E8C2D61D5}" dt="2022-09-28T15:56:01.884" v="11867" actId="1076"/>
          <ac:spMkLst>
            <pc:docMk/>
            <pc:sldMk cId="2618694758" sldId="1090"/>
            <ac:spMk id="82" creationId="{00C99AF0-396C-41F0-AE7D-6CDB62D0FC6A}"/>
          </ac:spMkLst>
        </pc:spChg>
        <pc:spChg chg="del">
          <ac:chgData name="Nguyễn Thành Thuận" userId="f7e0d9b1-5112-4b72-8fa3-9ac8b2b6baf7" providerId="ADAL" clId="{45BC7FF8-AE83-4DAF-85FA-067E8C2D61D5}" dt="2022-09-28T15:55:33.243" v="11862" actId="478"/>
          <ac:spMkLst>
            <pc:docMk/>
            <pc:sldMk cId="2618694758" sldId="1090"/>
            <ac:spMk id="83" creationId="{1E01E2EE-E8AA-4399-AD2C-C508CA748DA0}"/>
          </ac:spMkLst>
        </pc:spChg>
        <pc:spChg chg="del">
          <ac:chgData name="Nguyễn Thành Thuận" userId="f7e0d9b1-5112-4b72-8fa3-9ac8b2b6baf7" providerId="ADAL" clId="{45BC7FF8-AE83-4DAF-85FA-067E8C2D61D5}" dt="2022-09-28T15:55:31.546" v="11861" actId="478"/>
          <ac:spMkLst>
            <pc:docMk/>
            <pc:sldMk cId="2618694758" sldId="1090"/>
            <ac:spMk id="84" creationId="{657E038D-48F3-4EBF-B398-8C16E142C560}"/>
          </ac:spMkLst>
        </pc:spChg>
        <pc:grpChg chg="add mod">
          <ac:chgData name="Nguyễn Thành Thuận" userId="f7e0d9b1-5112-4b72-8fa3-9ac8b2b6baf7" providerId="ADAL" clId="{45BC7FF8-AE83-4DAF-85FA-067E8C2D61D5}" dt="2022-09-28T17:00:00.163" v="13055" actId="1076"/>
          <ac:grpSpMkLst>
            <pc:docMk/>
            <pc:sldMk cId="2618694758" sldId="1090"/>
            <ac:grpSpMk id="2" creationId="{FFAA27E7-22D3-4B15-BE5D-F8EA2B627E90}"/>
          </ac:grpSpMkLst>
        </pc:grpChg>
        <pc:grpChg chg="add del mod">
          <ac:chgData name="Nguyễn Thành Thuận" userId="f7e0d9b1-5112-4b72-8fa3-9ac8b2b6baf7" providerId="ADAL" clId="{45BC7FF8-AE83-4DAF-85FA-067E8C2D61D5}" dt="2022-09-28T16:59:13.982" v="12850" actId="478"/>
          <ac:grpSpMkLst>
            <pc:docMk/>
            <pc:sldMk cId="2618694758" sldId="1090"/>
            <ac:grpSpMk id="3" creationId="{D3F500FC-D727-4EBA-B7A3-62A1411E63CA}"/>
          </ac:grpSpMkLst>
        </pc:grpChg>
        <pc:grpChg chg="del">
          <ac:chgData name="Nguyễn Thành Thuận" userId="f7e0d9b1-5112-4b72-8fa3-9ac8b2b6baf7" providerId="ADAL" clId="{45BC7FF8-AE83-4DAF-85FA-067E8C2D61D5}" dt="2022-09-28T15:55:25.694" v="11858" actId="478"/>
          <ac:grpSpMkLst>
            <pc:docMk/>
            <pc:sldMk cId="2618694758" sldId="1090"/>
            <ac:grpSpMk id="4" creationId="{BF220FA4-9AEF-4C1B-B863-B0FB31EAC47E}"/>
          </ac:grpSpMkLst>
        </pc:grpChg>
        <pc:grpChg chg="add del mod">
          <ac:chgData name="Nguyễn Thành Thuận" userId="f7e0d9b1-5112-4b72-8fa3-9ac8b2b6baf7" providerId="ADAL" clId="{45BC7FF8-AE83-4DAF-85FA-067E8C2D61D5}" dt="2022-09-28T16:59:13.982" v="12850" actId="478"/>
          <ac:grpSpMkLst>
            <pc:docMk/>
            <pc:sldMk cId="2618694758" sldId="1090"/>
            <ac:grpSpMk id="5" creationId="{69F23657-0CC9-4B9B-ACD5-B72988D138C5}"/>
          </ac:grpSpMkLst>
        </pc:grpChg>
        <pc:grpChg chg="add mod">
          <ac:chgData name="Nguyễn Thành Thuận" userId="f7e0d9b1-5112-4b72-8fa3-9ac8b2b6baf7" providerId="ADAL" clId="{45BC7FF8-AE83-4DAF-85FA-067E8C2D61D5}" dt="2022-09-28T16:59:44.934" v="13051" actId="1038"/>
          <ac:grpSpMkLst>
            <pc:docMk/>
            <pc:sldMk cId="2618694758" sldId="1090"/>
            <ac:grpSpMk id="28" creationId="{E2ACA551-1363-43F3-9D05-35854EB0F966}"/>
          </ac:grpSpMkLst>
        </pc:grpChg>
        <pc:grpChg chg="add mod">
          <ac:chgData name="Nguyễn Thành Thuận" userId="f7e0d9b1-5112-4b72-8fa3-9ac8b2b6baf7" providerId="ADAL" clId="{45BC7FF8-AE83-4DAF-85FA-067E8C2D61D5}" dt="2022-09-28T16:59:44.934" v="13051" actId="1038"/>
          <ac:grpSpMkLst>
            <pc:docMk/>
            <pc:sldMk cId="2618694758" sldId="1090"/>
            <ac:grpSpMk id="35" creationId="{53CCA27B-B90D-41A5-B10B-E9756F4CE2AE}"/>
          </ac:grpSpMkLst>
        </pc:grpChg>
        <pc:picChg chg="add del mod">
          <ac:chgData name="Nguyễn Thành Thuận" userId="f7e0d9b1-5112-4b72-8fa3-9ac8b2b6baf7" providerId="ADAL" clId="{45BC7FF8-AE83-4DAF-85FA-067E8C2D61D5}" dt="2022-09-28T16:42:41.249" v="12693" actId="21"/>
          <ac:picMkLst>
            <pc:docMk/>
            <pc:sldMk cId="2618694758" sldId="1090"/>
            <ac:picMk id="7" creationId="{17D37DD4-7BD6-4553-879C-531423938399}"/>
          </ac:picMkLst>
        </pc:picChg>
        <pc:cxnChg chg="mod">
          <ac:chgData name="Nguyễn Thành Thuận" userId="f7e0d9b1-5112-4b72-8fa3-9ac8b2b6baf7" providerId="ADAL" clId="{45BC7FF8-AE83-4DAF-85FA-067E8C2D61D5}" dt="2022-09-28T16:59:33.764" v="12930" actId="1038"/>
          <ac:cxnSpMkLst>
            <pc:docMk/>
            <pc:sldMk cId="2618694758" sldId="1090"/>
            <ac:cxnSpMk id="46" creationId="{4B8FD239-0BE3-4F5A-9EC0-6DA5D94E4445}"/>
          </ac:cxnSpMkLst>
        </pc:cxnChg>
      </pc:sldChg>
      <pc:sldChg chg="add del">
        <pc:chgData name="Nguyễn Thành Thuận" userId="f7e0d9b1-5112-4b72-8fa3-9ac8b2b6baf7" providerId="ADAL" clId="{45BC7FF8-AE83-4DAF-85FA-067E8C2D61D5}" dt="2022-09-28T16:00:06.479" v="11935" actId="47"/>
        <pc:sldMkLst>
          <pc:docMk/>
          <pc:sldMk cId="3912715570" sldId="1091"/>
        </pc:sldMkLst>
      </pc:sldChg>
      <pc:sldChg chg="addSp modSp add del mod modTransition modAnim">
        <pc:chgData name="Nguyễn Thành Thuận" userId="f7e0d9b1-5112-4b72-8fa3-9ac8b2b6baf7" providerId="ADAL" clId="{45BC7FF8-AE83-4DAF-85FA-067E8C2D61D5}" dt="2022-09-28T16:04:59.530" v="12006" actId="47"/>
        <pc:sldMkLst>
          <pc:docMk/>
          <pc:sldMk cId="50775989" sldId="1092"/>
        </pc:sldMkLst>
        <pc:spChg chg="add mod">
          <ac:chgData name="Nguyễn Thành Thuận" userId="f7e0d9b1-5112-4b72-8fa3-9ac8b2b6baf7" providerId="ADAL" clId="{45BC7FF8-AE83-4DAF-85FA-067E8C2D61D5}" dt="2022-09-28T15:58:28.135" v="11913" actId="1076"/>
          <ac:spMkLst>
            <pc:docMk/>
            <pc:sldMk cId="50775989" sldId="1092"/>
            <ac:spMk id="13" creationId="{BCFAFF83-3743-4F1A-9732-439FE6030EA8}"/>
          </ac:spMkLst>
        </pc:spChg>
        <pc:spChg chg="add mod">
          <ac:chgData name="Nguyễn Thành Thuận" userId="f7e0d9b1-5112-4b72-8fa3-9ac8b2b6baf7" providerId="ADAL" clId="{45BC7FF8-AE83-4DAF-85FA-067E8C2D61D5}" dt="2022-09-28T15:58:23.678" v="11912" actId="1076"/>
          <ac:spMkLst>
            <pc:docMk/>
            <pc:sldMk cId="50775989" sldId="1092"/>
            <ac:spMk id="14" creationId="{F23A237E-4750-4A76-A3C5-741A4F1F0FCB}"/>
          </ac:spMkLst>
        </pc:spChg>
        <pc:spChg chg="add mod">
          <ac:chgData name="Nguyễn Thành Thuận" userId="f7e0d9b1-5112-4b72-8fa3-9ac8b2b6baf7" providerId="ADAL" clId="{45BC7FF8-AE83-4DAF-85FA-067E8C2D61D5}" dt="2022-09-28T15:58:11.564" v="11910"/>
          <ac:spMkLst>
            <pc:docMk/>
            <pc:sldMk cId="50775989" sldId="1092"/>
            <ac:spMk id="15" creationId="{918B0707-D73A-41BA-B114-002829AA9EF2}"/>
          </ac:spMkLst>
        </pc:spChg>
        <pc:spChg chg="mod">
          <ac:chgData name="Nguyễn Thành Thuận" userId="f7e0d9b1-5112-4b72-8fa3-9ac8b2b6baf7" providerId="ADAL" clId="{45BC7FF8-AE83-4DAF-85FA-067E8C2D61D5}" dt="2022-09-28T15:58:32.841" v="11914" actId="1076"/>
          <ac:spMkLst>
            <pc:docMk/>
            <pc:sldMk cId="50775989" sldId="1092"/>
            <ac:spMk id="73" creationId="{FAC2AA43-ACB1-4D7C-A61C-AB25B6E426D6}"/>
          </ac:spMkLst>
        </pc:spChg>
      </pc:sldChg>
      <pc:sldChg chg="addSp modSp add del mod modTransition modAnim">
        <pc:chgData name="Nguyễn Thành Thuận" userId="f7e0d9b1-5112-4b72-8fa3-9ac8b2b6baf7" providerId="ADAL" clId="{45BC7FF8-AE83-4DAF-85FA-067E8C2D61D5}" dt="2022-09-28T16:05:58.607" v="12022" actId="47"/>
        <pc:sldMkLst>
          <pc:docMk/>
          <pc:sldMk cId="205408629" sldId="1093"/>
        </pc:sldMkLst>
        <pc:spChg chg="add mod">
          <ac:chgData name="Nguyễn Thành Thuận" userId="f7e0d9b1-5112-4b72-8fa3-9ac8b2b6baf7" providerId="ADAL" clId="{45BC7FF8-AE83-4DAF-85FA-067E8C2D61D5}" dt="2022-09-28T15:59:09.983" v="11921"/>
          <ac:spMkLst>
            <pc:docMk/>
            <pc:sldMk cId="205408629" sldId="1093"/>
            <ac:spMk id="15" creationId="{3B868887-9F76-4021-8579-CFF807619A01}"/>
          </ac:spMkLst>
        </pc:spChg>
        <pc:spChg chg="add mod">
          <ac:chgData name="Nguyễn Thành Thuận" userId="f7e0d9b1-5112-4b72-8fa3-9ac8b2b6baf7" providerId="ADAL" clId="{45BC7FF8-AE83-4DAF-85FA-067E8C2D61D5}" dt="2022-09-28T15:59:57.961" v="11934" actId="207"/>
          <ac:spMkLst>
            <pc:docMk/>
            <pc:sldMk cId="205408629" sldId="1093"/>
            <ac:spMk id="16" creationId="{D711ED62-91A4-4F35-BD79-8449C0BD9E1A}"/>
          </ac:spMkLst>
        </pc:spChg>
      </pc:sldChg>
      <pc:sldChg chg="modSp add del mod modTransition modAnim">
        <pc:chgData name="Nguyễn Thành Thuận" userId="f7e0d9b1-5112-4b72-8fa3-9ac8b2b6baf7" providerId="ADAL" clId="{45BC7FF8-AE83-4DAF-85FA-067E8C2D61D5}" dt="2022-09-28T16:06:35.544" v="12035" actId="47"/>
        <pc:sldMkLst>
          <pc:docMk/>
          <pc:sldMk cId="1995969071" sldId="1094"/>
        </pc:sldMkLst>
        <pc:spChg chg="mod">
          <ac:chgData name="Nguyễn Thành Thuận" userId="f7e0d9b1-5112-4b72-8fa3-9ac8b2b6baf7" providerId="ADAL" clId="{45BC7FF8-AE83-4DAF-85FA-067E8C2D61D5}" dt="2022-09-28T16:01:17.501" v="11948" actId="1076"/>
          <ac:spMkLst>
            <pc:docMk/>
            <pc:sldMk cId="1995969071" sldId="1094"/>
            <ac:spMk id="15" creationId="{3B868887-9F76-4021-8579-CFF807619A01}"/>
          </ac:spMkLst>
        </pc:spChg>
        <pc:spChg chg="mod">
          <ac:chgData name="Nguyễn Thành Thuận" userId="f7e0d9b1-5112-4b72-8fa3-9ac8b2b6baf7" providerId="ADAL" clId="{45BC7FF8-AE83-4DAF-85FA-067E8C2D61D5}" dt="2022-09-28T16:01:26.407" v="11950" actId="1076"/>
          <ac:spMkLst>
            <pc:docMk/>
            <pc:sldMk cId="1995969071" sldId="1094"/>
            <ac:spMk id="16" creationId="{D711ED62-91A4-4F35-BD79-8449C0BD9E1A}"/>
          </ac:spMkLst>
        </pc:spChg>
      </pc:sldChg>
      <pc:sldChg chg="addSp delSp modSp add mod modTransition modAnim">
        <pc:chgData name="Nguyễn Thành Thuận" userId="f7e0d9b1-5112-4b72-8fa3-9ac8b2b6baf7" providerId="ADAL" clId="{45BC7FF8-AE83-4DAF-85FA-067E8C2D61D5}" dt="2022-09-28T17:02:02.720" v="13274" actId="962"/>
        <pc:sldMkLst>
          <pc:docMk/>
          <pc:sldMk cId="995353198" sldId="1095"/>
        </pc:sldMkLst>
        <pc:spChg chg="add mod">
          <ac:chgData name="Nguyễn Thành Thuận" userId="f7e0d9b1-5112-4b72-8fa3-9ac8b2b6baf7" providerId="ADAL" clId="{45BC7FF8-AE83-4DAF-85FA-067E8C2D61D5}" dt="2022-09-28T17:00:49.221" v="13130" actId="1076"/>
          <ac:spMkLst>
            <pc:docMk/>
            <pc:sldMk cId="995353198" sldId="1095"/>
            <ac:spMk id="15" creationId="{57BFA824-1870-44B8-B11A-FF45EB87F6F4}"/>
          </ac:spMkLst>
        </pc:spChg>
        <pc:spChg chg="add del mod">
          <ac:chgData name="Nguyễn Thành Thuận" userId="f7e0d9b1-5112-4b72-8fa3-9ac8b2b6baf7" providerId="ADAL" clId="{45BC7FF8-AE83-4DAF-85FA-067E8C2D61D5}" dt="2022-09-28T17:01:15.557" v="13133" actId="478"/>
          <ac:spMkLst>
            <pc:docMk/>
            <pc:sldMk cId="995353198" sldId="1095"/>
            <ac:spMk id="16" creationId="{E9F4543D-5EA1-411D-A7D0-B32C96608CCB}"/>
          </ac:spMkLst>
        </pc:spChg>
        <pc:spChg chg="add mod">
          <ac:chgData name="Nguyễn Thành Thuận" userId="f7e0d9b1-5112-4b72-8fa3-9ac8b2b6baf7" providerId="ADAL" clId="{45BC7FF8-AE83-4DAF-85FA-067E8C2D61D5}" dt="2022-09-28T16:07:24.462" v="12086"/>
          <ac:spMkLst>
            <pc:docMk/>
            <pc:sldMk cId="995353198" sldId="1095"/>
            <ac:spMk id="17" creationId="{81568EC1-1F1F-4400-8A5F-75ADBA8273F0}"/>
          </ac:spMkLst>
        </pc:spChg>
        <pc:spChg chg="mod">
          <ac:chgData name="Nguyễn Thành Thuận" userId="f7e0d9b1-5112-4b72-8fa3-9ac8b2b6baf7" providerId="ADAL" clId="{45BC7FF8-AE83-4DAF-85FA-067E8C2D61D5}" dt="2022-09-28T16:43:53.174" v="12705"/>
          <ac:spMkLst>
            <pc:docMk/>
            <pc:sldMk cId="995353198" sldId="1095"/>
            <ac:spMk id="20" creationId="{E0605ADF-1097-4A08-8F08-F12616A4BED7}"/>
          </ac:spMkLst>
        </pc:spChg>
        <pc:spChg chg="mod">
          <ac:chgData name="Nguyễn Thành Thuận" userId="f7e0d9b1-5112-4b72-8fa3-9ac8b2b6baf7" providerId="ADAL" clId="{45BC7FF8-AE83-4DAF-85FA-067E8C2D61D5}" dt="2022-09-28T16:43:53.174" v="12705"/>
          <ac:spMkLst>
            <pc:docMk/>
            <pc:sldMk cId="995353198" sldId="1095"/>
            <ac:spMk id="21" creationId="{01BFC55E-7E9A-48AC-AB29-066509D694C5}"/>
          </ac:spMkLst>
        </pc:spChg>
        <pc:spChg chg="mod">
          <ac:chgData name="Nguyễn Thành Thuận" userId="f7e0d9b1-5112-4b72-8fa3-9ac8b2b6baf7" providerId="ADAL" clId="{45BC7FF8-AE83-4DAF-85FA-067E8C2D61D5}" dt="2022-09-28T17:00:49.221" v="13130" actId="1076"/>
          <ac:spMkLst>
            <pc:docMk/>
            <pc:sldMk cId="995353198" sldId="1095"/>
            <ac:spMk id="22" creationId="{E55A524F-1532-43B3-9B07-040A8D254B8C}"/>
          </ac:spMkLst>
        </pc:spChg>
        <pc:spChg chg="mod">
          <ac:chgData name="Nguyễn Thành Thuận" userId="f7e0d9b1-5112-4b72-8fa3-9ac8b2b6baf7" providerId="ADAL" clId="{45BC7FF8-AE83-4DAF-85FA-067E8C2D61D5}" dt="2022-09-28T16:43:55.352" v="12707"/>
          <ac:spMkLst>
            <pc:docMk/>
            <pc:sldMk cId="995353198" sldId="1095"/>
            <ac:spMk id="24" creationId="{5DF444A4-2D6C-4A8B-8ACC-55E9DFA06555}"/>
          </ac:spMkLst>
        </pc:spChg>
        <pc:spChg chg="mod">
          <ac:chgData name="Nguyễn Thành Thuận" userId="f7e0d9b1-5112-4b72-8fa3-9ac8b2b6baf7" providerId="ADAL" clId="{45BC7FF8-AE83-4DAF-85FA-067E8C2D61D5}" dt="2022-09-28T16:43:55.352" v="12707"/>
          <ac:spMkLst>
            <pc:docMk/>
            <pc:sldMk cId="995353198" sldId="1095"/>
            <ac:spMk id="25" creationId="{B73F0C6D-6671-4A50-AE25-1300A15A387E}"/>
          </ac:spMkLst>
        </pc:spChg>
        <pc:spChg chg="mod">
          <ac:chgData name="Nguyễn Thành Thuận" userId="f7e0d9b1-5112-4b72-8fa3-9ac8b2b6baf7" providerId="ADAL" clId="{45BC7FF8-AE83-4DAF-85FA-067E8C2D61D5}" dt="2022-09-28T17:00:26.759" v="13061"/>
          <ac:spMkLst>
            <pc:docMk/>
            <pc:sldMk cId="995353198" sldId="1095"/>
            <ac:spMk id="27" creationId="{C471721A-6CB5-4D0B-B8FB-3499098BDB23}"/>
          </ac:spMkLst>
        </pc:spChg>
        <pc:spChg chg="mod">
          <ac:chgData name="Nguyễn Thành Thuận" userId="f7e0d9b1-5112-4b72-8fa3-9ac8b2b6baf7" providerId="ADAL" clId="{45BC7FF8-AE83-4DAF-85FA-067E8C2D61D5}" dt="2022-09-28T17:00:26.759" v="13061"/>
          <ac:spMkLst>
            <pc:docMk/>
            <pc:sldMk cId="995353198" sldId="1095"/>
            <ac:spMk id="28" creationId="{CC50D389-7379-4F64-9441-BEF45A083228}"/>
          </ac:spMkLst>
        </pc:spChg>
        <pc:spChg chg="add mod">
          <ac:chgData name="Nguyễn Thành Thuận" userId="f7e0d9b1-5112-4b72-8fa3-9ac8b2b6baf7" providerId="ADAL" clId="{45BC7FF8-AE83-4DAF-85FA-067E8C2D61D5}" dt="2022-09-28T17:00:30.722" v="13129" actId="1038"/>
          <ac:spMkLst>
            <pc:docMk/>
            <pc:sldMk cId="995353198" sldId="1095"/>
            <ac:spMk id="29" creationId="{81B0786D-4AB2-47BE-9EE2-CED9574A0191}"/>
          </ac:spMkLst>
        </pc:spChg>
        <pc:spChg chg="add mod">
          <ac:chgData name="Nguyễn Thành Thuận" userId="f7e0d9b1-5112-4b72-8fa3-9ac8b2b6baf7" providerId="ADAL" clId="{45BC7FF8-AE83-4DAF-85FA-067E8C2D61D5}" dt="2022-09-28T17:00:30.722" v="13129" actId="1038"/>
          <ac:spMkLst>
            <pc:docMk/>
            <pc:sldMk cId="995353198" sldId="1095"/>
            <ac:spMk id="30" creationId="{DFA93932-F613-4FF0-BCBE-DF42A52AC049}"/>
          </ac:spMkLst>
        </pc:spChg>
        <pc:spChg chg="add mod">
          <ac:chgData name="Nguyễn Thành Thuận" userId="f7e0d9b1-5112-4b72-8fa3-9ac8b2b6baf7" providerId="ADAL" clId="{45BC7FF8-AE83-4DAF-85FA-067E8C2D61D5}" dt="2022-09-28T17:02:02.720" v="13274" actId="962"/>
          <ac:spMkLst>
            <pc:docMk/>
            <pc:sldMk cId="995353198" sldId="1095"/>
            <ac:spMk id="31" creationId="{2BDF0005-4A0E-4BAA-9AE6-9B31AFCAD5AC}"/>
          </ac:spMkLst>
        </pc:spChg>
        <pc:spChg chg="del">
          <ac:chgData name="Nguyễn Thành Thuận" userId="f7e0d9b1-5112-4b72-8fa3-9ac8b2b6baf7" providerId="ADAL" clId="{45BC7FF8-AE83-4DAF-85FA-067E8C2D61D5}" dt="2022-09-28T16:07:24.127" v="12085" actId="478"/>
          <ac:spMkLst>
            <pc:docMk/>
            <pc:sldMk cId="995353198" sldId="1095"/>
            <ac:spMk id="45" creationId="{B741273F-82A7-41F4-90E3-C4AA7711B083}"/>
          </ac:spMkLst>
        </pc:spChg>
        <pc:spChg chg="mod">
          <ac:chgData name="Nguyễn Thành Thuận" userId="f7e0d9b1-5112-4b72-8fa3-9ac8b2b6baf7" providerId="ADAL" clId="{45BC7FF8-AE83-4DAF-85FA-067E8C2D61D5}" dt="2022-09-28T16:41:00.735" v="12678" actId="207"/>
          <ac:spMkLst>
            <pc:docMk/>
            <pc:sldMk cId="995353198" sldId="1095"/>
            <ac:spMk id="48" creationId="{5AFE16D4-6CEA-4616-A9BE-92A9D047A84A}"/>
          </ac:spMkLst>
        </pc:spChg>
        <pc:spChg chg="mod">
          <ac:chgData name="Nguyễn Thành Thuận" userId="f7e0d9b1-5112-4b72-8fa3-9ac8b2b6baf7" providerId="ADAL" clId="{45BC7FF8-AE83-4DAF-85FA-067E8C2D61D5}" dt="2022-09-28T16:43:00.483" v="12698" actId="207"/>
          <ac:spMkLst>
            <pc:docMk/>
            <pc:sldMk cId="995353198" sldId="1095"/>
            <ac:spMk id="50" creationId="{F786E35C-AC93-4CE4-9A2D-1A24B6D29A26}"/>
          </ac:spMkLst>
        </pc:spChg>
        <pc:spChg chg="mod">
          <ac:chgData name="Nguyễn Thành Thuận" userId="f7e0d9b1-5112-4b72-8fa3-9ac8b2b6baf7" providerId="ADAL" clId="{45BC7FF8-AE83-4DAF-85FA-067E8C2D61D5}" dt="2022-09-28T17:00:49.221" v="13130" actId="1076"/>
          <ac:spMkLst>
            <pc:docMk/>
            <pc:sldMk cId="995353198" sldId="1095"/>
            <ac:spMk id="72" creationId="{0B743E26-DDCB-4EE7-80BA-D69017A48993}"/>
          </ac:spMkLst>
        </pc:spChg>
        <pc:grpChg chg="mod">
          <ac:chgData name="Nguyễn Thành Thuận" userId="f7e0d9b1-5112-4b72-8fa3-9ac8b2b6baf7" providerId="ADAL" clId="{45BC7FF8-AE83-4DAF-85FA-067E8C2D61D5}" dt="2022-09-28T17:00:49.221" v="13130" actId="1076"/>
          <ac:grpSpMkLst>
            <pc:docMk/>
            <pc:sldMk cId="995353198" sldId="1095"/>
            <ac:grpSpMk id="2" creationId="{FFAA27E7-22D3-4B15-BE5D-F8EA2B627E90}"/>
          </ac:grpSpMkLst>
        </pc:grpChg>
        <pc:grpChg chg="del mod">
          <ac:chgData name="Nguyễn Thành Thuận" userId="f7e0d9b1-5112-4b72-8fa3-9ac8b2b6baf7" providerId="ADAL" clId="{45BC7FF8-AE83-4DAF-85FA-067E8C2D61D5}" dt="2022-09-28T16:43:52.818" v="12704" actId="478"/>
          <ac:grpSpMkLst>
            <pc:docMk/>
            <pc:sldMk cId="995353198" sldId="1095"/>
            <ac:grpSpMk id="3" creationId="{D3F500FC-D727-4EBA-B7A3-62A1411E63CA}"/>
          </ac:grpSpMkLst>
        </pc:grpChg>
        <pc:grpChg chg="del">
          <ac:chgData name="Nguyễn Thành Thuận" userId="f7e0d9b1-5112-4b72-8fa3-9ac8b2b6baf7" providerId="ADAL" clId="{45BC7FF8-AE83-4DAF-85FA-067E8C2D61D5}" dt="2022-09-28T17:00:22.791" v="13060" actId="478"/>
          <ac:grpSpMkLst>
            <pc:docMk/>
            <pc:sldMk cId="995353198" sldId="1095"/>
            <ac:grpSpMk id="5" creationId="{69F23657-0CC9-4B9B-ACD5-B72988D138C5}"/>
          </ac:grpSpMkLst>
        </pc:grpChg>
        <pc:grpChg chg="add del mod">
          <ac:chgData name="Nguyễn Thành Thuận" userId="f7e0d9b1-5112-4b72-8fa3-9ac8b2b6baf7" providerId="ADAL" clId="{45BC7FF8-AE83-4DAF-85FA-067E8C2D61D5}" dt="2022-09-28T16:43:53.895" v="12706"/>
          <ac:grpSpMkLst>
            <pc:docMk/>
            <pc:sldMk cId="995353198" sldId="1095"/>
            <ac:grpSpMk id="19" creationId="{0B180223-42D4-4EE2-9D8B-9AC2B287C8CA}"/>
          </ac:grpSpMkLst>
        </pc:grpChg>
        <pc:grpChg chg="add mod">
          <ac:chgData name="Nguyễn Thành Thuận" userId="f7e0d9b1-5112-4b72-8fa3-9ac8b2b6baf7" providerId="ADAL" clId="{45BC7FF8-AE83-4DAF-85FA-067E8C2D61D5}" dt="2022-09-28T17:00:49.221" v="13130" actId="1076"/>
          <ac:grpSpMkLst>
            <pc:docMk/>
            <pc:sldMk cId="995353198" sldId="1095"/>
            <ac:grpSpMk id="23" creationId="{13ACC05F-E1DA-4D56-8E3A-A13BA9EB2279}"/>
          </ac:grpSpMkLst>
        </pc:grpChg>
        <pc:grpChg chg="add mod">
          <ac:chgData name="Nguyễn Thành Thuận" userId="f7e0d9b1-5112-4b72-8fa3-9ac8b2b6baf7" providerId="ADAL" clId="{45BC7FF8-AE83-4DAF-85FA-067E8C2D61D5}" dt="2022-09-28T17:00:30.722" v="13129" actId="1038"/>
          <ac:grpSpMkLst>
            <pc:docMk/>
            <pc:sldMk cId="995353198" sldId="1095"/>
            <ac:grpSpMk id="26" creationId="{70D797C0-C7D5-46CF-838D-975A980AAF69}"/>
          </ac:grpSpMkLst>
        </pc:grpChg>
        <pc:picChg chg="add del mod">
          <ac:chgData name="Nguyễn Thành Thuận" userId="f7e0d9b1-5112-4b72-8fa3-9ac8b2b6baf7" providerId="ADAL" clId="{45BC7FF8-AE83-4DAF-85FA-067E8C2D61D5}" dt="2022-09-28T16:44:07.936" v="12712" actId="478"/>
          <ac:picMkLst>
            <pc:docMk/>
            <pc:sldMk cId="995353198" sldId="1095"/>
            <ac:picMk id="18" creationId="{E49DFC5B-B5D7-4934-9B82-3BB373C8C5A5}"/>
          </ac:picMkLst>
        </pc:picChg>
      </pc:sldChg>
      <pc:sldChg chg="addSp delSp modSp add mod modTransition modAnim">
        <pc:chgData name="Nguyễn Thành Thuận" userId="f7e0d9b1-5112-4b72-8fa3-9ac8b2b6baf7" providerId="ADAL" clId="{45BC7FF8-AE83-4DAF-85FA-067E8C2D61D5}" dt="2022-09-28T17:01:56.220" v="13273" actId="962"/>
        <pc:sldMkLst>
          <pc:docMk/>
          <pc:sldMk cId="3353349801" sldId="1096"/>
        </pc:sldMkLst>
        <pc:spChg chg="del">
          <ac:chgData name="Nguyễn Thành Thuận" userId="f7e0d9b1-5112-4b72-8fa3-9ac8b2b6baf7" providerId="ADAL" clId="{45BC7FF8-AE83-4DAF-85FA-067E8C2D61D5}" dt="2022-09-28T16:44:27.481" v="12714" actId="478"/>
          <ac:spMkLst>
            <pc:docMk/>
            <pc:sldMk cId="3353349801" sldId="1096"/>
            <ac:spMk id="15" creationId="{57BFA824-1870-44B8-B11A-FF45EB87F6F4}"/>
          </ac:spMkLst>
        </pc:spChg>
        <pc:spChg chg="del">
          <ac:chgData name="Nguyễn Thành Thuận" userId="f7e0d9b1-5112-4b72-8fa3-9ac8b2b6baf7" providerId="ADAL" clId="{45BC7FF8-AE83-4DAF-85FA-067E8C2D61D5}" dt="2022-09-28T16:44:27.481" v="12714" actId="478"/>
          <ac:spMkLst>
            <pc:docMk/>
            <pc:sldMk cId="3353349801" sldId="1096"/>
            <ac:spMk id="16" creationId="{E9F4543D-5EA1-411D-A7D0-B32C96608CCB}"/>
          </ac:spMkLst>
        </pc:spChg>
        <pc:spChg chg="add mod">
          <ac:chgData name="Nguyễn Thành Thuận" userId="f7e0d9b1-5112-4b72-8fa3-9ac8b2b6baf7" providerId="ADAL" clId="{45BC7FF8-AE83-4DAF-85FA-067E8C2D61D5}" dt="2022-09-28T16:05:51.137" v="12020" actId="1076"/>
          <ac:spMkLst>
            <pc:docMk/>
            <pc:sldMk cId="3353349801" sldId="1096"/>
            <ac:spMk id="17" creationId="{6D4B5619-240C-4A1A-BC93-461EAC471D72}"/>
          </ac:spMkLst>
        </pc:spChg>
        <pc:spChg chg="add mod">
          <ac:chgData name="Nguyễn Thành Thuận" userId="f7e0d9b1-5112-4b72-8fa3-9ac8b2b6baf7" providerId="ADAL" clId="{45BC7FF8-AE83-4DAF-85FA-067E8C2D61D5}" dt="2022-09-28T16:05:54.048" v="12021" actId="1076"/>
          <ac:spMkLst>
            <pc:docMk/>
            <pc:sldMk cId="3353349801" sldId="1096"/>
            <ac:spMk id="18" creationId="{DCD50BCB-BA9E-447B-9709-44F4E3D51850}"/>
          </ac:spMkLst>
        </pc:spChg>
        <pc:spChg chg="add mod">
          <ac:chgData name="Nguyễn Thành Thuận" userId="f7e0d9b1-5112-4b72-8fa3-9ac8b2b6baf7" providerId="ADAL" clId="{45BC7FF8-AE83-4DAF-85FA-067E8C2D61D5}" dt="2022-09-28T16:07:27.200" v="12088"/>
          <ac:spMkLst>
            <pc:docMk/>
            <pc:sldMk cId="3353349801" sldId="1096"/>
            <ac:spMk id="19" creationId="{5FB73F85-FAA7-4CBC-AFE4-1C97E70D29B4}"/>
          </ac:spMkLst>
        </pc:spChg>
        <pc:spChg chg="add mod">
          <ac:chgData name="Nguyễn Thành Thuận" userId="f7e0d9b1-5112-4b72-8fa3-9ac8b2b6baf7" providerId="ADAL" clId="{45BC7FF8-AE83-4DAF-85FA-067E8C2D61D5}" dt="2022-09-28T16:44:27.846" v="12715"/>
          <ac:spMkLst>
            <pc:docMk/>
            <pc:sldMk cId="3353349801" sldId="1096"/>
            <ac:spMk id="20" creationId="{780A8846-4938-480D-8E10-2CB65C42C9FC}"/>
          </ac:spMkLst>
        </pc:spChg>
        <pc:spChg chg="add del mod">
          <ac:chgData name="Nguyễn Thành Thuận" userId="f7e0d9b1-5112-4b72-8fa3-9ac8b2b6baf7" providerId="ADAL" clId="{45BC7FF8-AE83-4DAF-85FA-067E8C2D61D5}" dt="2022-09-28T17:01:08.720" v="13131" actId="478"/>
          <ac:spMkLst>
            <pc:docMk/>
            <pc:sldMk cId="3353349801" sldId="1096"/>
            <ac:spMk id="21" creationId="{2F0E1893-0D0B-4BE9-87B0-073404AB1F22}"/>
          </ac:spMkLst>
        </pc:spChg>
        <pc:spChg chg="mod">
          <ac:chgData name="Nguyễn Thành Thuận" userId="f7e0d9b1-5112-4b72-8fa3-9ac8b2b6baf7" providerId="ADAL" clId="{45BC7FF8-AE83-4DAF-85FA-067E8C2D61D5}" dt="2022-09-28T16:44:27.846" v="12715"/>
          <ac:spMkLst>
            <pc:docMk/>
            <pc:sldMk cId="3353349801" sldId="1096"/>
            <ac:spMk id="24" creationId="{359B63A7-95F5-4C4A-8095-A4C4B52EE4A8}"/>
          </ac:spMkLst>
        </pc:spChg>
        <pc:spChg chg="mod">
          <ac:chgData name="Nguyễn Thành Thuận" userId="f7e0d9b1-5112-4b72-8fa3-9ac8b2b6baf7" providerId="ADAL" clId="{45BC7FF8-AE83-4DAF-85FA-067E8C2D61D5}" dt="2022-09-28T16:44:27.846" v="12715"/>
          <ac:spMkLst>
            <pc:docMk/>
            <pc:sldMk cId="3353349801" sldId="1096"/>
            <ac:spMk id="25" creationId="{CC1DFD09-12E3-4F60-8FF4-7E73579C6089}"/>
          </ac:spMkLst>
        </pc:spChg>
        <pc:spChg chg="add mod">
          <ac:chgData name="Nguyễn Thành Thuận" userId="f7e0d9b1-5112-4b72-8fa3-9ac8b2b6baf7" providerId="ADAL" clId="{45BC7FF8-AE83-4DAF-85FA-067E8C2D61D5}" dt="2022-09-28T17:01:56.220" v="13273" actId="962"/>
          <ac:spMkLst>
            <pc:docMk/>
            <pc:sldMk cId="3353349801" sldId="1096"/>
            <ac:spMk id="26" creationId="{41F98E9A-D15A-42D3-9A1B-09745E60E094}"/>
          </ac:spMkLst>
        </pc:spChg>
        <pc:spChg chg="del">
          <ac:chgData name="Nguyễn Thành Thuận" userId="f7e0d9b1-5112-4b72-8fa3-9ac8b2b6baf7" providerId="ADAL" clId="{45BC7FF8-AE83-4DAF-85FA-067E8C2D61D5}" dt="2022-09-28T16:07:26.946" v="12087" actId="478"/>
          <ac:spMkLst>
            <pc:docMk/>
            <pc:sldMk cId="3353349801" sldId="1096"/>
            <ac:spMk id="45" creationId="{B741273F-82A7-41F4-90E3-C4AA7711B083}"/>
          </ac:spMkLst>
        </pc:spChg>
        <pc:grpChg chg="del">
          <ac:chgData name="Nguyễn Thành Thuận" userId="f7e0d9b1-5112-4b72-8fa3-9ac8b2b6baf7" providerId="ADAL" clId="{45BC7FF8-AE83-4DAF-85FA-067E8C2D61D5}" dt="2022-09-28T16:44:27.481" v="12714" actId="478"/>
          <ac:grpSpMkLst>
            <pc:docMk/>
            <pc:sldMk cId="3353349801" sldId="1096"/>
            <ac:grpSpMk id="3" creationId="{D3F500FC-D727-4EBA-B7A3-62A1411E63CA}"/>
          </ac:grpSpMkLst>
        </pc:grpChg>
        <pc:grpChg chg="add mod">
          <ac:chgData name="Nguyễn Thành Thuận" userId="f7e0d9b1-5112-4b72-8fa3-9ac8b2b6baf7" providerId="ADAL" clId="{45BC7FF8-AE83-4DAF-85FA-067E8C2D61D5}" dt="2022-09-28T16:44:27.846" v="12715"/>
          <ac:grpSpMkLst>
            <pc:docMk/>
            <pc:sldMk cId="3353349801" sldId="1096"/>
            <ac:grpSpMk id="23" creationId="{4AD7E1C6-9FC5-4130-8A8D-916781031FF8}"/>
          </ac:grpSpMkLst>
        </pc:grpChg>
      </pc:sldChg>
      <pc:sldChg chg="add del">
        <pc:chgData name="Nguyễn Thành Thuận" userId="f7e0d9b1-5112-4b72-8fa3-9ac8b2b6baf7" providerId="ADAL" clId="{45BC7FF8-AE83-4DAF-85FA-067E8C2D61D5}" dt="2022-09-28T16:05:16.465" v="12008" actId="2890"/>
        <pc:sldMkLst>
          <pc:docMk/>
          <pc:sldMk cId="3920134139" sldId="1096"/>
        </pc:sldMkLst>
      </pc:sldChg>
      <pc:sldChg chg="addSp delSp modSp add mod modTransition modAnim">
        <pc:chgData name="Nguyễn Thành Thuận" userId="f7e0d9b1-5112-4b72-8fa3-9ac8b2b6baf7" providerId="ADAL" clId="{45BC7FF8-AE83-4DAF-85FA-067E8C2D61D5}" dt="2022-09-28T17:01:52.337" v="13272" actId="962"/>
        <pc:sldMkLst>
          <pc:docMk/>
          <pc:sldMk cId="4109390995" sldId="1097"/>
        </pc:sldMkLst>
        <pc:spChg chg="del">
          <ac:chgData name="Nguyễn Thành Thuận" userId="f7e0d9b1-5112-4b72-8fa3-9ac8b2b6baf7" providerId="ADAL" clId="{45BC7FF8-AE83-4DAF-85FA-067E8C2D61D5}" dt="2022-09-28T16:44:31.723" v="12716" actId="478"/>
          <ac:spMkLst>
            <pc:docMk/>
            <pc:sldMk cId="4109390995" sldId="1097"/>
            <ac:spMk id="15" creationId="{57BFA824-1870-44B8-B11A-FF45EB87F6F4}"/>
          </ac:spMkLst>
        </pc:spChg>
        <pc:spChg chg="del">
          <ac:chgData name="Nguyễn Thành Thuận" userId="f7e0d9b1-5112-4b72-8fa3-9ac8b2b6baf7" providerId="ADAL" clId="{45BC7FF8-AE83-4DAF-85FA-067E8C2D61D5}" dt="2022-09-28T16:44:31.723" v="12716" actId="478"/>
          <ac:spMkLst>
            <pc:docMk/>
            <pc:sldMk cId="4109390995" sldId="1097"/>
            <ac:spMk id="16" creationId="{E9F4543D-5EA1-411D-A7D0-B32C96608CCB}"/>
          </ac:spMkLst>
        </pc:spChg>
        <pc:spChg chg="del">
          <ac:chgData name="Nguyễn Thành Thuận" userId="f7e0d9b1-5112-4b72-8fa3-9ac8b2b6baf7" providerId="ADAL" clId="{45BC7FF8-AE83-4DAF-85FA-067E8C2D61D5}" dt="2022-09-28T16:06:11.500" v="12026" actId="478"/>
          <ac:spMkLst>
            <pc:docMk/>
            <pc:sldMk cId="4109390995" sldId="1097"/>
            <ac:spMk id="17" creationId="{6D4B5619-240C-4A1A-BC93-461EAC471D72}"/>
          </ac:spMkLst>
        </pc:spChg>
        <pc:spChg chg="del">
          <ac:chgData name="Nguyễn Thành Thuận" userId="f7e0d9b1-5112-4b72-8fa3-9ac8b2b6baf7" providerId="ADAL" clId="{45BC7FF8-AE83-4DAF-85FA-067E8C2D61D5}" dt="2022-09-28T16:06:11.500" v="12026" actId="478"/>
          <ac:spMkLst>
            <pc:docMk/>
            <pc:sldMk cId="4109390995" sldId="1097"/>
            <ac:spMk id="18" creationId="{DCD50BCB-BA9E-447B-9709-44F4E3D51850}"/>
          </ac:spMkLst>
        </pc:spChg>
        <pc:spChg chg="add mod">
          <ac:chgData name="Nguyễn Thành Thuận" userId="f7e0d9b1-5112-4b72-8fa3-9ac8b2b6baf7" providerId="ADAL" clId="{45BC7FF8-AE83-4DAF-85FA-067E8C2D61D5}" dt="2022-09-28T16:06:19.012" v="12030" actId="403"/>
          <ac:spMkLst>
            <pc:docMk/>
            <pc:sldMk cId="4109390995" sldId="1097"/>
            <ac:spMk id="19" creationId="{419AC836-B757-44BD-B67B-C5B12BEAFD0E}"/>
          </ac:spMkLst>
        </pc:spChg>
        <pc:spChg chg="add mod">
          <ac:chgData name="Nguyễn Thành Thuận" userId="f7e0d9b1-5112-4b72-8fa3-9ac8b2b6baf7" providerId="ADAL" clId="{45BC7FF8-AE83-4DAF-85FA-067E8C2D61D5}" dt="2022-09-28T16:47:33.565" v="12722" actId="20577"/>
          <ac:spMkLst>
            <pc:docMk/>
            <pc:sldMk cId="4109390995" sldId="1097"/>
            <ac:spMk id="20" creationId="{2557EA8D-92FA-4875-8BDF-D8A133197C3A}"/>
          </ac:spMkLst>
        </pc:spChg>
        <pc:spChg chg="add mod">
          <ac:chgData name="Nguyễn Thành Thuận" userId="f7e0d9b1-5112-4b72-8fa3-9ac8b2b6baf7" providerId="ADAL" clId="{45BC7FF8-AE83-4DAF-85FA-067E8C2D61D5}" dt="2022-09-28T16:44:32.462" v="12717"/>
          <ac:spMkLst>
            <pc:docMk/>
            <pc:sldMk cId="4109390995" sldId="1097"/>
            <ac:spMk id="21" creationId="{6A74EB80-02DD-4382-9B15-0EBEF1E5C3FB}"/>
          </ac:spMkLst>
        </pc:spChg>
        <pc:spChg chg="add mod">
          <ac:chgData name="Nguyễn Thành Thuận" userId="f7e0d9b1-5112-4b72-8fa3-9ac8b2b6baf7" providerId="ADAL" clId="{45BC7FF8-AE83-4DAF-85FA-067E8C2D61D5}" dt="2022-09-28T17:01:52.337" v="13272" actId="962"/>
          <ac:spMkLst>
            <pc:docMk/>
            <pc:sldMk cId="4109390995" sldId="1097"/>
            <ac:spMk id="23" creationId="{2869809A-ECFB-4C2C-B3AC-46E2EF7FB8C9}"/>
          </ac:spMkLst>
        </pc:spChg>
        <pc:spChg chg="mod">
          <ac:chgData name="Nguyễn Thành Thuận" userId="f7e0d9b1-5112-4b72-8fa3-9ac8b2b6baf7" providerId="ADAL" clId="{45BC7FF8-AE83-4DAF-85FA-067E8C2D61D5}" dt="2022-09-28T16:44:32.462" v="12717"/>
          <ac:spMkLst>
            <pc:docMk/>
            <pc:sldMk cId="4109390995" sldId="1097"/>
            <ac:spMk id="25" creationId="{AFFBC2BB-95C4-4D1C-BF36-216D877E6C96}"/>
          </ac:spMkLst>
        </pc:spChg>
        <pc:spChg chg="mod">
          <ac:chgData name="Nguyễn Thành Thuận" userId="f7e0d9b1-5112-4b72-8fa3-9ac8b2b6baf7" providerId="ADAL" clId="{45BC7FF8-AE83-4DAF-85FA-067E8C2D61D5}" dt="2022-09-28T16:44:32.462" v="12717"/>
          <ac:spMkLst>
            <pc:docMk/>
            <pc:sldMk cId="4109390995" sldId="1097"/>
            <ac:spMk id="26" creationId="{4BA7B33E-5C9E-4EDB-AEBA-F8996EF18606}"/>
          </ac:spMkLst>
        </pc:spChg>
        <pc:spChg chg="mod">
          <ac:chgData name="Nguyễn Thành Thuận" userId="f7e0d9b1-5112-4b72-8fa3-9ac8b2b6baf7" providerId="ADAL" clId="{45BC7FF8-AE83-4DAF-85FA-067E8C2D61D5}" dt="2022-09-28T16:07:16.528" v="12082" actId="14100"/>
          <ac:spMkLst>
            <pc:docMk/>
            <pc:sldMk cId="4109390995" sldId="1097"/>
            <ac:spMk id="45" creationId="{B741273F-82A7-41F4-90E3-C4AA7711B083}"/>
          </ac:spMkLst>
        </pc:spChg>
        <pc:grpChg chg="del">
          <ac:chgData name="Nguyễn Thành Thuận" userId="f7e0d9b1-5112-4b72-8fa3-9ac8b2b6baf7" providerId="ADAL" clId="{45BC7FF8-AE83-4DAF-85FA-067E8C2D61D5}" dt="2022-09-28T16:44:31.723" v="12716" actId="478"/>
          <ac:grpSpMkLst>
            <pc:docMk/>
            <pc:sldMk cId="4109390995" sldId="1097"/>
            <ac:grpSpMk id="3" creationId="{D3F500FC-D727-4EBA-B7A3-62A1411E63CA}"/>
          </ac:grpSpMkLst>
        </pc:grpChg>
        <pc:grpChg chg="add mod">
          <ac:chgData name="Nguyễn Thành Thuận" userId="f7e0d9b1-5112-4b72-8fa3-9ac8b2b6baf7" providerId="ADAL" clId="{45BC7FF8-AE83-4DAF-85FA-067E8C2D61D5}" dt="2022-09-28T16:44:32.462" v="12717"/>
          <ac:grpSpMkLst>
            <pc:docMk/>
            <pc:sldMk cId="4109390995" sldId="1097"/>
            <ac:grpSpMk id="24" creationId="{5E5B4EF5-DC28-4B9D-BB71-4F604BB0EE14}"/>
          </ac:grpSpMkLst>
        </pc:grpChg>
      </pc:sldChg>
      <pc:sldChg chg="addSp delSp modSp add mod modAnim">
        <pc:chgData name="Nguyễn Thành Thuận" userId="f7e0d9b1-5112-4b72-8fa3-9ac8b2b6baf7" providerId="ADAL" clId="{45BC7FF8-AE83-4DAF-85FA-067E8C2D61D5}" dt="2022-09-28T16:57:32.494" v="12820"/>
        <pc:sldMkLst>
          <pc:docMk/>
          <pc:sldMk cId="3350856733" sldId="1098"/>
        </pc:sldMkLst>
        <pc:spChg chg="del">
          <ac:chgData name="Nguyễn Thành Thuận" userId="f7e0d9b1-5112-4b72-8fa3-9ac8b2b6baf7" providerId="ADAL" clId="{45BC7FF8-AE83-4DAF-85FA-067E8C2D61D5}" dt="2022-09-28T16:23:27.979" v="12296" actId="478"/>
          <ac:spMkLst>
            <pc:docMk/>
            <pc:sldMk cId="3350856733" sldId="1098"/>
            <ac:spMk id="25" creationId="{C0FA50BF-83DA-4F09-A5E9-F87796EF2289}"/>
          </ac:spMkLst>
        </pc:spChg>
        <pc:spChg chg="add del mod">
          <ac:chgData name="Nguyễn Thành Thuận" userId="f7e0d9b1-5112-4b72-8fa3-9ac8b2b6baf7" providerId="ADAL" clId="{45BC7FF8-AE83-4DAF-85FA-067E8C2D61D5}" dt="2022-09-28T16:23:26.455" v="12295"/>
          <ac:spMkLst>
            <pc:docMk/>
            <pc:sldMk cId="3350856733" sldId="1098"/>
            <ac:spMk id="26" creationId="{59CC3ADB-0336-4A2B-855C-FAD9DA92E233}"/>
          </ac:spMkLst>
        </pc:spChg>
        <pc:spChg chg="add del mod">
          <ac:chgData name="Nguyễn Thành Thuận" userId="f7e0d9b1-5112-4b72-8fa3-9ac8b2b6baf7" providerId="ADAL" clId="{45BC7FF8-AE83-4DAF-85FA-067E8C2D61D5}" dt="2022-09-28T16:23:26.455" v="12295"/>
          <ac:spMkLst>
            <pc:docMk/>
            <pc:sldMk cId="3350856733" sldId="1098"/>
            <ac:spMk id="27" creationId="{FA44FA9E-2A15-4536-A00E-571571BF2FA7}"/>
          </ac:spMkLst>
        </pc:spChg>
        <pc:spChg chg="add del mod">
          <ac:chgData name="Nguyễn Thành Thuận" userId="f7e0d9b1-5112-4b72-8fa3-9ac8b2b6baf7" providerId="ADAL" clId="{45BC7FF8-AE83-4DAF-85FA-067E8C2D61D5}" dt="2022-09-28T16:23:26.455" v="12295"/>
          <ac:spMkLst>
            <pc:docMk/>
            <pc:sldMk cId="3350856733" sldId="1098"/>
            <ac:spMk id="28" creationId="{D6708056-B6FD-41DA-B0C0-9ED1AA359EFC}"/>
          </ac:spMkLst>
        </pc:spChg>
        <pc:spChg chg="add del mod">
          <ac:chgData name="Nguyễn Thành Thuận" userId="f7e0d9b1-5112-4b72-8fa3-9ac8b2b6baf7" providerId="ADAL" clId="{45BC7FF8-AE83-4DAF-85FA-067E8C2D61D5}" dt="2022-09-28T16:23:42.528" v="12344"/>
          <ac:spMkLst>
            <pc:docMk/>
            <pc:sldMk cId="3350856733" sldId="1098"/>
            <ac:spMk id="29" creationId="{8C679871-C2AE-4C7F-8676-07E93E83282E}"/>
          </ac:spMkLst>
        </pc:spChg>
        <pc:spChg chg="add del mod">
          <ac:chgData name="Nguyễn Thành Thuận" userId="f7e0d9b1-5112-4b72-8fa3-9ac8b2b6baf7" providerId="ADAL" clId="{45BC7FF8-AE83-4DAF-85FA-067E8C2D61D5}" dt="2022-09-28T16:23:42.528" v="12344"/>
          <ac:spMkLst>
            <pc:docMk/>
            <pc:sldMk cId="3350856733" sldId="1098"/>
            <ac:spMk id="30" creationId="{73197D6D-FEAA-42F0-843F-5866A5AE5CE6}"/>
          </ac:spMkLst>
        </pc:spChg>
        <pc:spChg chg="add del mod">
          <ac:chgData name="Nguyễn Thành Thuận" userId="f7e0d9b1-5112-4b72-8fa3-9ac8b2b6baf7" providerId="ADAL" clId="{45BC7FF8-AE83-4DAF-85FA-067E8C2D61D5}" dt="2022-09-28T16:23:42.528" v="12344"/>
          <ac:spMkLst>
            <pc:docMk/>
            <pc:sldMk cId="3350856733" sldId="1098"/>
            <ac:spMk id="31" creationId="{E02DE168-E30D-4D15-A527-45AFCED41A91}"/>
          </ac:spMkLst>
        </pc:spChg>
        <pc:spChg chg="add mod">
          <ac:chgData name="Nguyễn Thành Thuận" userId="f7e0d9b1-5112-4b72-8fa3-9ac8b2b6baf7" providerId="ADAL" clId="{45BC7FF8-AE83-4DAF-85FA-067E8C2D61D5}" dt="2022-09-28T16:25:54.696" v="12426" actId="1076"/>
          <ac:spMkLst>
            <pc:docMk/>
            <pc:sldMk cId="3350856733" sldId="1098"/>
            <ac:spMk id="32" creationId="{734B047B-9C6F-4837-9C30-CE5D0D3B9EC8}"/>
          </ac:spMkLst>
        </pc:spChg>
        <pc:spChg chg="mod">
          <ac:chgData name="Nguyễn Thành Thuận" userId="f7e0d9b1-5112-4b72-8fa3-9ac8b2b6baf7" providerId="ADAL" clId="{45BC7FF8-AE83-4DAF-85FA-067E8C2D61D5}" dt="2022-09-28T16:25:54.696" v="12426" actId="1076"/>
          <ac:spMkLst>
            <pc:docMk/>
            <pc:sldMk cId="3350856733" sldId="1098"/>
            <ac:spMk id="37" creationId="{D93D6AFA-83E9-4584-8B5C-D909CA97FE80}"/>
          </ac:spMkLst>
        </pc:spChg>
        <pc:spChg chg="add mod">
          <ac:chgData name="Nguyễn Thành Thuận" userId="f7e0d9b1-5112-4b72-8fa3-9ac8b2b6baf7" providerId="ADAL" clId="{45BC7FF8-AE83-4DAF-85FA-067E8C2D61D5}" dt="2022-09-28T16:25:54.696" v="12426" actId="1076"/>
          <ac:spMkLst>
            <pc:docMk/>
            <pc:sldMk cId="3350856733" sldId="1098"/>
            <ac:spMk id="38" creationId="{9B5D0AE1-D56B-4321-9B53-8D90CF0BA5C0}"/>
          </ac:spMkLst>
        </pc:spChg>
        <pc:spChg chg="add mod">
          <ac:chgData name="Nguyễn Thành Thuận" userId="f7e0d9b1-5112-4b72-8fa3-9ac8b2b6baf7" providerId="ADAL" clId="{45BC7FF8-AE83-4DAF-85FA-067E8C2D61D5}" dt="2022-09-28T16:25:54.696" v="12426" actId="1076"/>
          <ac:spMkLst>
            <pc:docMk/>
            <pc:sldMk cId="3350856733" sldId="1098"/>
            <ac:spMk id="39" creationId="{65AF44A3-7E8C-449A-B707-AB5EA72A0657}"/>
          </ac:spMkLst>
        </pc:spChg>
        <pc:spChg chg="add mod">
          <ac:chgData name="Nguyễn Thành Thuận" userId="f7e0d9b1-5112-4b72-8fa3-9ac8b2b6baf7" providerId="ADAL" clId="{45BC7FF8-AE83-4DAF-85FA-067E8C2D61D5}" dt="2022-09-28T16:57:32.494" v="12820"/>
          <ac:spMkLst>
            <pc:docMk/>
            <pc:sldMk cId="3350856733" sldId="1098"/>
            <ac:spMk id="40" creationId="{816A7A94-F648-47C4-814D-9BD23F1A2A2D}"/>
          </ac:spMkLst>
        </pc:spChg>
        <pc:spChg chg="del">
          <ac:chgData name="Nguyễn Thành Thuận" userId="f7e0d9b1-5112-4b72-8fa3-9ac8b2b6baf7" providerId="ADAL" clId="{45BC7FF8-AE83-4DAF-85FA-067E8C2D61D5}" dt="2022-09-28T16:23:22.920" v="12293" actId="478"/>
          <ac:spMkLst>
            <pc:docMk/>
            <pc:sldMk cId="3350856733" sldId="1098"/>
            <ac:spMk id="77" creationId="{F017A694-E930-4FD2-87FA-C64CA67348B6}"/>
          </ac:spMkLst>
        </pc:spChg>
        <pc:grpChg chg="mod">
          <ac:chgData name="Nguyễn Thành Thuận" userId="f7e0d9b1-5112-4b72-8fa3-9ac8b2b6baf7" providerId="ADAL" clId="{45BC7FF8-AE83-4DAF-85FA-067E8C2D61D5}" dt="2022-09-28T16:26:52.644" v="12431" actId="962"/>
          <ac:grpSpMkLst>
            <pc:docMk/>
            <pc:sldMk cId="3350856733" sldId="1098"/>
            <ac:grpSpMk id="17" creationId="{DBB90DD7-A824-4AF2-9971-84F561C08611}"/>
          </ac:grpSpMkLst>
        </pc:grpChg>
      </pc:sldChg>
      <pc:sldChg chg="add del">
        <pc:chgData name="Nguyễn Thành Thuận" userId="f7e0d9b1-5112-4b72-8fa3-9ac8b2b6baf7" providerId="ADAL" clId="{45BC7FF8-AE83-4DAF-85FA-067E8C2D61D5}" dt="2022-09-28T16:57:20.993" v="12816"/>
        <pc:sldMkLst>
          <pc:docMk/>
          <pc:sldMk cId="995267067" sldId="1099"/>
        </pc:sldMkLst>
      </pc:sldChg>
      <pc:sldChg chg="addSp delSp modSp add mod delAnim">
        <pc:chgData name="Nguyễn Thành Thuận" userId="f7e0d9b1-5112-4b72-8fa3-9ac8b2b6baf7" providerId="ADAL" clId="{45BC7FF8-AE83-4DAF-85FA-067E8C2D61D5}" dt="2022-09-28T18:13:30.215" v="13478" actId="478"/>
        <pc:sldMkLst>
          <pc:docMk/>
          <pc:sldMk cId="1786425073" sldId="1099"/>
        </pc:sldMkLst>
        <pc:spChg chg="add del">
          <ac:chgData name="Nguyễn Thành Thuận" userId="f7e0d9b1-5112-4b72-8fa3-9ac8b2b6baf7" providerId="ADAL" clId="{45BC7FF8-AE83-4DAF-85FA-067E8C2D61D5}" dt="2022-09-28T17:05:02.324" v="13357" actId="478"/>
          <ac:spMkLst>
            <pc:docMk/>
            <pc:sldMk cId="1786425073" sldId="1099"/>
            <ac:spMk id="2" creationId="{90939D52-2AF2-4E10-9E93-1ED1E1E9D0BA}"/>
          </ac:spMkLst>
        </pc:spChg>
        <pc:spChg chg="add del mod">
          <ac:chgData name="Nguyễn Thành Thuận" userId="f7e0d9b1-5112-4b72-8fa3-9ac8b2b6baf7" providerId="ADAL" clId="{45BC7FF8-AE83-4DAF-85FA-067E8C2D61D5}" dt="2022-09-28T18:13:30.215" v="13478" actId="478"/>
          <ac:spMkLst>
            <pc:docMk/>
            <pc:sldMk cId="1786425073" sldId="1099"/>
            <ac:spMk id="4" creationId="{2CE8738A-92A0-4413-BCC2-55BD8106BA3B}"/>
          </ac:spMkLst>
        </pc:spChg>
        <pc:spChg chg="mod">
          <ac:chgData name="Nguyễn Thành Thuận" userId="f7e0d9b1-5112-4b72-8fa3-9ac8b2b6baf7" providerId="ADAL" clId="{45BC7FF8-AE83-4DAF-85FA-067E8C2D61D5}" dt="2022-09-28T18:12:40.682" v="13477" actId="1076"/>
          <ac:spMkLst>
            <pc:docMk/>
            <pc:sldMk cId="1786425073" sldId="1099"/>
            <ac:spMk id="5" creationId="{00000000-0000-0000-0000-000000000000}"/>
          </ac:spMkLst>
        </pc:spChg>
        <pc:spChg chg="add del mod">
          <ac:chgData name="Nguyễn Thành Thuận" userId="f7e0d9b1-5112-4b72-8fa3-9ac8b2b6baf7" providerId="ADAL" clId="{45BC7FF8-AE83-4DAF-85FA-067E8C2D61D5}" dt="2022-09-28T18:10:27.474" v="13383" actId="478"/>
          <ac:spMkLst>
            <pc:docMk/>
            <pc:sldMk cId="1786425073" sldId="1099"/>
            <ac:spMk id="16" creationId="{BE13F892-70E3-4374-8BF5-38939E43549C}"/>
          </ac:spMkLst>
        </pc:spChg>
        <pc:spChg chg="del">
          <ac:chgData name="Nguyễn Thành Thuận" userId="f7e0d9b1-5112-4b72-8fa3-9ac8b2b6baf7" providerId="ADAL" clId="{45BC7FF8-AE83-4DAF-85FA-067E8C2D61D5}" dt="2022-09-28T17:04:15.996" v="13348" actId="478"/>
          <ac:spMkLst>
            <pc:docMk/>
            <pc:sldMk cId="1786425073" sldId="1099"/>
            <ac:spMk id="32" creationId="{A136F876-91BA-4BE0-A10E-C32E6219C5C8}"/>
          </ac:spMkLst>
        </pc:spChg>
        <pc:spChg chg="del">
          <ac:chgData name="Nguyễn Thành Thuận" userId="f7e0d9b1-5112-4b72-8fa3-9ac8b2b6baf7" providerId="ADAL" clId="{45BC7FF8-AE83-4DAF-85FA-067E8C2D61D5}" dt="2022-09-28T17:04:15.996" v="13348" actId="478"/>
          <ac:spMkLst>
            <pc:docMk/>
            <pc:sldMk cId="1786425073" sldId="1099"/>
            <ac:spMk id="33" creationId="{432A59C4-21F2-44E5-A04F-28CCF2A915F0}"/>
          </ac:spMkLst>
        </pc:spChg>
        <pc:grpChg chg="del">
          <ac:chgData name="Nguyễn Thành Thuận" userId="f7e0d9b1-5112-4b72-8fa3-9ac8b2b6baf7" providerId="ADAL" clId="{45BC7FF8-AE83-4DAF-85FA-067E8C2D61D5}" dt="2022-09-28T17:04:15.996" v="13348" actId="478"/>
          <ac:grpSpMkLst>
            <pc:docMk/>
            <pc:sldMk cId="1786425073" sldId="1099"/>
            <ac:grpSpMk id="34" creationId="{92697C59-68BD-4A7D-B4A3-FEC32AFCCFFE}"/>
          </ac:grpSpMkLst>
        </pc:grpChg>
        <pc:grpChg chg="del">
          <ac:chgData name="Nguyễn Thành Thuận" userId="f7e0d9b1-5112-4b72-8fa3-9ac8b2b6baf7" providerId="ADAL" clId="{45BC7FF8-AE83-4DAF-85FA-067E8C2D61D5}" dt="2022-09-28T17:04:15.996" v="13348" actId="478"/>
          <ac:grpSpMkLst>
            <pc:docMk/>
            <pc:sldMk cId="1786425073" sldId="1099"/>
            <ac:grpSpMk id="35" creationId="{BF3BE863-6F26-4F4D-9E3A-9A5D47A6417A}"/>
          </ac:grpSpMkLst>
        </pc:grpChg>
        <pc:picChg chg="add mod modCrop">
          <ac:chgData name="Nguyễn Thành Thuận" userId="f7e0d9b1-5112-4b72-8fa3-9ac8b2b6baf7" providerId="ADAL" clId="{45BC7FF8-AE83-4DAF-85FA-067E8C2D61D5}" dt="2022-09-28T18:12:35.409" v="13473" actId="1076"/>
          <ac:picMkLst>
            <pc:docMk/>
            <pc:sldMk cId="1786425073" sldId="1099"/>
            <ac:picMk id="3" creationId="{7F9738BD-53C8-48B8-861C-40EE3106B3BD}"/>
          </ac:picMkLst>
        </pc:picChg>
        <pc:cxnChg chg="del">
          <ac:chgData name="Nguyễn Thành Thuận" userId="f7e0d9b1-5112-4b72-8fa3-9ac8b2b6baf7" providerId="ADAL" clId="{45BC7FF8-AE83-4DAF-85FA-067E8C2D61D5}" dt="2022-09-28T17:04:17.032" v="13349" actId="478"/>
          <ac:cxnSpMkLst>
            <pc:docMk/>
            <pc:sldMk cId="1786425073" sldId="1099"/>
            <ac:cxnSpMk id="28" creationId="{00000000-0000-0000-0000-000000000000}"/>
          </ac:cxnSpMkLst>
        </pc:cxnChg>
        <pc:cxnChg chg="del">
          <ac:chgData name="Nguyễn Thành Thuận" userId="f7e0d9b1-5112-4b72-8fa3-9ac8b2b6baf7" providerId="ADAL" clId="{45BC7FF8-AE83-4DAF-85FA-067E8C2D61D5}" dt="2022-09-28T17:04:15.996" v="13348" actId="478"/>
          <ac:cxnSpMkLst>
            <pc:docMk/>
            <pc:sldMk cId="1786425073" sldId="1099"/>
            <ac:cxnSpMk id="37" creationId="{A69E94EA-8165-49FC-9BEC-C95056C2972D}"/>
          </ac:cxnSpMkLst>
        </pc:cxnChg>
        <pc:cxnChg chg="del">
          <ac:chgData name="Nguyễn Thành Thuận" userId="f7e0d9b1-5112-4b72-8fa3-9ac8b2b6baf7" providerId="ADAL" clId="{45BC7FF8-AE83-4DAF-85FA-067E8C2D61D5}" dt="2022-09-28T17:04:15.996" v="13348" actId="478"/>
          <ac:cxnSpMkLst>
            <pc:docMk/>
            <pc:sldMk cId="1786425073" sldId="1099"/>
            <ac:cxnSpMk id="39" creationId="{9D4EBDB6-50D6-4DAB-9125-D4947AD6A157}"/>
          </ac:cxnSpMkLst>
        </pc:cxnChg>
      </pc:sldChg>
      <pc:sldChg chg="add del">
        <pc:chgData name="Nguyễn Thành Thuận" userId="f7e0d9b1-5112-4b72-8fa3-9ac8b2b6baf7" providerId="ADAL" clId="{45BC7FF8-AE83-4DAF-85FA-067E8C2D61D5}" dt="2022-09-28T16:57:17.841" v="12814"/>
        <pc:sldMkLst>
          <pc:docMk/>
          <pc:sldMk cId="2262877520" sldId="1099"/>
        </pc:sldMkLst>
      </pc:sldChg>
      <pc:sldChg chg="add del">
        <pc:chgData name="Nguyễn Thành Thuận" userId="f7e0d9b1-5112-4b72-8fa3-9ac8b2b6baf7" providerId="ADAL" clId="{45BC7FF8-AE83-4DAF-85FA-067E8C2D61D5}" dt="2022-09-28T16:59:00.306" v="12830" actId="2890"/>
        <pc:sldMkLst>
          <pc:docMk/>
          <pc:sldMk cId="3375055230" sldId="1099"/>
        </pc:sldMkLst>
      </pc:sldChg>
      <pc:sldMasterChg chg="delSldLayout">
        <pc:chgData name="Nguyễn Thành Thuận" userId="f7e0d9b1-5112-4b72-8fa3-9ac8b2b6baf7" providerId="ADAL" clId="{45BC7FF8-AE83-4DAF-85FA-067E8C2D61D5}" dt="2022-09-27T06:57:23.696" v="4969" actId="47"/>
        <pc:sldMasterMkLst>
          <pc:docMk/>
          <pc:sldMasterMk cId="3272434514" sldId="2147483648"/>
        </pc:sldMasterMkLst>
        <pc:sldLayoutChg chg="del">
          <pc:chgData name="Nguyễn Thành Thuận" userId="f7e0d9b1-5112-4b72-8fa3-9ac8b2b6baf7" providerId="ADAL" clId="{45BC7FF8-AE83-4DAF-85FA-067E8C2D61D5}" dt="2022-09-27T06:57:23.696" v="4969" actId="47"/>
          <pc:sldLayoutMkLst>
            <pc:docMk/>
            <pc:sldMasterMk cId="3272434514" sldId="2147483648"/>
            <pc:sldLayoutMk cId="2678109430"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AC1FC-507C-4E30-8F4A-265D2F9CD44C}"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C7228-9CF5-4CE4-98EA-7E3D975070C5}" type="slidenum">
              <a:rPr lang="en-US" smtClean="0"/>
              <a:t>‹#›</a:t>
            </a:fld>
            <a:endParaRPr lang="en-US"/>
          </a:p>
        </p:txBody>
      </p:sp>
    </p:spTree>
    <p:extLst>
      <p:ext uri="{BB962C8B-B14F-4D97-AF65-F5344CB8AC3E}">
        <p14:creationId xmlns:p14="http://schemas.microsoft.com/office/powerpoint/2010/main" val="380652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DC7228-9CF5-4CE4-98EA-7E3D975070C5}" type="slidenum">
              <a:rPr lang="en-US" smtClean="0"/>
              <a:t>2</a:t>
            </a:fld>
            <a:endParaRPr lang="en-US"/>
          </a:p>
        </p:txBody>
      </p:sp>
    </p:spTree>
    <p:extLst>
      <p:ext uri="{BB962C8B-B14F-4D97-AF65-F5344CB8AC3E}">
        <p14:creationId xmlns:p14="http://schemas.microsoft.com/office/powerpoint/2010/main" val="105390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3472-C3E0-4B57-A742-BA2AAE201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C06E14-0A22-494A-95ED-0ED63D96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D1455-2D33-48EA-8A16-0BF6A98776E8}"/>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5" name="Footer Placeholder 4">
            <a:extLst>
              <a:ext uri="{FF2B5EF4-FFF2-40B4-BE49-F238E27FC236}">
                <a16:creationId xmlns:a16="http://schemas.microsoft.com/office/drawing/2014/main" id="{EE25E5AA-134D-4166-97BB-A6990BB92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FF9F5-F4F8-4F4E-99C6-5BF9285DFE87}"/>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402827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9C40-A0BF-4BC6-80A0-C8B5ADDD1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CFFDE-0E9F-4803-BDE6-D4E6D2489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48019-005D-41F4-AF8F-7E238DD7C8D3}"/>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5" name="Footer Placeholder 4">
            <a:extLst>
              <a:ext uri="{FF2B5EF4-FFF2-40B4-BE49-F238E27FC236}">
                <a16:creationId xmlns:a16="http://schemas.microsoft.com/office/drawing/2014/main" id="{1B8312AA-AC4B-4656-B5EF-4C855E0C1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6023F-6C1E-471B-928D-98ED36278CDA}"/>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164906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5DE14-2441-4ED1-AF54-1FD4DC7137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261BC-C583-4CD1-A579-857B95277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69040-2E32-4BD4-950C-01CF5D3D981A}"/>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5" name="Footer Placeholder 4">
            <a:extLst>
              <a:ext uri="{FF2B5EF4-FFF2-40B4-BE49-F238E27FC236}">
                <a16:creationId xmlns:a16="http://schemas.microsoft.com/office/drawing/2014/main" id="{B7454C93-7470-46F9-94FB-A2E8684E7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C783B-91CF-479D-8864-156B332ADFC3}"/>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398693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E1CE30-28AC-41C7-B0AD-F5CC19B717E7}"/>
              </a:ext>
            </a:extLst>
          </p:cNvPr>
          <p:cNvSpPr>
            <a:spLocks noGrp="1"/>
          </p:cNvSpPr>
          <p:nvPr>
            <p:ph type="pic" sz="quarter" idx="10"/>
          </p:nvPr>
        </p:nvSpPr>
        <p:spPr>
          <a:xfrm>
            <a:off x="1866414" y="2965618"/>
            <a:ext cx="3488959" cy="2451636"/>
          </a:xfrm>
          <a:custGeom>
            <a:avLst/>
            <a:gdLst>
              <a:gd name="connsiteX0" fmla="*/ 0 w 3488959"/>
              <a:gd name="connsiteY0" fmla="*/ 0 h 2451636"/>
              <a:gd name="connsiteX1" fmla="*/ 3488959 w 3488959"/>
              <a:gd name="connsiteY1" fmla="*/ 0 h 2451636"/>
              <a:gd name="connsiteX2" fmla="*/ 3488959 w 3488959"/>
              <a:gd name="connsiteY2" fmla="*/ 2451636 h 2451636"/>
              <a:gd name="connsiteX3" fmla="*/ 0 w 3488959"/>
              <a:gd name="connsiteY3" fmla="*/ 2451636 h 2451636"/>
            </a:gdLst>
            <a:ahLst/>
            <a:cxnLst>
              <a:cxn ang="0">
                <a:pos x="connsiteX0" y="connsiteY0"/>
              </a:cxn>
              <a:cxn ang="0">
                <a:pos x="connsiteX1" y="connsiteY1"/>
              </a:cxn>
              <a:cxn ang="0">
                <a:pos x="connsiteX2" y="connsiteY2"/>
              </a:cxn>
              <a:cxn ang="0">
                <a:pos x="connsiteX3" y="connsiteY3"/>
              </a:cxn>
            </a:cxnLst>
            <a:rect l="l" t="t" r="r" b="b"/>
            <a:pathLst>
              <a:path w="3488959" h="2451636">
                <a:moveTo>
                  <a:pt x="0" y="0"/>
                </a:moveTo>
                <a:lnTo>
                  <a:pt x="3488959" y="0"/>
                </a:lnTo>
                <a:lnTo>
                  <a:pt x="3488959" y="2451636"/>
                </a:lnTo>
                <a:lnTo>
                  <a:pt x="0" y="2451636"/>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5E11CD89-D8F0-483B-BB3F-A835AA1DE2B2}"/>
              </a:ext>
            </a:extLst>
          </p:cNvPr>
          <p:cNvSpPr>
            <a:spLocks noGrp="1"/>
          </p:cNvSpPr>
          <p:nvPr>
            <p:ph type="pic" sz="quarter" idx="11"/>
          </p:nvPr>
        </p:nvSpPr>
        <p:spPr>
          <a:xfrm>
            <a:off x="6836627" y="2965619"/>
            <a:ext cx="3488959" cy="2451636"/>
          </a:xfrm>
          <a:custGeom>
            <a:avLst/>
            <a:gdLst>
              <a:gd name="connsiteX0" fmla="*/ 0 w 3488959"/>
              <a:gd name="connsiteY0" fmla="*/ 0 h 2451636"/>
              <a:gd name="connsiteX1" fmla="*/ 3488959 w 3488959"/>
              <a:gd name="connsiteY1" fmla="*/ 0 h 2451636"/>
              <a:gd name="connsiteX2" fmla="*/ 3488959 w 3488959"/>
              <a:gd name="connsiteY2" fmla="*/ 2451636 h 2451636"/>
              <a:gd name="connsiteX3" fmla="*/ 0 w 3488959"/>
              <a:gd name="connsiteY3" fmla="*/ 2451636 h 2451636"/>
            </a:gdLst>
            <a:ahLst/>
            <a:cxnLst>
              <a:cxn ang="0">
                <a:pos x="connsiteX0" y="connsiteY0"/>
              </a:cxn>
              <a:cxn ang="0">
                <a:pos x="connsiteX1" y="connsiteY1"/>
              </a:cxn>
              <a:cxn ang="0">
                <a:pos x="connsiteX2" y="connsiteY2"/>
              </a:cxn>
              <a:cxn ang="0">
                <a:pos x="connsiteX3" y="connsiteY3"/>
              </a:cxn>
            </a:cxnLst>
            <a:rect l="l" t="t" r="r" b="b"/>
            <a:pathLst>
              <a:path w="3488959" h="2451636">
                <a:moveTo>
                  <a:pt x="0" y="0"/>
                </a:moveTo>
                <a:lnTo>
                  <a:pt x="3488959" y="0"/>
                </a:lnTo>
                <a:lnTo>
                  <a:pt x="3488959" y="2451636"/>
                </a:lnTo>
                <a:lnTo>
                  <a:pt x="0" y="2451636"/>
                </a:lnTo>
                <a:close/>
              </a:path>
            </a:pathLst>
          </a:custGeom>
        </p:spPr>
        <p:txBody>
          <a:bodyPr wrap="square">
            <a:noAutofit/>
          </a:bodyPr>
          <a:lstStyle/>
          <a:p>
            <a:endParaRPr lang="en-US"/>
          </a:p>
        </p:txBody>
      </p:sp>
    </p:spTree>
    <p:extLst>
      <p:ext uri="{BB962C8B-B14F-4D97-AF65-F5344CB8AC3E}">
        <p14:creationId xmlns:p14="http://schemas.microsoft.com/office/powerpoint/2010/main" val="1076931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1B75CE8-1673-4C7A-A553-AFE3CB3D78A9}"/>
              </a:ext>
            </a:extLst>
          </p:cNvPr>
          <p:cNvSpPr>
            <a:spLocks noGrp="1"/>
          </p:cNvSpPr>
          <p:nvPr>
            <p:ph type="pic" sz="quarter" idx="10"/>
          </p:nvPr>
        </p:nvSpPr>
        <p:spPr>
          <a:xfrm>
            <a:off x="0" y="0"/>
            <a:ext cx="12192000" cy="6858000"/>
          </a:xfrm>
          <a:custGeom>
            <a:avLst/>
            <a:gdLst>
              <a:gd name="connsiteX0" fmla="*/ 0 w 2668723"/>
              <a:gd name="connsiteY0" fmla="*/ 0 h 3232042"/>
              <a:gd name="connsiteX1" fmla="*/ 2668723 w 2668723"/>
              <a:gd name="connsiteY1" fmla="*/ 0 h 3232042"/>
              <a:gd name="connsiteX2" fmla="*/ 2668723 w 2668723"/>
              <a:gd name="connsiteY2" fmla="*/ 3232042 h 3232042"/>
              <a:gd name="connsiteX3" fmla="*/ 0 w 2668723"/>
              <a:gd name="connsiteY3" fmla="*/ 3232042 h 3232042"/>
            </a:gdLst>
            <a:ahLst/>
            <a:cxnLst>
              <a:cxn ang="0">
                <a:pos x="connsiteX0" y="connsiteY0"/>
              </a:cxn>
              <a:cxn ang="0">
                <a:pos x="connsiteX1" y="connsiteY1"/>
              </a:cxn>
              <a:cxn ang="0">
                <a:pos x="connsiteX2" y="connsiteY2"/>
              </a:cxn>
              <a:cxn ang="0">
                <a:pos x="connsiteX3" y="connsiteY3"/>
              </a:cxn>
            </a:cxnLst>
            <a:rect l="l" t="t" r="r" b="b"/>
            <a:pathLst>
              <a:path w="2668723" h="3232042">
                <a:moveTo>
                  <a:pt x="0" y="0"/>
                </a:moveTo>
                <a:lnTo>
                  <a:pt x="2668723" y="0"/>
                </a:lnTo>
                <a:lnTo>
                  <a:pt x="2668723" y="3232042"/>
                </a:lnTo>
                <a:lnTo>
                  <a:pt x="0" y="3232042"/>
                </a:lnTo>
                <a:close/>
              </a:path>
            </a:pathLst>
          </a:custGeom>
        </p:spPr>
        <p:txBody>
          <a:bodyPr wrap="square">
            <a:noAutofit/>
          </a:bodyPr>
          <a:lstStyle/>
          <a:p>
            <a:endParaRPr lang="en-US" dirty="0"/>
          </a:p>
        </p:txBody>
      </p:sp>
    </p:spTree>
    <p:extLst>
      <p:ext uri="{BB962C8B-B14F-4D97-AF65-F5344CB8AC3E}">
        <p14:creationId xmlns:p14="http://schemas.microsoft.com/office/powerpoint/2010/main" val="29096927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0E68056-20DF-4F85-8F8A-9EB4E1A6B7D3}"/>
              </a:ext>
            </a:extLst>
          </p:cNvPr>
          <p:cNvSpPr>
            <a:spLocks noGrp="1"/>
          </p:cNvSpPr>
          <p:nvPr>
            <p:ph type="pic" sz="quarter" idx="10"/>
          </p:nvPr>
        </p:nvSpPr>
        <p:spPr>
          <a:xfrm>
            <a:off x="712630" y="952500"/>
            <a:ext cx="10679268" cy="3467100"/>
          </a:xfrm>
          <a:custGeom>
            <a:avLst/>
            <a:gdLst>
              <a:gd name="connsiteX0" fmla="*/ 8072626 w 10679268"/>
              <a:gd name="connsiteY0" fmla="*/ 628650 h 3467100"/>
              <a:gd name="connsiteX1" fmla="*/ 10679268 w 10679268"/>
              <a:gd name="connsiteY1" fmla="*/ 628650 h 3467100"/>
              <a:gd name="connsiteX2" fmla="*/ 9375947 w 10679268"/>
              <a:gd name="connsiteY2" fmla="*/ 2800350 h 3467100"/>
              <a:gd name="connsiteX3" fmla="*/ 0 w 10679268"/>
              <a:gd name="connsiteY3" fmla="*/ 628650 h 3467100"/>
              <a:gd name="connsiteX4" fmla="*/ 2606641 w 10679268"/>
              <a:gd name="connsiteY4" fmla="*/ 628650 h 3467100"/>
              <a:gd name="connsiteX5" fmla="*/ 1303321 w 10679268"/>
              <a:gd name="connsiteY5" fmla="*/ 2800350 h 3467100"/>
              <a:gd name="connsiteX6" fmla="*/ 7545544 w 10679268"/>
              <a:gd name="connsiteY6" fmla="*/ 0 h 3467100"/>
              <a:gd name="connsiteX7" fmla="*/ 8964769 w 10679268"/>
              <a:gd name="connsiteY7" fmla="*/ 2364830 h 3467100"/>
              <a:gd name="connsiteX8" fmla="*/ 6126318 w 10679268"/>
              <a:gd name="connsiteY8" fmla="*/ 2364830 h 3467100"/>
              <a:gd name="connsiteX9" fmla="*/ 3255003 w 10679268"/>
              <a:gd name="connsiteY9" fmla="*/ 0 h 3467100"/>
              <a:gd name="connsiteX10" fmla="*/ 7416485 w 10679268"/>
              <a:gd name="connsiteY10" fmla="*/ 0 h 3467100"/>
              <a:gd name="connsiteX11" fmla="*/ 5335744 w 10679268"/>
              <a:gd name="connsiteY11" fmla="*/ 3467100 h 3467100"/>
              <a:gd name="connsiteX12" fmla="*/ 3125945 w 10679268"/>
              <a:gd name="connsiteY12" fmla="*/ 0 h 3467100"/>
              <a:gd name="connsiteX13" fmla="*/ 4545170 w 10679268"/>
              <a:gd name="connsiteY13" fmla="*/ 2364830 h 3467100"/>
              <a:gd name="connsiteX14" fmla="*/ 1706719 w 10679268"/>
              <a:gd name="connsiteY14" fmla="*/ 236483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679268" h="3467100">
                <a:moveTo>
                  <a:pt x="8072626" y="628650"/>
                </a:moveTo>
                <a:lnTo>
                  <a:pt x="10679268" y="628650"/>
                </a:lnTo>
                <a:lnTo>
                  <a:pt x="9375947" y="2800350"/>
                </a:lnTo>
                <a:close/>
                <a:moveTo>
                  <a:pt x="0" y="628650"/>
                </a:moveTo>
                <a:lnTo>
                  <a:pt x="2606641" y="628650"/>
                </a:lnTo>
                <a:lnTo>
                  <a:pt x="1303321" y="2800350"/>
                </a:lnTo>
                <a:close/>
                <a:moveTo>
                  <a:pt x="7545544" y="0"/>
                </a:moveTo>
                <a:lnTo>
                  <a:pt x="8964769" y="2364830"/>
                </a:lnTo>
                <a:lnTo>
                  <a:pt x="6126318" y="2364830"/>
                </a:lnTo>
                <a:close/>
                <a:moveTo>
                  <a:pt x="3255003" y="0"/>
                </a:moveTo>
                <a:lnTo>
                  <a:pt x="7416485" y="0"/>
                </a:lnTo>
                <a:lnTo>
                  <a:pt x="5335744" y="3467100"/>
                </a:lnTo>
                <a:close/>
                <a:moveTo>
                  <a:pt x="3125945" y="0"/>
                </a:moveTo>
                <a:lnTo>
                  <a:pt x="4545170" y="2364830"/>
                </a:lnTo>
                <a:lnTo>
                  <a:pt x="1706719" y="2364830"/>
                </a:lnTo>
                <a:close/>
              </a:path>
            </a:pathLst>
          </a:custGeom>
        </p:spPr>
        <p:txBody>
          <a:bodyPr wrap="square">
            <a:noAutofit/>
          </a:bodyPr>
          <a:lstStyle/>
          <a:p>
            <a:endParaRPr lang="en-US"/>
          </a:p>
        </p:txBody>
      </p:sp>
    </p:spTree>
    <p:extLst>
      <p:ext uri="{BB962C8B-B14F-4D97-AF65-F5344CB8AC3E}">
        <p14:creationId xmlns:p14="http://schemas.microsoft.com/office/powerpoint/2010/main" val="1106186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9">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944214" y="2167426"/>
            <a:ext cx="2267162" cy="2606704"/>
          </a:xfrm>
          <a:custGeom>
            <a:avLst/>
            <a:gdLst>
              <a:gd name="connsiteX0" fmla="*/ 0 w 2267162"/>
              <a:gd name="connsiteY0" fmla="*/ 0 h 2606704"/>
              <a:gd name="connsiteX1" fmla="*/ 2267162 w 2267162"/>
              <a:gd name="connsiteY1" fmla="*/ 0 h 2606704"/>
              <a:gd name="connsiteX2" fmla="*/ 2267162 w 2267162"/>
              <a:gd name="connsiteY2" fmla="*/ 2606704 h 2606704"/>
              <a:gd name="connsiteX3" fmla="*/ 0 w 2267162"/>
              <a:gd name="connsiteY3" fmla="*/ 2606704 h 2606704"/>
            </a:gdLst>
            <a:ahLst/>
            <a:cxnLst>
              <a:cxn ang="0">
                <a:pos x="connsiteX0" y="connsiteY0"/>
              </a:cxn>
              <a:cxn ang="0">
                <a:pos x="connsiteX1" y="connsiteY1"/>
              </a:cxn>
              <a:cxn ang="0">
                <a:pos x="connsiteX2" y="connsiteY2"/>
              </a:cxn>
              <a:cxn ang="0">
                <a:pos x="connsiteX3" y="connsiteY3"/>
              </a:cxn>
            </a:cxnLst>
            <a:rect l="l" t="t" r="r" b="b"/>
            <a:pathLst>
              <a:path w="2267162" h="2606704">
                <a:moveTo>
                  <a:pt x="0" y="0"/>
                </a:moveTo>
                <a:lnTo>
                  <a:pt x="2267162" y="0"/>
                </a:lnTo>
                <a:lnTo>
                  <a:pt x="2267162" y="2606704"/>
                </a:lnTo>
                <a:lnTo>
                  <a:pt x="0" y="2606704"/>
                </a:lnTo>
                <a:close/>
              </a:path>
            </a:pathLst>
          </a:custGeom>
        </p:spPr>
        <p:txBody>
          <a:bodyPr wrap="square">
            <a:noAutofit/>
          </a:bodyPr>
          <a:lstStyle/>
          <a:p>
            <a:endParaRPr lang="en-US"/>
          </a:p>
        </p:txBody>
      </p:sp>
      <p:sp>
        <p:nvSpPr>
          <p:cNvPr id="6" name="Picture Placeholder 5"/>
          <p:cNvSpPr>
            <a:spLocks noGrp="1"/>
          </p:cNvSpPr>
          <p:nvPr>
            <p:ph type="pic" sz="quarter" idx="10"/>
          </p:nvPr>
        </p:nvSpPr>
        <p:spPr>
          <a:xfrm>
            <a:off x="2980624" y="2167426"/>
            <a:ext cx="2267162" cy="2606704"/>
          </a:xfrm>
          <a:custGeom>
            <a:avLst/>
            <a:gdLst>
              <a:gd name="connsiteX0" fmla="*/ 0 w 2267162"/>
              <a:gd name="connsiteY0" fmla="*/ 0 h 2606704"/>
              <a:gd name="connsiteX1" fmla="*/ 2267162 w 2267162"/>
              <a:gd name="connsiteY1" fmla="*/ 0 h 2606704"/>
              <a:gd name="connsiteX2" fmla="*/ 2267162 w 2267162"/>
              <a:gd name="connsiteY2" fmla="*/ 2606704 h 2606704"/>
              <a:gd name="connsiteX3" fmla="*/ 0 w 2267162"/>
              <a:gd name="connsiteY3" fmla="*/ 2606704 h 2606704"/>
            </a:gdLst>
            <a:ahLst/>
            <a:cxnLst>
              <a:cxn ang="0">
                <a:pos x="connsiteX0" y="connsiteY0"/>
              </a:cxn>
              <a:cxn ang="0">
                <a:pos x="connsiteX1" y="connsiteY1"/>
              </a:cxn>
              <a:cxn ang="0">
                <a:pos x="connsiteX2" y="connsiteY2"/>
              </a:cxn>
              <a:cxn ang="0">
                <a:pos x="connsiteX3" y="connsiteY3"/>
              </a:cxn>
            </a:cxnLst>
            <a:rect l="l" t="t" r="r" b="b"/>
            <a:pathLst>
              <a:path w="2267162" h="2606704">
                <a:moveTo>
                  <a:pt x="0" y="0"/>
                </a:moveTo>
                <a:lnTo>
                  <a:pt x="2267162" y="0"/>
                </a:lnTo>
                <a:lnTo>
                  <a:pt x="2267162" y="2606704"/>
                </a:lnTo>
                <a:lnTo>
                  <a:pt x="0" y="2606704"/>
                </a:lnTo>
                <a:close/>
              </a:path>
            </a:pathLst>
          </a:custGeom>
        </p:spPr>
        <p:txBody>
          <a:bodyPr wrap="square">
            <a:noAutofit/>
          </a:bodyPr>
          <a:lstStyle/>
          <a:p>
            <a:endParaRPr lang="en-US"/>
          </a:p>
        </p:txBody>
      </p:sp>
    </p:spTree>
    <p:extLst>
      <p:ext uri="{BB962C8B-B14F-4D97-AF65-F5344CB8AC3E}">
        <p14:creationId xmlns:p14="http://schemas.microsoft.com/office/powerpoint/2010/main" val="348034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1DEA-1BC2-401E-8FFF-7B46CEC96D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3587B-38FF-4822-BDED-DB170F5A3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15A38-440E-40E8-AD64-63A6EE7BF649}"/>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5" name="Footer Placeholder 4">
            <a:extLst>
              <a:ext uri="{FF2B5EF4-FFF2-40B4-BE49-F238E27FC236}">
                <a16:creationId xmlns:a16="http://schemas.microsoft.com/office/drawing/2014/main" id="{1AE4BCC2-B8B5-46D5-A9E3-CCE80063C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B39CA-EE8A-4418-BDE8-2B861090D80A}"/>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329217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F409-E53E-4817-B527-1608163CA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E6B2F-45BD-4244-BF09-BD0B9BCD7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914CB-871A-4DF8-A9A6-9597584CB4A3}"/>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5" name="Footer Placeholder 4">
            <a:extLst>
              <a:ext uri="{FF2B5EF4-FFF2-40B4-BE49-F238E27FC236}">
                <a16:creationId xmlns:a16="http://schemas.microsoft.com/office/drawing/2014/main" id="{8E1E427D-9321-47AD-9DF2-71DDEFEA6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2AF1C-F615-48FA-8785-D3BCAB7E6DDB}"/>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2254739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4B77-746C-4B50-B3AE-9D7CE1AE2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25EED-CE6B-4D5E-8700-89BB31D74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37026-B80D-41EE-8E2B-68FEC2E27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CEE2C-8A98-4578-89CA-CF77013F907F}"/>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6" name="Footer Placeholder 5">
            <a:extLst>
              <a:ext uri="{FF2B5EF4-FFF2-40B4-BE49-F238E27FC236}">
                <a16:creationId xmlns:a16="http://schemas.microsoft.com/office/drawing/2014/main" id="{6F4E380A-56AC-4992-8D2A-0D91B8DB2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A3DFB-9D8A-4DE7-8535-18BC4A9CAD48}"/>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2144888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3FB9-8FEE-4660-90C8-40A65E4DB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BE1FA5-4551-465F-8DE2-91C64AB35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F61B9-FFEA-4A80-A582-8C77B49703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DC1E8-16D1-4862-A41D-DDA9B6C8D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1ADF9C-D0D8-4EB8-B661-624541EF45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E4051-872E-4546-BB17-2AFE68F59D04}"/>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8" name="Footer Placeholder 7">
            <a:extLst>
              <a:ext uri="{FF2B5EF4-FFF2-40B4-BE49-F238E27FC236}">
                <a16:creationId xmlns:a16="http://schemas.microsoft.com/office/drawing/2014/main" id="{125CC5F3-4E9A-4B2C-B31D-E61429AC7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66C27B-BB4C-45AF-AC92-169D8EEAD87B}"/>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91647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B42E-1735-4C73-8670-FA7A8815A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45F12-8365-492C-8CF8-8279FCEA2662}"/>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4" name="Footer Placeholder 3">
            <a:extLst>
              <a:ext uri="{FF2B5EF4-FFF2-40B4-BE49-F238E27FC236}">
                <a16:creationId xmlns:a16="http://schemas.microsoft.com/office/drawing/2014/main" id="{86058898-3318-4F06-8985-FBD74AD4B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3E573-A2EB-4CBD-8E5E-0DBC3DC69293}"/>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1681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F81CE-AD57-491A-95A4-B28910C95380}"/>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3" name="Footer Placeholder 2">
            <a:extLst>
              <a:ext uri="{FF2B5EF4-FFF2-40B4-BE49-F238E27FC236}">
                <a16:creationId xmlns:a16="http://schemas.microsoft.com/office/drawing/2014/main" id="{7B8C81EB-CA26-49D0-B84B-1D0BA637B9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AEE5D-D094-43B7-BFDD-5F3F75B2E50C}"/>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368855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0570-D544-412B-9218-4966048AC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4267B-6639-4505-A6BF-694DD6CA6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20AA5B-2AAA-4AE9-80EA-C673CFD04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F2F71-C793-4511-8A3C-C151132BE811}"/>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6" name="Footer Placeholder 5">
            <a:extLst>
              <a:ext uri="{FF2B5EF4-FFF2-40B4-BE49-F238E27FC236}">
                <a16:creationId xmlns:a16="http://schemas.microsoft.com/office/drawing/2014/main" id="{13A38F37-B5ED-41A1-ADBC-BD9CE9143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0FF4D-FA41-45E0-956E-B47A51BFCAD0}"/>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401345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AD77-86D9-4DA1-809C-328356285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19BCB-A648-4D9E-A8DC-A2BD8D9A7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060C8-8665-44A0-B1A1-9CFBE8A2B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453D1-AA8F-4470-AADE-1432426C4883}"/>
              </a:ext>
            </a:extLst>
          </p:cNvPr>
          <p:cNvSpPr>
            <a:spLocks noGrp="1"/>
          </p:cNvSpPr>
          <p:nvPr>
            <p:ph type="dt" sz="half" idx="10"/>
          </p:nvPr>
        </p:nvSpPr>
        <p:spPr/>
        <p:txBody>
          <a:bodyPr/>
          <a:lstStyle/>
          <a:p>
            <a:fld id="{FE6B2D17-4BA0-408E-9404-94C2521D8D0E}" type="datetimeFigureOut">
              <a:rPr lang="en-US" smtClean="0"/>
              <a:t>9/29/2022</a:t>
            </a:fld>
            <a:endParaRPr lang="en-US"/>
          </a:p>
        </p:txBody>
      </p:sp>
      <p:sp>
        <p:nvSpPr>
          <p:cNvPr id="6" name="Footer Placeholder 5">
            <a:extLst>
              <a:ext uri="{FF2B5EF4-FFF2-40B4-BE49-F238E27FC236}">
                <a16:creationId xmlns:a16="http://schemas.microsoft.com/office/drawing/2014/main" id="{2435BE12-F812-45A1-86F4-20D1811EF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41343-A0E9-43A9-838D-7B1D32A57CBA}"/>
              </a:ext>
            </a:extLst>
          </p:cNvPr>
          <p:cNvSpPr>
            <a:spLocks noGrp="1"/>
          </p:cNvSpPr>
          <p:nvPr>
            <p:ph type="sldNum" sz="quarter" idx="12"/>
          </p:nvPr>
        </p:nvSpPr>
        <p:spPr/>
        <p:txBody>
          <a:bodyPr/>
          <a:lstStyle/>
          <a:p>
            <a:fld id="{3C256E04-7819-4022-9D80-0C06FF92AB4E}" type="slidenum">
              <a:rPr lang="en-US" smtClean="0"/>
              <a:t>‹#›</a:t>
            </a:fld>
            <a:endParaRPr lang="en-US"/>
          </a:p>
        </p:txBody>
      </p:sp>
    </p:spTree>
    <p:extLst>
      <p:ext uri="{BB962C8B-B14F-4D97-AF65-F5344CB8AC3E}">
        <p14:creationId xmlns:p14="http://schemas.microsoft.com/office/powerpoint/2010/main" val="67617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E583D-4DE3-4714-9EBA-8E6EA3B5C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BCDE3-22C7-4CCC-B74E-685259178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44EC4-CA85-48C1-B80F-C86D7AC0C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B2D17-4BA0-408E-9404-94C2521D8D0E}" type="datetimeFigureOut">
              <a:rPr lang="en-US" smtClean="0"/>
              <a:t>9/29/2022</a:t>
            </a:fld>
            <a:endParaRPr lang="en-US"/>
          </a:p>
        </p:txBody>
      </p:sp>
      <p:sp>
        <p:nvSpPr>
          <p:cNvPr id="5" name="Footer Placeholder 4">
            <a:extLst>
              <a:ext uri="{FF2B5EF4-FFF2-40B4-BE49-F238E27FC236}">
                <a16:creationId xmlns:a16="http://schemas.microsoft.com/office/drawing/2014/main" id="{5F2FF10C-D9E2-4009-9D44-E67EE82D9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A8FB44-A687-4379-90E8-2BB5E48B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56E04-7819-4022-9D80-0C06FF92AB4E}" type="slidenum">
              <a:rPr lang="en-US" smtClean="0"/>
              <a:t>‹#›</a:t>
            </a:fld>
            <a:endParaRPr lang="en-US"/>
          </a:p>
        </p:txBody>
      </p:sp>
    </p:spTree>
    <p:extLst>
      <p:ext uri="{BB962C8B-B14F-4D97-AF65-F5344CB8AC3E}">
        <p14:creationId xmlns:p14="http://schemas.microsoft.com/office/powerpoint/2010/main" val="3272434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Lst>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slideLayout" Target="../slideLayouts/slideLayout13.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microsoft.com/office/2007/relationships/media" Target="../media/media1.mp3"/><Relationship Id="rId16" Type="http://schemas.openxmlformats.org/officeDocument/2006/relationships/image" Target="../media/image13.png"/><Relationship Id="rId1" Type="http://schemas.openxmlformats.org/officeDocument/2006/relationships/audio" Target="NULL" TargetMode="Externa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notesSlide" Target="../notesSlides/notesSlide1.xml"/><Relationship Id="rId9" Type="http://schemas.openxmlformats.org/officeDocument/2006/relationships/image" Target="../media/image6.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2.xml"/><Relationship Id="rId6" Type="http://schemas.openxmlformats.org/officeDocument/2006/relationships/image" Target="../media/image16.jpg"/><Relationship Id="rId5" Type="http://schemas.openxmlformats.org/officeDocument/2006/relationships/image" Target="../media/image17.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jpg"/><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indoor, dark&#10;&#10;Description automatically generated">
            <a:extLst>
              <a:ext uri="{FF2B5EF4-FFF2-40B4-BE49-F238E27FC236}">
                <a16:creationId xmlns:a16="http://schemas.microsoft.com/office/drawing/2014/main" id="{1D08C1F0-409D-40C8-A6DB-58E908FD6A21}"/>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b="15625"/>
          <a:stretch/>
        </p:blipFill>
        <p:spPr>
          <a:xfrm>
            <a:off x="-3" y="-6454"/>
            <a:ext cx="12192000" cy="6858000"/>
          </a:xfrm>
          <a:prstGeom prst="rect">
            <a:avLst/>
          </a:prstGeom>
          <a:effectLst>
            <a:reflection stA="0" endPos="65000" dist="50800" dir="5400000" sy="-100000" algn="bl" rotWithShape="0"/>
          </a:effectLst>
        </p:spPr>
      </p:pic>
      <p:sp>
        <p:nvSpPr>
          <p:cNvPr id="17" name="Rectangle 16">
            <a:extLst>
              <a:ext uri="{FF2B5EF4-FFF2-40B4-BE49-F238E27FC236}">
                <a16:creationId xmlns:a16="http://schemas.microsoft.com/office/drawing/2014/main" id="{7FA200C9-10E3-42DC-A89D-3A9D480B8CDD}"/>
              </a:ext>
            </a:extLst>
          </p:cNvPr>
          <p:cNvSpPr/>
          <p:nvPr/>
        </p:nvSpPr>
        <p:spPr>
          <a:xfrm>
            <a:off x="14892" y="6454"/>
            <a:ext cx="12192000" cy="6858000"/>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2F80D96-C8C2-42BC-895A-95C848AA2C8D}"/>
              </a:ext>
            </a:extLst>
          </p:cNvPr>
          <p:cNvSpPr/>
          <p:nvPr/>
        </p:nvSpPr>
        <p:spPr>
          <a:xfrm>
            <a:off x="4859120" y="1954218"/>
            <a:ext cx="2435511" cy="469803"/>
          </a:xfrm>
          <a:prstGeom prst="roundRect">
            <a:avLst>
              <a:gd name="adj" fmla="val 50000"/>
            </a:avLst>
          </a:prstGeom>
          <a:solidFill>
            <a:srgbClr val="00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NHÓM 08</a:t>
            </a:r>
          </a:p>
        </p:txBody>
      </p:sp>
      <p:sp>
        <p:nvSpPr>
          <p:cNvPr id="60" name="Circle: Hollow 59">
            <a:extLst>
              <a:ext uri="{FF2B5EF4-FFF2-40B4-BE49-F238E27FC236}">
                <a16:creationId xmlns:a16="http://schemas.microsoft.com/office/drawing/2014/main" id="{C1D55EF5-886D-4B93-A7D7-F48F035C1953}"/>
              </a:ext>
            </a:extLst>
          </p:cNvPr>
          <p:cNvSpPr/>
          <p:nvPr/>
        </p:nvSpPr>
        <p:spPr>
          <a:xfrm>
            <a:off x="-2032127" y="-1523991"/>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5D8FB9D2-3EED-4444-9039-2C657BEC57F4}"/>
              </a:ext>
            </a:extLst>
          </p:cNvPr>
          <p:cNvSpPr txBox="1"/>
          <p:nvPr/>
        </p:nvSpPr>
        <p:spPr>
          <a:xfrm>
            <a:off x="806351" y="3110541"/>
            <a:ext cx="10579291" cy="1323439"/>
          </a:xfrm>
          <a:prstGeom prst="rect">
            <a:avLst/>
          </a:prstGeom>
          <a:noFill/>
        </p:spPr>
        <p:txBody>
          <a:bodyPr wrap="square" rtlCol="0">
            <a:spAutoFit/>
          </a:bodyPr>
          <a:lstStyle/>
          <a:p>
            <a:pPr algn="ctr"/>
            <a:r>
              <a:rPr lang="en-US" sz="4000">
                <a:solidFill>
                  <a:schemeClr val="bg1"/>
                </a:solidFill>
                <a:latin typeface="Fira Sans" panose="020B0503050000020004" pitchFamily="34" charset="0"/>
              </a:rPr>
              <a:t>BÀI THUYẾT TRÌNH MÔN PHÁP LUẬT ĐẠI CƯƠNG</a:t>
            </a:r>
          </a:p>
        </p:txBody>
      </p:sp>
      <p:sp>
        <p:nvSpPr>
          <p:cNvPr id="61" name="Circle: Hollow 60">
            <a:extLst>
              <a:ext uri="{FF2B5EF4-FFF2-40B4-BE49-F238E27FC236}">
                <a16:creationId xmlns:a16="http://schemas.microsoft.com/office/drawing/2014/main" id="{2C6C413F-B18C-4EE1-8E41-2713746FB5CF}"/>
              </a:ext>
            </a:extLst>
          </p:cNvPr>
          <p:cNvSpPr/>
          <p:nvPr/>
        </p:nvSpPr>
        <p:spPr>
          <a:xfrm>
            <a:off x="12206892" y="6355777"/>
            <a:ext cx="4819496" cy="4819496"/>
          </a:xfrm>
          <a:prstGeom prst="donut">
            <a:avLst>
              <a:gd name="adj" fmla="val 2023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2" name="Group 61">
            <a:extLst>
              <a:ext uri="{FF2B5EF4-FFF2-40B4-BE49-F238E27FC236}">
                <a16:creationId xmlns:a16="http://schemas.microsoft.com/office/drawing/2014/main" id="{28D48724-E44C-4062-B5A9-83A2031F395A}"/>
              </a:ext>
            </a:extLst>
          </p:cNvPr>
          <p:cNvGrpSpPr/>
          <p:nvPr/>
        </p:nvGrpSpPr>
        <p:grpSpPr>
          <a:xfrm>
            <a:off x="-515813" y="5010130"/>
            <a:ext cx="370413" cy="1345647"/>
            <a:chOff x="-972" y="5510679"/>
            <a:chExt cx="370413" cy="1345647"/>
          </a:xfrm>
        </p:grpSpPr>
        <p:sp>
          <p:nvSpPr>
            <p:cNvPr id="63" name="Rectangle 62">
              <a:extLst>
                <a:ext uri="{FF2B5EF4-FFF2-40B4-BE49-F238E27FC236}">
                  <a16:creationId xmlns:a16="http://schemas.microsoft.com/office/drawing/2014/main" id="{8E8E6942-A974-4A6E-8B53-9FDA6A73F6F7}"/>
                </a:ext>
              </a:extLst>
            </p:cNvPr>
            <p:cNvSpPr/>
            <p:nvPr/>
          </p:nvSpPr>
          <p:spPr>
            <a:xfrm>
              <a:off x="-972" y="5510679"/>
              <a:ext cx="370413" cy="1345647"/>
            </a:xfrm>
            <a:prstGeom prst="rect">
              <a:avLst/>
            </a:prstGeom>
            <a:solidFill>
              <a:srgbClr val="00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CEC25E0-3529-4510-B48E-7F7F293AAE77}"/>
                </a:ext>
              </a:extLst>
            </p:cNvPr>
            <p:cNvSpPr txBox="1"/>
            <p:nvPr/>
          </p:nvSpPr>
          <p:spPr>
            <a:xfrm rot="16200000">
              <a:off x="-243125" y="6029615"/>
              <a:ext cx="854721" cy="307777"/>
            </a:xfrm>
            <a:prstGeom prst="rect">
              <a:avLst/>
            </a:prstGeom>
            <a:noFill/>
          </p:spPr>
          <p:txBody>
            <a:bodyPr wrap="none" rtlCol="0">
              <a:spAutoFit/>
            </a:bodyPr>
            <a:lstStyle/>
            <a:p>
              <a:pPr algn="ctr"/>
              <a:r>
                <a:rPr lang="en-US" sz="1400">
                  <a:solidFill>
                    <a:schemeClr val="bg1"/>
                  </a:solidFill>
                </a:rPr>
                <a:t>Nhóm 08</a:t>
              </a:r>
            </a:p>
          </p:txBody>
        </p:sp>
      </p:grpSp>
      <p:sp>
        <p:nvSpPr>
          <p:cNvPr id="65" name="TextBox 64">
            <a:extLst>
              <a:ext uri="{FF2B5EF4-FFF2-40B4-BE49-F238E27FC236}">
                <a16:creationId xmlns:a16="http://schemas.microsoft.com/office/drawing/2014/main" id="{C55A65DB-11C4-4247-9D35-73E7700B4E01}"/>
              </a:ext>
            </a:extLst>
          </p:cNvPr>
          <p:cNvSpPr txBox="1"/>
          <p:nvPr/>
        </p:nvSpPr>
        <p:spPr>
          <a:xfrm>
            <a:off x="5269718" y="7132106"/>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3" name="TextBox 2">
            <a:extLst>
              <a:ext uri="{FF2B5EF4-FFF2-40B4-BE49-F238E27FC236}">
                <a16:creationId xmlns:a16="http://schemas.microsoft.com/office/drawing/2014/main" id="{94A6574D-E27D-4649-BDCD-662FE3CCFFE1}"/>
              </a:ext>
            </a:extLst>
          </p:cNvPr>
          <p:cNvSpPr txBox="1"/>
          <p:nvPr/>
        </p:nvSpPr>
        <p:spPr>
          <a:xfrm>
            <a:off x="4507870" y="6171111"/>
            <a:ext cx="3206044" cy="369332"/>
          </a:xfrm>
          <a:prstGeom prst="rect">
            <a:avLst/>
          </a:prstGeom>
          <a:noFill/>
        </p:spPr>
        <p:txBody>
          <a:bodyPr wrap="square" rtlCol="0">
            <a:spAutoFit/>
          </a:bodyPr>
          <a:lstStyle/>
          <a:p>
            <a:pPr algn="ctr"/>
            <a:r>
              <a:rPr lang="en-US">
                <a:solidFill>
                  <a:schemeClr val="bg1"/>
                </a:solidFill>
              </a:rPr>
              <a:t>Giảng viên:  Lê Thị Thanh Trà</a:t>
            </a:r>
          </a:p>
        </p:txBody>
      </p:sp>
    </p:spTree>
    <p:extLst>
      <p:ext uri="{BB962C8B-B14F-4D97-AF65-F5344CB8AC3E}">
        <p14:creationId xmlns:p14="http://schemas.microsoft.com/office/powerpoint/2010/main" val="26095953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4485685" y="-8"/>
            <a:ext cx="3229856" cy="6858008"/>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6755057" y="0"/>
            <a:ext cx="3229856" cy="6858008"/>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19981039" y="0"/>
            <a:ext cx="3229856" cy="6858002"/>
            <a:chOff x="19231570"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2160006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4485685" y="-8"/>
            <a:ext cx="3229856" cy="6858008"/>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6755057" y="0"/>
            <a:ext cx="3229856" cy="6858008"/>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9017242" y="0"/>
            <a:ext cx="3229856" cy="6858002"/>
            <a:chOff x="19255016"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55016"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
        <p:nvSpPr>
          <p:cNvPr id="18" name="TextBox 17">
            <a:extLst>
              <a:ext uri="{FF2B5EF4-FFF2-40B4-BE49-F238E27FC236}">
                <a16:creationId xmlns:a16="http://schemas.microsoft.com/office/drawing/2014/main" id="{6A956F36-D6E9-430B-B3D7-1A6E995D280B}"/>
              </a:ext>
            </a:extLst>
          </p:cNvPr>
          <p:cNvSpPr txBox="1"/>
          <p:nvPr/>
        </p:nvSpPr>
        <p:spPr>
          <a:xfrm>
            <a:off x="2573828" y="-764986"/>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pSp>
        <p:nvGrpSpPr>
          <p:cNvPr id="19" name="Group 18">
            <a:extLst>
              <a:ext uri="{FF2B5EF4-FFF2-40B4-BE49-F238E27FC236}">
                <a16:creationId xmlns:a16="http://schemas.microsoft.com/office/drawing/2014/main" id="{6E4B614F-AC18-4C89-AAD2-9FDA2300E8EF}"/>
              </a:ext>
            </a:extLst>
          </p:cNvPr>
          <p:cNvGrpSpPr/>
          <p:nvPr/>
        </p:nvGrpSpPr>
        <p:grpSpPr>
          <a:xfrm>
            <a:off x="12291907" y="5512353"/>
            <a:ext cx="370413" cy="1345647"/>
            <a:chOff x="-972" y="5510679"/>
            <a:chExt cx="370413" cy="1345647"/>
          </a:xfrm>
          <a:solidFill>
            <a:srgbClr val="00C400"/>
          </a:solidFill>
        </p:grpSpPr>
        <p:sp>
          <p:nvSpPr>
            <p:cNvPr id="20" name="Rectangle 19">
              <a:extLst>
                <a:ext uri="{FF2B5EF4-FFF2-40B4-BE49-F238E27FC236}">
                  <a16:creationId xmlns:a16="http://schemas.microsoft.com/office/drawing/2014/main" id="{392B1C41-958A-4CDF-90F8-7D992A3F59B2}"/>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6F351F8-E0FD-48D4-98E0-49F2406EF4FC}"/>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22" name="Straight Connector 21">
            <a:extLst>
              <a:ext uri="{FF2B5EF4-FFF2-40B4-BE49-F238E27FC236}">
                <a16:creationId xmlns:a16="http://schemas.microsoft.com/office/drawing/2014/main" id="{31845DEB-241C-4FD6-AE5C-4A20CE8E42F1}"/>
              </a:ext>
            </a:extLst>
          </p:cNvPr>
          <p:cNvCxnSpPr/>
          <p:nvPr/>
        </p:nvCxnSpPr>
        <p:spPr>
          <a:xfrm>
            <a:off x="4673942" y="742913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0CFC573-6A6A-4E9A-ADCB-AF9FD11F9216}"/>
              </a:ext>
            </a:extLst>
          </p:cNvPr>
          <p:cNvSpPr/>
          <p:nvPr/>
        </p:nvSpPr>
        <p:spPr>
          <a:xfrm>
            <a:off x="4008087" y="7073039"/>
            <a:ext cx="665855" cy="665855"/>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24" name="Oval 23">
            <a:extLst>
              <a:ext uri="{FF2B5EF4-FFF2-40B4-BE49-F238E27FC236}">
                <a16:creationId xmlns:a16="http://schemas.microsoft.com/office/drawing/2014/main" id="{A0C7DCF6-A237-4DE5-B762-461015AA8ECA}"/>
              </a:ext>
            </a:extLst>
          </p:cNvPr>
          <p:cNvSpPr/>
          <p:nvPr/>
        </p:nvSpPr>
        <p:spPr>
          <a:xfrm>
            <a:off x="6827928" y="719049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25" name="Oval 24">
            <a:extLst>
              <a:ext uri="{FF2B5EF4-FFF2-40B4-BE49-F238E27FC236}">
                <a16:creationId xmlns:a16="http://schemas.microsoft.com/office/drawing/2014/main" id="{2EF0B492-71E6-49C2-9272-5AB47B149EEE}"/>
              </a:ext>
            </a:extLst>
          </p:cNvPr>
          <p:cNvSpPr/>
          <p:nvPr/>
        </p:nvSpPr>
        <p:spPr>
          <a:xfrm>
            <a:off x="7706632" y="717096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26" name="Oval 25">
            <a:extLst>
              <a:ext uri="{FF2B5EF4-FFF2-40B4-BE49-F238E27FC236}">
                <a16:creationId xmlns:a16="http://schemas.microsoft.com/office/drawing/2014/main" id="{6DF6E492-6374-4E05-A59D-13078AA9BD1C}"/>
              </a:ext>
            </a:extLst>
          </p:cNvPr>
          <p:cNvSpPr/>
          <p:nvPr/>
        </p:nvSpPr>
        <p:spPr>
          <a:xfrm>
            <a:off x="5953940" y="719049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27" name="Oval 26">
            <a:extLst>
              <a:ext uri="{FF2B5EF4-FFF2-40B4-BE49-F238E27FC236}">
                <a16:creationId xmlns:a16="http://schemas.microsoft.com/office/drawing/2014/main" id="{04E8665B-667D-4564-B37E-54F025A3ED12}"/>
              </a:ext>
            </a:extLst>
          </p:cNvPr>
          <p:cNvSpPr/>
          <p:nvPr/>
        </p:nvSpPr>
        <p:spPr>
          <a:xfrm>
            <a:off x="5075366" y="719049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Tree>
    <p:extLst>
      <p:ext uri="{BB962C8B-B14F-4D97-AF65-F5344CB8AC3E}">
        <p14:creationId xmlns:p14="http://schemas.microsoft.com/office/powerpoint/2010/main" val="15659164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sp>
        <p:nvSpPr>
          <p:cNvPr id="35" name="TextBox 34">
            <a:extLst>
              <a:ext uri="{FF2B5EF4-FFF2-40B4-BE49-F238E27FC236}">
                <a16:creationId xmlns:a16="http://schemas.microsoft.com/office/drawing/2014/main" id="{23CE0809-BB08-4242-9086-BF6B4C1E4187}"/>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cxnSp>
        <p:nvCxnSpPr>
          <p:cNvPr id="20" name="Straight Connector 19">
            <a:extLst>
              <a:ext uri="{FF2B5EF4-FFF2-40B4-BE49-F238E27FC236}">
                <a16:creationId xmlns:a16="http://schemas.microsoft.com/office/drawing/2014/main" id="{B4737AA1-2A16-4AAA-8239-6E803EAE898C}"/>
              </a:ext>
            </a:extLst>
          </p:cNvPr>
          <p:cNvCxnSpPr/>
          <p:nvPr/>
        </p:nvCxnSpPr>
        <p:spPr>
          <a:xfrm>
            <a:off x="4673942"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8A07E1-A273-42A7-A355-682157BF7FEA}"/>
              </a:ext>
            </a:extLst>
          </p:cNvPr>
          <p:cNvSpPr/>
          <p:nvPr/>
        </p:nvSpPr>
        <p:spPr>
          <a:xfrm>
            <a:off x="4008087" y="6097679"/>
            <a:ext cx="665855" cy="665855"/>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1" name="Oval 10">
            <a:extLst>
              <a:ext uri="{FF2B5EF4-FFF2-40B4-BE49-F238E27FC236}">
                <a16:creationId xmlns:a16="http://schemas.microsoft.com/office/drawing/2014/main" id="{986362DA-DEB4-482C-9E6E-D4F7FCA01101}"/>
              </a:ext>
            </a:extLst>
          </p:cNvPr>
          <p:cNvSpPr/>
          <p:nvPr/>
        </p:nvSpPr>
        <p:spPr>
          <a:xfrm>
            <a:off x="6827928"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706632"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953940"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5075366"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5" name="Rectangle: Rounded Corners 4">
            <a:extLst>
              <a:ext uri="{FF2B5EF4-FFF2-40B4-BE49-F238E27FC236}">
                <a16:creationId xmlns:a16="http://schemas.microsoft.com/office/drawing/2014/main" id="{502ECE58-E397-46DC-8383-7EF4D144BE11}"/>
              </a:ext>
            </a:extLst>
          </p:cNvPr>
          <p:cNvSpPr/>
          <p:nvPr/>
        </p:nvSpPr>
        <p:spPr>
          <a:xfrm>
            <a:off x="3671824" y="5588618"/>
            <a:ext cx="1338380" cy="379977"/>
          </a:xfrm>
          <a:prstGeom prst="roundRect">
            <a:avLst>
              <a:gd name="adj" fmla="val 50000"/>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Khái niệm</a:t>
            </a:r>
          </a:p>
        </p:txBody>
      </p:sp>
      <p:sp>
        <p:nvSpPr>
          <p:cNvPr id="7" name="TextBox 6">
            <a:extLst>
              <a:ext uri="{FF2B5EF4-FFF2-40B4-BE49-F238E27FC236}">
                <a16:creationId xmlns:a16="http://schemas.microsoft.com/office/drawing/2014/main" id="{0A38ADB0-5D3C-46BD-AFC5-56CBE8FA2E5F}"/>
              </a:ext>
            </a:extLst>
          </p:cNvPr>
          <p:cNvSpPr txBox="1"/>
          <p:nvPr/>
        </p:nvSpPr>
        <p:spPr>
          <a:xfrm>
            <a:off x="1752600" y="1970096"/>
            <a:ext cx="8107680" cy="1938992"/>
          </a:xfrm>
          <a:prstGeom prst="rect">
            <a:avLst/>
          </a:prstGeom>
          <a:noFill/>
        </p:spPr>
        <p:txBody>
          <a:bodyPr wrap="square" rtlCol="0">
            <a:spAutoFit/>
          </a:bodyPr>
          <a:lstStyle/>
          <a:p>
            <a:pPr algn="just">
              <a:spcBef>
                <a:spcPts val="600"/>
              </a:spcBef>
            </a:pPr>
            <a:r>
              <a:rPr lang="vi-VN" sz="2400">
                <a:solidFill>
                  <a:srgbClr val="373234"/>
                </a:solidFill>
                <a:latin typeface="Calibri" panose="020F0502020204030204" pitchFamily="34" charset="0"/>
                <a:ea typeface="Open Sans" panose="020B0606030504020204" pitchFamily="34" charset="0"/>
                <a:cs typeface="Calibri" panose="020F0502020204030204" pitchFamily="34" charset="0"/>
              </a:rPr>
              <a:t>Bảo hiểm xã hội là sự bảo đảm thay thế hoặc bù đắp một phần thu nhập của người lao động khi họ bị giảm hoặc mất thu nhập do ốm đau, thai sản, tai nạn lao động, bệnh nghề nghiệp, hết tuổi lao động hoặc chết, trên cơ sở đóng vào </a:t>
            </a:r>
            <a:r>
              <a:rPr lang="en-US" sz="2400">
                <a:solidFill>
                  <a:srgbClr val="373234"/>
                </a:solidFill>
                <a:latin typeface="Calibri" panose="020F0502020204030204" pitchFamily="34" charset="0"/>
                <a:ea typeface="Open Sans" panose="020B0606030504020204" pitchFamily="34" charset="0"/>
                <a:cs typeface="Calibri" panose="020F0502020204030204" pitchFamily="34" charset="0"/>
              </a:rPr>
              <a:t>quỹ bảo hiểm xã hội</a:t>
            </a:r>
          </a:p>
        </p:txBody>
      </p:sp>
      <p:grpSp>
        <p:nvGrpSpPr>
          <p:cNvPr id="21" name="Group 20">
            <a:extLst>
              <a:ext uri="{FF2B5EF4-FFF2-40B4-BE49-F238E27FC236}">
                <a16:creationId xmlns:a16="http://schemas.microsoft.com/office/drawing/2014/main" id="{D3966EE6-FE23-4283-A02C-418E04753A62}"/>
              </a:ext>
            </a:extLst>
          </p:cNvPr>
          <p:cNvGrpSpPr/>
          <p:nvPr/>
        </p:nvGrpSpPr>
        <p:grpSpPr>
          <a:xfrm>
            <a:off x="1183640" y="1680652"/>
            <a:ext cx="9316720" cy="3907966"/>
            <a:chOff x="1646158" y="2211233"/>
            <a:chExt cx="8849360" cy="3377385"/>
          </a:xfrm>
        </p:grpSpPr>
        <p:sp>
          <p:nvSpPr>
            <p:cNvPr id="17" name="Rectangle: Rounded Corners 16">
              <a:extLst>
                <a:ext uri="{FF2B5EF4-FFF2-40B4-BE49-F238E27FC236}">
                  <a16:creationId xmlns:a16="http://schemas.microsoft.com/office/drawing/2014/main" id="{8E33CB57-6F9D-4CB2-93D3-5C84E93BBF7C}"/>
                </a:ext>
              </a:extLst>
            </p:cNvPr>
            <p:cNvSpPr/>
            <p:nvPr/>
          </p:nvSpPr>
          <p:spPr>
            <a:xfrm>
              <a:off x="1646158" y="2211233"/>
              <a:ext cx="8849360" cy="2111821"/>
            </a:xfrm>
            <a:prstGeom prst="roundRect">
              <a:avLst>
                <a:gd name="adj" fmla="val 50000"/>
              </a:avLst>
            </a:prstGeom>
            <a:noFill/>
            <a:ln w="28575">
              <a:solidFill>
                <a:srgbClr val="3732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8A1BCCE-C1A3-4944-BB1C-291E2D624290}"/>
                </a:ext>
              </a:extLst>
            </p:cNvPr>
            <p:cNvCxnSpPr>
              <a:cxnSpLocks/>
            </p:cNvCxnSpPr>
            <p:nvPr/>
          </p:nvCxnSpPr>
          <p:spPr>
            <a:xfrm flipV="1">
              <a:off x="4645147" y="4328160"/>
              <a:ext cx="0" cy="1260458"/>
            </a:xfrm>
            <a:prstGeom prst="line">
              <a:avLst/>
            </a:prstGeom>
            <a:noFill/>
            <a:ln w="28575">
              <a:solidFill>
                <a:srgbClr val="373234"/>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221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9" name="Straight Connector 18">
            <a:extLst>
              <a:ext uri="{FF2B5EF4-FFF2-40B4-BE49-F238E27FC236}">
                <a16:creationId xmlns:a16="http://schemas.microsoft.com/office/drawing/2014/main" id="{E5778E5D-90E4-499D-BF5D-95A1B276D217}"/>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733640"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6" name="Oval 15">
            <a:extLst>
              <a:ext uri="{FF2B5EF4-FFF2-40B4-BE49-F238E27FC236}">
                <a16:creationId xmlns:a16="http://schemas.microsoft.com/office/drawing/2014/main" id="{0C424E35-D1D2-4E66-A151-EC7B0133A0A1}"/>
              </a:ext>
            </a:extLst>
          </p:cNvPr>
          <p:cNvSpPr/>
          <p:nvPr/>
        </p:nvSpPr>
        <p:spPr>
          <a:xfrm>
            <a:off x="4930278" y="6108660"/>
            <a:ext cx="685354" cy="685354"/>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7" name="Oval 16">
            <a:extLst>
              <a:ext uri="{FF2B5EF4-FFF2-40B4-BE49-F238E27FC236}">
                <a16:creationId xmlns:a16="http://schemas.microsoft.com/office/drawing/2014/main" id="{72A8E061-95E1-4BF8-9DDD-82B602497951}"/>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4" name="Rectangle: Rounded Corners 13">
            <a:extLst>
              <a:ext uri="{FF2B5EF4-FFF2-40B4-BE49-F238E27FC236}">
                <a16:creationId xmlns:a16="http://schemas.microsoft.com/office/drawing/2014/main" id="{8C56EA5E-7C7C-4935-8CEA-CA7E3835B5F3}"/>
              </a:ext>
            </a:extLst>
          </p:cNvPr>
          <p:cNvSpPr/>
          <p:nvPr/>
        </p:nvSpPr>
        <p:spPr>
          <a:xfrm>
            <a:off x="4603765" y="5567827"/>
            <a:ext cx="1338380" cy="379977"/>
          </a:xfrm>
          <a:prstGeom prst="roundRect">
            <a:avLst>
              <a:gd name="adj" fmla="val 50000"/>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Chức năng</a:t>
            </a:r>
          </a:p>
        </p:txBody>
      </p:sp>
      <p:sp>
        <p:nvSpPr>
          <p:cNvPr id="25" name="Rectangle: Rounded Corners 24">
            <a:extLst>
              <a:ext uri="{FF2B5EF4-FFF2-40B4-BE49-F238E27FC236}">
                <a16:creationId xmlns:a16="http://schemas.microsoft.com/office/drawing/2014/main" id="{1684B0F1-2CF7-4FCB-97C3-9C104DE9067E}"/>
              </a:ext>
            </a:extLst>
          </p:cNvPr>
          <p:cNvSpPr/>
          <p:nvPr/>
        </p:nvSpPr>
        <p:spPr>
          <a:xfrm>
            <a:off x="685239" y="1050217"/>
            <a:ext cx="12466016" cy="1083061"/>
          </a:xfrm>
          <a:prstGeom prst="roundRect">
            <a:avLst>
              <a:gd name="adj" fmla="val 50000"/>
            </a:avLst>
          </a:prstGeom>
          <a:solidFill>
            <a:srgbClr val="4F4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effectLst/>
                <a:latin typeface="Calibri "/>
                <a:ea typeface="Calibri" panose="020F0502020204030204" pitchFamily="34" charset="0"/>
              </a:rPr>
              <a:t>Tiến hành phân phối và phân phối lại thu nhập giữa những người tham gia BHXH.</a:t>
            </a:r>
            <a:endParaRPr lang="en-US" sz="2000">
              <a:latin typeface="Calibri "/>
            </a:endParaRPr>
          </a:p>
        </p:txBody>
      </p:sp>
      <p:sp>
        <p:nvSpPr>
          <p:cNvPr id="26" name="Rectangle: Rounded Corners 25">
            <a:extLst>
              <a:ext uri="{FF2B5EF4-FFF2-40B4-BE49-F238E27FC236}">
                <a16:creationId xmlns:a16="http://schemas.microsoft.com/office/drawing/2014/main" id="{3928338C-CA26-481F-B761-10596664A938}"/>
              </a:ext>
            </a:extLst>
          </p:cNvPr>
          <p:cNvSpPr/>
          <p:nvPr/>
        </p:nvSpPr>
        <p:spPr>
          <a:xfrm>
            <a:off x="-928230" y="2127835"/>
            <a:ext cx="12778514" cy="1083061"/>
          </a:xfrm>
          <a:prstGeom prst="roundRect">
            <a:avLst>
              <a:gd name="adj" fmla="val 50000"/>
            </a:avLst>
          </a:prstGeom>
          <a:solidFill>
            <a:srgbClr val="B48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endParaRPr lang="en-US" sz="2000">
              <a:solidFill>
                <a:schemeClr val="bg1"/>
              </a:solidFill>
              <a:effectLst/>
              <a:latin typeface="Calibri (Body)"/>
              <a:ea typeface="Calibri" panose="020F0502020204030204" pitchFamily="34" charset="0"/>
            </a:endParaRPr>
          </a:p>
          <a:p>
            <a:pPr algn="just">
              <a:spcBef>
                <a:spcPts val="600"/>
              </a:spcBef>
              <a:spcAft>
                <a:spcPts val="600"/>
              </a:spcAft>
            </a:pPr>
            <a:r>
              <a:rPr lang="en-US" sz="2000">
                <a:solidFill>
                  <a:schemeClr val="bg1"/>
                </a:solidFill>
                <a:effectLst/>
                <a:latin typeface="Calibri (Body)"/>
                <a:ea typeface="Calibri" panose="020F0502020204030204" pitchFamily="34" charset="0"/>
              </a:rPr>
              <a:t>	Thay thế hoặc bù đắp một phần thu nhập cho NLĐ tham gia BHXH khi họ bị giảm hoặc mất thu nhập do mất 	khả năng lao động hoặc mất việc làm.</a:t>
            </a:r>
          </a:p>
          <a:p>
            <a:pPr algn="just">
              <a:spcBef>
                <a:spcPts val="600"/>
              </a:spcBef>
              <a:spcAft>
                <a:spcPts val="600"/>
              </a:spcAft>
            </a:pPr>
            <a:endParaRPr lang="en-US" sz="2000">
              <a:solidFill>
                <a:schemeClr val="bg1"/>
              </a:solidFill>
            </a:endParaRPr>
          </a:p>
        </p:txBody>
      </p:sp>
      <p:sp>
        <p:nvSpPr>
          <p:cNvPr id="27" name="Rectangle: Rounded Corners 26">
            <a:extLst>
              <a:ext uri="{FF2B5EF4-FFF2-40B4-BE49-F238E27FC236}">
                <a16:creationId xmlns:a16="http://schemas.microsoft.com/office/drawing/2014/main" id="{3B7A8122-35CB-4C55-AF64-55AF7D128A8A}"/>
              </a:ext>
            </a:extLst>
          </p:cNvPr>
          <p:cNvSpPr/>
          <p:nvPr/>
        </p:nvSpPr>
        <p:spPr>
          <a:xfrm>
            <a:off x="755577" y="3206680"/>
            <a:ext cx="12712301" cy="1083061"/>
          </a:xfrm>
          <a:prstGeom prst="roundRect">
            <a:avLst>
              <a:gd name="adj" fmla="val 50000"/>
            </a:avLst>
          </a:prstGeom>
          <a:solidFill>
            <a:srgbClr val="F25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solidFill>
                  <a:schemeClr val="bg1"/>
                </a:solidFill>
                <a:effectLst/>
                <a:latin typeface="Calibri "/>
                <a:ea typeface="Calibri" panose="020F0502020204030204" pitchFamily="34" charset="0"/>
              </a:rPr>
              <a:t>Tiến hành phân phối và phân phối lại thu nhập giữa những người tham gia BHXH.</a:t>
            </a:r>
            <a:endParaRPr lang="en-US" sz="2000">
              <a:solidFill>
                <a:schemeClr val="bg1"/>
              </a:solidFill>
              <a:latin typeface="Calibri "/>
            </a:endParaRPr>
          </a:p>
        </p:txBody>
      </p:sp>
      <p:sp>
        <p:nvSpPr>
          <p:cNvPr id="28" name="TextBox 27">
            <a:extLst>
              <a:ext uri="{FF2B5EF4-FFF2-40B4-BE49-F238E27FC236}">
                <a16:creationId xmlns:a16="http://schemas.microsoft.com/office/drawing/2014/main" id="{4A1D9C1D-F467-427E-B2C8-0D8ABEB277B4}"/>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9" name="Rectangle: Rounded Corners 28">
            <a:extLst>
              <a:ext uri="{FF2B5EF4-FFF2-40B4-BE49-F238E27FC236}">
                <a16:creationId xmlns:a16="http://schemas.microsoft.com/office/drawing/2014/main" id="{F32B9567-F0A1-4D52-A1A7-1F2F804E964B}"/>
              </a:ext>
            </a:extLst>
          </p:cNvPr>
          <p:cNvSpPr/>
          <p:nvPr/>
        </p:nvSpPr>
        <p:spPr>
          <a:xfrm>
            <a:off x="-927727" y="4287314"/>
            <a:ext cx="12778514" cy="1083061"/>
          </a:xfrm>
          <a:prstGeom prst="roundRect">
            <a:avLst>
              <a:gd name="adj" fmla="val 50000"/>
            </a:avLst>
          </a:prstGeom>
          <a:solidFill>
            <a:srgbClr val="646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r>
              <a:rPr lang="en-US" sz="2000">
                <a:solidFill>
                  <a:schemeClr val="bg1"/>
                </a:solidFill>
                <a:effectLst/>
                <a:latin typeface="Calibri (Body)"/>
                <a:ea typeface="Calibri" panose="020F0502020204030204" pitchFamily="34" charset="0"/>
              </a:rPr>
              <a:t>	</a:t>
            </a:r>
            <a:r>
              <a:rPr lang="vi-VN" sz="2000">
                <a:solidFill>
                  <a:schemeClr val="bg1"/>
                </a:solidFill>
                <a:effectLst/>
                <a:latin typeface="Calibri (Body)"/>
                <a:ea typeface="Calibri" panose="020F0502020204030204" pitchFamily="34" charset="0"/>
              </a:rPr>
              <a:t>Gắn bó lợi ích giữa NLĐ với NSDLĐ, giữa NLĐ với xã hội. Nhờ có BHXH, mâu thuẫn giữa NLĐ và NSDLĐ được </a:t>
            </a:r>
            <a:r>
              <a:rPr lang="en-US" sz="2000">
                <a:solidFill>
                  <a:schemeClr val="bg1"/>
                </a:solidFill>
                <a:effectLst/>
                <a:latin typeface="Calibri (Body)"/>
                <a:ea typeface="Calibri" panose="020F0502020204030204" pitchFamily="34" charset="0"/>
              </a:rPr>
              <a:t>	</a:t>
            </a:r>
            <a:r>
              <a:rPr lang="vi-VN" sz="2000">
                <a:solidFill>
                  <a:schemeClr val="bg1"/>
                </a:solidFill>
                <a:effectLst/>
                <a:latin typeface="Calibri (Body)"/>
                <a:ea typeface="Calibri" panose="020F0502020204030204" pitchFamily="34" charset="0"/>
              </a:rPr>
              <a:t>điều hoà và giải quyết; đặc biệt, BHXH đem lại lợi ích và sự bảo vệ cho cả hai giới chủ - thợ. </a:t>
            </a:r>
            <a:endParaRPr lang="en-US" sz="2000">
              <a:solidFill>
                <a:schemeClr val="bg1"/>
              </a:solidFill>
            </a:endParaRPr>
          </a:p>
        </p:txBody>
      </p:sp>
    </p:spTree>
    <p:extLst>
      <p:ext uri="{BB962C8B-B14F-4D97-AF65-F5344CB8AC3E}">
        <p14:creationId xmlns:p14="http://schemas.microsoft.com/office/powerpoint/2010/main" val="2766758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E054D4E8-4AA7-427E-AFB3-8AFC23E70B83}"/>
              </a:ext>
            </a:extLst>
          </p:cNvPr>
          <p:cNvSpPr/>
          <p:nvPr/>
        </p:nvSpPr>
        <p:spPr>
          <a:xfrm>
            <a:off x="6472285" y="930709"/>
            <a:ext cx="4310518" cy="2009426"/>
          </a:xfrm>
          <a:prstGeom prst="roundRect">
            <a:avLst>
              <a:gd name="adj" fmla="val 11516"/>
            </a:avLst>
          </a:prstGeom>
          <a:no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EFCB044-2737-464B-86C9-C124BBF218C7}"/>
              </a:ext>
            </a:extLst>
          </p:cNvPr>
          <p:cNvSpPr/>
          <p:nvPr/>
        </p:nvSpPr>
        <p:spPr>
          <a:xfrm>
            <a:off x="1147838" y="916287"/>
            <a:ext cx="4310518" cy="4117547"/>
          </a:xfrm>
          <a:prstGeom prst="roundRect">
            <a:avLst>
              <a:gd name="adj" fmla="val 6320"/>
            </a:avLst>
          </a:prstGeom>
          <a:noFill/>
          <a:ln w="28575">
            <a:solidFill>
              <a:srgbClr val="1BAD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16842E-8F70-4846-83A9-F07F329AE385}"/>
              </a:ext>
            </a:extLst>
          </p:cNvPr>
          <p:cNvSpPr/>
          <p:nvPr/>
        </p:nvSpPr>
        <p:spPr>
          <a:xfrm>
            <a:off x="0" y="1"/>
            <a:ext cx="12192000" cy="11355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6B69926B-8815-4DD4-9537-116ACEA62D18}"/>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8A07E1-A273-42A7-A355-682157BF7FEA}"/>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1" name="Oval 10">
            <a:extLst>
              <a:ext uri="{FF2B5EF4-FFF2-40B4-BE49-F238E27FC236}">
                <a16:creationId xmlns:a16="http://schemas.microsoft.com/office/drawing/2014/main" id="{986362DA-DEB4-482C-9E6E-D4F7FCA01101}"/>
              </a:ext>
            </a:extLst>
          </p:cNvPr>
          <p:cNvSpPr/>
          <p:nvPr/>
        </p:nvSpPr>
        <p:spPr>
          <a:xfrm>
            <a:off x="6733640"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98692" y="6107841"/>
            <a:ext cx="665854" cy="665854"/>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4" name="Oval 13">
            <a:extLst>
              <a:ext uri="{FF2B5EF4-FFF2-40B4-BE49-F238E27FC236}">
                <a16:creationId xmlns:a16="http://schemas.microsoft.com/office/drawing/2014/main" id="{093C5DB5-3C7A-4826-831C-843324621233}"/>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5" name="Rectangle: Rounded Corners 14">
            <a:extLst>
              <a:ext uri="{FF2B5EF4-FFF2-40B4-BE49-F238E27FC236}">
                <a16:creationId xmlns:a16="http://schemas.microsoft.com/office/drawing/2014/main" id="{7E60F358-2ACD-4762-97D0-DF92E07AC466}"/>
              </a:ext>
            </a:extLst>
          </p:cNvPr>
          <p:cNvSpPr/>
          <p:nvPr/>
        </p:nvSpPr>
        <p:spPr>
          <a:xfrm>
            <a:off x="5132070" y="5570713"/>
            <a:ext cx="1927860" cy="379977"/>
          </a:xfrm>
          <a:prstGeom prst="roundRect">
            <a:avLst>
              <a:gd name="adj" fmla="val 50000"/>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Đối tượng tham gia</a:t>
            </a:r>
          </a:p>
        </p:txBody>
      </p:sp>
      <p:sp>
        <p:nvSpPr>
          <p:cNvPr id="19" name="TextBox 18">
            <a:extLst>
              <a:ext uri="{FF2B5EF4-FFF2-40B4-BE49-F238E27FC236}">
                <a16:creationId xmlns:a16="http://schemas.microsoft.com/office/drawing/2014/main" id="{609038C9-9142-43EA-9E8B-C24540659F3B}"/>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1" name="Rectangle: Rounded Corners 20">
            <a:extLst>
              <a:ext uri="{FF2B5EF4-FFF2-40B4-BE49-F238E27FC236}">
                <a16:creationId xmlns:a16="http://schemas.microsoft.com/office/drawing/2014/main" id="{6370D0B9-CB67-465A-ACE7-534444F75DA8}"/>
              </a:ext>
            </a:extLst>
          </p:cNvPr>
          <p:cNvSpPr/>
          <p:nvPr/>
        </p:nvSpPr>
        <p:spPr>
          <a:xfrm>
            <a:off x="1128094" y="916287"/>
            <a:ext cx="4338000" cy="503085"/>
          </a:xfrm>
          <a:prstGeom prst="roundRect">
            <a:avLst>
              <a:gd name="adj" fmla="val 50000"/>
            </a:avLst>
          </a:prstGeom>
          <a:solidFill>
            <a:srgbClr val="1BAD29"/>
          </a:solidFill>
          <a:ln>
            <a:solidFill>
              <a:srgbClr val="1BAD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effectLst/>
                <a:latin typeface="Calibri (Body)"/>
                <a:ea typeface="Times New Roman" panose="02020603050405020304" pitchFamily="18" charset="0"/>
                <a:cs typeface="Times New Roman" panose="02020603050405020304" pitchFamily="18" charset="0"/>
              </a:rPr>
              <a:t>Đối tượng tham gia BHXH bắt buộc</a:t>
            </a:r>
          </a:p>
        </p:txBody>
      </p:sp>
      <p:sp>
        <p:nvSpPr>
          <p:cNvPr id="23" name="Rectangle: Rounded Corners 22">
            <a:extLst>
              <a:ext uri="{FF2B5EF4-FFF2-40B4-BE49-F238E27FC236}">
                <a16:creationId xmlns:a16="http://schemas.microsoft.com/office/drawing/2014/main" id="{63B2B2DF-C160-4DF0-9318-17DE60E37F65}"/>
              </a:ext>
            </a:extLst>
          </p:cNvPr>
          <p:cNvSpPr/>
          <p:nvPr/>
        </p:nvSpPr>
        <p:spPr>
          <a:xfrm>
            <a:off x="6464545" y="921312"/>
            <a:ext cx="4338000" cy="503085"/>
          </a:xfrm>
          <a:prstGeom prst="roundRect">
            <a:avLst>
              <a:gd name="adj" fmla="val 50000"/>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bg1"/>
                </a:solidFill>
                <a:effectLst/>
                <a:latin typeface="Calibri (Body)"/>
                <a:ea typeface="Times New Roman" panose="02020603050405020304" pitchFamily="18" charset="0"/>
                <a:cs typeface="Times New Roman" panose="02020603050405020304" pitchFamily="18" charset="0"/>
              </a:rPr>
              <a:t>Đối tượng tham gia BHXH tự nguyện</a:t>
            </a:r>
            <a:endParaRPr lang="en-US" sz="2000">
              <a:solidFill>
                <a:schemeClr val="bg1"/>
              </a:solidFill>
              <a:effectLst/>
              <a:latin typeface="Calibri (Body)"/>
              <a:ea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ED90A44-6C7A-45A5-87F2-76A5476515F6}"/>
              </a:ext>
            </a:extLst>
          </p:cNvPr>
          <p:cNvSpPr txBox="1"/>
          <p:nvPr/>
        </p:nvSpPr>
        <p:spPr>
          <a:xfrm>
            <a:off x="1289477" y="1496985"/>
            <a:ext cx="4050745" cy="3323987"/>
          </a:xfrm>
          <a:prstGeom prst="rect">
            <a:avLst/>
          </a:prstGeom>
          <a:noFill/>
        </p:spPr>
        <p:txBody>
          <a:bodyPr wrap="square" rtlCol="0">
            <a:spAutoFit/>
          </a:bodyPr>
          <a:lstStyle/>
          <a:p>
            <a:pPr algn="just">
              <a:spcBef>
                <a:spcPts val="300"/>
              </a:spcBef>
              <a:spcAft>
                <a:spcPts val="300"/>
              </a:spcAft>
            </a:pPr>
            <a:r>
              <a:rPr lang="en-US" sz="2000" b="1">
                <a:solidFill>
                  <a:srgbClr val="1BAD29"/>
                </a:solidFill>
                <a:effectLst/>
                <a:latin typeface="+mj-lt"/>
                <a:ea typeface="Calibri" panose="020F0502020204030204" pitchFamily="34" charset="0"/>
              </a:rPr>
              <a:t>NLĐ là công dân Việt Nam thuộc đối tượng tham gia BHXH bắt buộc</a:t>
            </a:r>
          </a:p>
          <a:p>
            <a:pPr algn="just">
              <a:spcBef>
                <a:spcPts val="300"/>
              </a:spcBef>
              <a:spcAft>
                <a:spcPts val="300"/>
              </a:spcAft>
            </a:pPr>
            <a:r>
              <a:rPr lang="en-US" sz="2000" b="1">
                <a:solidFill>
                  <a:srgbClr val="1BAD29"/>
                </a:solidFill>
                <a:effectLst/>
                <a:latin typeface="+mj-lt"/>
                <a:ea typeface="Calibri" panose="020F0502020204030204" pitchFamily="34" charset="0"/>
                <a:cs typeface="Times New Roman" panose="02020603050405020304" pitchFamily="18" charset="0"/>
              </a:rPr>
              <a:t>NLĐ là công dân nước ngoài vào làm việc tại Việt Nam có giấy phép lao động hoặc chứng chỉ hành nghề hoặc giấy phép hành nghề do cơ quan có thẩm quyền của Việt Nam cấp.</a:t>
            </a:r>
          </a:p>
          <a:p>
            <a:pPr algn="just">
              <a:spcBef>
                <a:spcPts val="300"/>
              </a:spcBef>
              <a:spcAft>
                <a:spcPts val="300"/>
              </a:spcAft>
            </a:pPr>
            <a:r>
              <a:rPr lang="en-US" sz="2000" b="1">
                <a:solidFill>
                  <a:srgbClr val="1BAD29"/>
                </a:solidFill>
                <a:effectLst/>
                <a:latin typeface="+mj-lt"/>
                <a:ea typeface="Calibri" panose="020F0502020204030204" pitchFamily="34" charset="0"/>
              </a:rPr>
              <a:t>NSDLĐ tham gia BHXH bắt buộc bao gồm cơ quan nhà nước, đơn vị sự nghiệp, đơn vị vũ trang nhân dân,….</a:t>
            </a:r>
            <a:endParaRPr lang="en-US" sz="2000" b="1">
              <a:solidFill>
                <a:srgbClr val="1BAD29"/>
              </a:solidFill>
              <a:latin typeface="+mj-lt"/>
            </a:endParaRPr>
          </a:p>
        </p:txBody>
      </p:sp>
      <p:sp>
        <p:nvSpPr>
          <p:cNvPr id="28" name="TextBox 27">
            <a:extLst>
              <a:ext uri="{FF2B5EF4-FFF2-40B4-BE49-F238E27FC236}">
                <a16:creationId xmlns:a16="http://schemas.microsoft.com/office/drawing/2014/main" id="{8E4EECF8-431C-4BC0-8D13-CAE6EBC69FD0}"/>
              </a:ext>
            </a:extLst>
          </p:cNvPr>
          <p:cNvSpPr txBox="1"/>
          <p:nvPr/>
        </p:nvSpPr>
        <p:spPr>
          <a:xfrm>
            <a:off x="6615537" y="1655356"/>
            <a:ext cx="3995560" cy="923330"/>
          </a:xfrm>
          <a:prstGeom prst="rect">
            <a:avLst/>
          </a:prstGeom>
          <a:noFill/>
        </p:spPr>
        <p:txBody>
          <a:bodyPr wrap="square" rtlCol="0">
            <a:spAutoFit/>
          </a:bodyPr>
          <a:lstStyle/>
          <a:p>
            <a:r>
              <a:rPr lang="en-US" sz="1800" b="1">
                <a:solidFill>
                  <a:srgbClr val="ED7D31"/>
                </a:solidFill>
                <a:effectLst/>
                <a:latin typeface="+mj-lt"/>
                <a:ea typeface="Calibri" panose="020F0502020204030204" pitchFamily="34" charset="0"/>
                <a:cs typeface="Times New Roman" panose="02020603050405020304" pitchFamily="18" charset="0"/>
              </a:rPr>
              <a:t>Công dân Việt Nam từ đủ 15 tuổi trở lên, không thuộc đối tượng tham gia BHXH bắt buộc.</a:t>
            </a:r>
          </a:p>
        </p:txBody>
      </p:sp>
    </p:spTree>
    <p:extLst>
      <p:ext uri="{BB962C8B-B14F-4D97-AF65-F5344CB8AC3E}">
        <p14:creationId xmlns:p14="http://schemas.microsoft.com/office/powerpoint/2010/main" val="58864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1" grpId="0" animBg="1"/>
      <p:bldP spid="23" grpId="0" animBg="1"/>
      <p:bldP spid="26"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2222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Tree>
    <p:extLst>
      <p:ext uri="{BB962C8B-B14F-4D97-AF65-F5344CB8AC3E}">
        <p14:creationId xmlns:p14="http://schemas.microsoft.com/office/powerpoint/2010/main" val="437637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0"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17435"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9" name="TextBox 8">
            <a:extLst>
              <a:ext uri="{FF2B5EF4-FFF2-40B4-BE49-F238E27FC236}">
                <a16:creationId xmlns:a16="http://schemas.microsoft.com/office/drawing/2014/main" id="{B0CE9925-7596-4A7B-8A4B-60C1E2FC40F6}"/>
              </a:ext>
            </a:extLst>
          </p:cNvPr>
          <p:cNvSpPr txBox="1"/>
          <p:nvPr/>
        </p:nvSpPr>
        <p:spPr>
          <a:xfrm>
            <a:off x="1298400" y="1438971"/>
            <a:ext cx="4665981" cy="461665"/>
          </a:xfrm>
          <a:prstGeom prst="rect">
            <a:avLst/>
          </a:prstGeom>
          <a:noFill/>
        </p:spPr>
        <p:txBody>
          <a:bodyPr wrap="square" rtlCol="0">
            <a:spAutoFit/>
          </a:bodyPr>
          <a:lstStyle/>
          <a:p>
            <a:r>
              <a:rPr lang="en-US" sz="2400" b="1">
                <a:solidFill>
                  <a:srgbClr val="F94C66"/>
                </a:solidFill>
              </a:rPr>
              <a:t>Phân loại theo đối tượng bảo hiểm</a:t>
            </a:r>
          </a:p>
        </p:txBody>
      </p:sp>
      <p:sp>
        <p:nvSpPr>
          <p:cNvPr id="10" name="TextBox 9">
            <a:extLst>
              <a:ext uri="{FF2B5EF4-FFF2-40B4-BE49-F238E27FC236}">
                <a16:creationId xmlns:a16="http://schemas.microsoft.com/office/drawing/2014/main" id="{DFBA1964-04F5-45BC-BEBF-99D5C39DCA2E}"/>
              </a:ext>
            </a:extLst>
          </p:cNvPr>
          <p:cNvSpPr txBox="1"/>
          <p:nvPr/>
        </p:nvSpPr>
        <p:spPr>
          <a:xfrm>
            <a:off x="1271131" y="2145376"/>
            <a:ext cx="10131599" cy="2957861"/>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Đối với cách phân loại này, chủ yếu phân loại sẽ căn cứ vào đối tượng tham gia bảo hiểm. Các đối tượng sẽ bao gồm có ba nhóm là bảo hiểm tài sản, bảo hiểm con người và bảo hiểm trách nhiệm dân sự.</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Đối với bảo hiểm về tài sản thì tài sản chính là đối tượng chính của bảo hiểm</a:t>
            </a:r>
            <a:r>
              <a:rPr lang="en-US">
                <a:latin typeface="Calibri" panose="020F0502020204030204" pitchFamily="34" charset="0"/>
                <a:cs typeface="Calibri" panose="020F0502020204030204" pitchFamily="34" charset="0"/>
              </a:rPr>
              <a:t>.</a:t>
            </a: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Đối với bảo hiểm con người thì đối tượng của các loại hình này là con người, mà yếu tố chính là tính mạng, sức khỏe và thân thể của người tham gia bảo hiểm. </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Loại hình bảo hiểm thứ 3 là bảo hiểm trách nhiệm dân sự, loại hình này sẽ lấy đối tượng bảo hiểm là những trách nhiệm được phát sinh bởi những ràng buộc được quy định cụ thể trong luật dân sự</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297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4300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478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113821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21" name="TextBox 20">
            <a:extLst>
              <a:ext uri="{FF2B5EF4-FFF2-40B4-BE49-F238E27FC236}">
                <a16:creationId xmlns:a16="http://schemas.microsoft.com/office/drawing/2014/main" id="{C10E1104-11EA-4C49-A906-8710E7B22368}"/>
              </a:ext>
            </a:extLst>
          </p:cNvPr>
          <p:cNvSpPr txBox="1"/>
          <p:nvPr/>
        </p:nvSpPr>
        <p:spPr>
          <a:xfrm>
            <a:off x="1298400" y="1438971"/>
            <a:ext cx="5038531" cy="461665"/>
          </a:xfrm>
          <a:prstGeom prst="rect">
            <a:avLst/>
          </a:prstGeom>
          <a:noFill/>
        </p:spPr>
        <p:txBody>
          <a:bodyPr wrap="square" rtlCol="0">
            <a:spAutoFit/>
          </a:bodyPr>
          <a:lstStyle/>
          <a:p>
            <a:r>
              <a:rPr lang="en-US" sz="2400" b="1">
                <a:solidFill>
                  <a:srgbClr val="FFB41D"/>
                </a:solidFill>
              </a:rPr>
              <a:t>Phân loại theo mục đích hoạt động:</a:t>
            </a:r>
          </a:p>
        </p:txBody>
      </p:sp>
      <p:sp>
        <p:nvSpPr>
          <p:cNvPr id="22" name="TextBox 21">
            <a:extLst>
              <a:ext uri="{FF2B5EF4-FFF2-40B4-BE49-F238E27FC236}">
                <a16:creationId xmlns:a16="http://schemas.microsoft.com/office/drawing/2014/main" id="{C08458BF-342D-49E8-8C32-CD3B826EB06F}"/>
              </a:ext>
            </a:extLst>
          </p:cNvPr>
          <p:cNvSpPr txBox="1"/>
          <p:nvPr/>
        </p:nvSpPr>
        <p:spPr>
          <a:xfrm>
            <a:off x="1298400" y="2093427"/>
            <a:ext cx="10131599" cy="2542363"/>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Bảo hiểm nếu được phân loại theo mục đích hoạt động thì chúng ta có thể chia làm 2 loại gồm:</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BHXH sẽ được dùng để phục vụ các chính sách xã hội nhằm bù đắp hoặc thay thế thu nhập cho NLĐ khi thai sản, ốm đau, tai nạn làm giảm hay mất đi nguồn thu nhập.</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Trong khi đó, các loại bảo hiểm thương mại sẽ hướng về mục tiêu lợi nhuận nhiều hơn. Các hoạt động kinh doanh bảo hiểm của các doanh nghiệp nhằm mục đích sinh ra lợi. Dựa trên việc ký kết, họ sẽ chấp</a:t>
            </a:r>
            <a:r>
              <a:rPr lang="en-US">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nhận các rủi ro từ phía người mua và đền bù, còn người mua sẽ đóng phí theo thời hạn quy định.</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212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3261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27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4782"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19" name="Freeform: Shape 18">
            <a:extLst>
              <a:ext uri="{FF2B5EF4-FFF2-40B4-BE49-F238E27FC236}">
                <a16:creationId xmlns:a16="http://schemas.microsoft.com/office/drawing/2014/main" id="{7D9CC6DE-E155-4C96-992A-A6DF24D4847A}"/>
              </a:ext>
            </a:extLst>
          </p:cNvPr>
          <p:cNvSpPr/>
          <p:nvPr/>
        </p:nvSpPr>
        <p:spPr>
          <a:xfrm>
            <a:off x="-1123044"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4</a:t>
            </a:r>
          </a:p>
        </p:txBody>
      </p:sp>
      <p:sp>
        <p:nvSpPr>
          <p:cNvPr id="21" name="TextBox 20">
            <a:extLst>
              <a:ext uri="{FF2B5EF4-FFF2-40B4-BE49-F238E27FC236}">
                <a16:creationId xmlns:a16="http://schemas.microsoft.com/office/drawing/2014/main" id="{97567E42-7913-41B9-B835-EC66D7871001}"/>
              </a:ext>
            </a:extLst>
          </p:cNvPr>
          <p:cNvSpPr txBox="1"/>
          <p:nvPr/>
        </p:nvSpPr>
        <p:spPr>
          <a:xfrm>
            <a:off x="1298400" y="1438971"/>
            <a:ext cx="5038531" cy="461665"/>
          </a:xfrm>
          <a:prstGeom prst="rect">
            <a:avLst/>
          </a:prstGeom>
          <a:noFill/>
        </p:spPr>
        <p:txBody>
          <a:bodyPr wrap="square" rtlCol="0">
            <a:spAutoFit/>
          </a:bodyPr>
          <a:lstStyle/>
          <a:p>
            <a:r>
              <a:rPr lang="en-US" sz="2400" b="1">
                <a:solidFill>
                  <a:srgbClr val="53BF9D"/>
                </a:solidFill>
              </a:rPr>
              <a:t>Phân loại theo kỹ thuật bảo hiểm</a:t>
            </a:r>
          </a:p>
        </p:txBody>
      </p:sp>
      <p:sp>
        <p:nvSpPr>
          <p:cNvPr id="22" name="TextBox 21">
            <a:extLst>
              <a:ext uri="{FF2B5EF4-FFF2-40B4-BE49-F238E27FC236}">
                <a16:creationId xmlns:a16="http://schemas.microsoft.com/office/drawing/2014/main" id="{7FF35EB1-95E7-454A-B50D-EE5E490B0B63}"/>
              </a:ext>
            </a:extLst>
          </p:cNvPr>
          <p:cNvSpPr txBox="1"/>
          <p:nvPr/>
        </p:nvSpPr>
        <p:spPr>
          <a:xfrm>
            <a:off x="1298400" y="2229273"/>
            <a:ext cx="10131599" cy="2126864"/>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Dựa trên cách phân loại này thì bảo hiểm sẽ được phân thành 2 loại là bảo hiểm phi nhân thọ và nhân thọ:</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Nếu theo bảo hiểm phi nhân thọ thì bảo hiểm này sẽ đảm bảo hướng đến các rủi ro mang tính ổn định theo thời gian. Bảo hiểm này cũng mang tính độc lập với tuổi thọ con người và thường ngắn hạn.</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arenBoth"/>
            </a:pPr>
            <a:r>
              <a:rPr lang="vi-VN">
                <a:latin typeface="Calibri" panose="020F0502020204030204" pitchFamily="34" charset="0"/>
                <a:cs typeface="Calibri" panose="020F0502020204030204" pitchFamily="34" charset="0"/>
              </a:rPr>
              <a:t>Nếu theo bảo hiểm nhân thọ thì bảo hiểm này sẽ đảm bảo các rủi ro mang tính chất thay đổi dựa theo thời gian và đối tượng. Bảo hiểm gắn liền với tuổi thọ và có thời hạn lâu dài.</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3626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3261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27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1127830"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19" name="Freeform: Shape 18">
            <a:extLst>
              <a:ext uri="{FF2B5EF4-FFF2-40B4-BE49-F238E27FC236}">
                <a16:creationId xmlns:a16="http://schemas.microsoft.com/office/drawing/2014/main" id="{7D9CC6DE-E155-4C96-992A-A6DF24D4847A}"/>
              </a:ext>
            </a:extLst>
          </p:cNvPr>
          <p:cNvSpPr/>
          <p:nvPr/>
        </p:nvSpPr>
        <p:spPr>
          <a:xfrm>
            <a:off x="-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4</a:t>
            </a:r>
          </a:p>
        </p:txBody>
      </p:sp>
      <p:sp>
        <p:nvSpPr>
          <p:cNvPr id="21" name="TextBox 20">
            <a:extLst>
              <a:ext uri="{FF2B5EF4-FFF2-40B4-BE49-F238E27FC236}">
                <a16:creationId xmlns:a16="http://schemas.microsoft.com/office/drawing/2014/main" id="{0EA9556D-8F2C-48E6-BEE6-0CD51C9AC3AD}"/>
              </a:ext>
            </a:extLst>
          </p:cNvPr>
          <p:cNvSpPr txBox="1"/>
          <p:nvPr/>
        </p:nvSpPr>
        <p:spPr>
          <a:xfrm>
            <a:off x="1298400" y="1438971"/>
            <a:ext cx="5712000" cy="461665"/>
          </a:xfrm>
          <a:prstGeom prst="rect">
            <a:avLst/>
          </a:prstGeom>
          <a:noFill/>
        </p:spPr>
        <p:txBody>
          <a:bodyPr wrap="square" rtlCol="0">
            <a:spAutoFit/>
          </a:bodyPr>
          <a:lstStyle/>
          <a:p>
            <a:r>
              <a:rPr lang="vi-VN" sz="2400" b="1">
                <a:solidFill>
                  <a:schemeClr val="tx1">
                    <a:lumMod val="85000"/>
                    <a:lumOff val="15000"/>
                  </a:schemeClr>
                </a:solidFill>
              </a:rPr>
              <a:t>Phân loại theo phương thức quản lý</a:t>
            </a:r>
            <a:endParaRPr lang="en-US" sz="2400" b="1">
              <a:solidFill>
                <a:schemeClr val="tx1">
                  <a:lumMod val="85000"/>
                  <a:lumOff val="15000"/>
                </a:schemeClr>
              </a:solidFill>
            </a:endParaRPr>
          </a:p>
        </p:txBody>
      </p:sp>
      <p:sp>
        <p:nvSpPr>
          <p:cNvPr id="22" name="TextBox 21">
            <a:extLst>
              <a:ext uri="{FF2B5EF4-FFF2-40B4-BE49-F238E27FC236}">
                <a16:creationId xmlns:a16="http://schemas.microsoft.com/office/drawing/2014/main" id="{81D63B91-9275-4C44-AF28-5A3937DEE939}"/>
              </a:ext>
            </a:extLst>
          </p:cNvPr>
          <p:cNvSpPr txBox="1"/>
          <p:nvPr/>
        </p:nvSpPr>
        <p:spPr>
          <a:xfrm>
            <a:off x="1298400" y="2229273"/>
            <a:ext cx="10131599" cy="2229456"/>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 Hiện nay để quản lý tốt nhất, bảo hiểm được chia làm hai loại là bắt buộc và tự nguyện. </a:t>
            </a:r>
            <a:endParaRPr lang="en-US">
              <a:latin typeface="Calibri" panose="020F0502020204030204" pitchFamily="34" charset="0"/>
              <a:cs typeface="Calibri" panose="020F0502020204030204" pitchFamily="34" charset="0"/>
            </a:endParaRPr>
          </a:p>
          <a:p>
            <a:pPr marL="342900" indent="-342900" algn="just">
              <a:lnSpc>
                <a:spcPct val="150000"/>
              </a:lnSpc>
              <a:spcAft>
                <a:spcPts val="800"/>
              </a:spcAft>
              <a:buAutoNum type="arabicParenBoth"/>
            </a:pPr>
            <a:r>
              <a:rPr lang="en-US">
                <a:latin typeface="Calibri" panose="020F0502020204030204" pitchFamily="34" charset="0"/>
                <a:cs typeface="Times New Roman" panose="02020603050405020304" pitchFamily="18" charset="0"/>
              </a:rPr>
              <a:t>BHXH tự nguyện là loại hình bảo hiểm do Nhà nước tổ chức mà người tham gia bảo hiểm được quyền lựa chọn mức đóng, phương thức đóng phù hợp với tài chính của mình và Nhà nước có chính sách hỗ trợ tiền đóng BHXH để người tham gia được hưởng chế độ hưu trí và tử tuất.</a:t>
            </a:r>
          </a:p>
          <a:p>
            <a:pPr marL="342900" indent="-342900" algn="just">
              <a:lnSpc>
                <a:spcPct val="150000"/>
              </a:lnSpc>
              <a:spcAft>
                <a:spcPts val="800"/>
              </a:spcAft>
              <a:buAutoNum type="arabicParenBoth"/>
            </a:pPr>
            <a:r>
              <a:rPr lang="vi-VN" sz="1800">
                <a:effectLst/>
                <a:latin typeface="Calibri" panose="020F0502020204030204" pitchFamily="34" charset="0"/>
                <a:ea typeface="Calibri" panose="020F0502020204030204" pitchFamily="34" charset="0"/>
                <a:cs typeface="Times New Roman" panose="02020603050405020304" pitchFamily="18" charset="0"/>
              </a:rPr>
              <a:t>BHXH bắt buộc là loại hình BHXH do Nhà nước tổ chức mà NLĐ và NSDLĐ phải tham gia</a:t>
            </a:r>
            <a:r>
              <a:rPr lang="en-US" sz="180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445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3937"/>
            </a:gs>
            <a:gs pos="100000">
              <a:srgbClr val="1097F5"/>
            </a:gs>
          </a:gsLst>
          <a:lin ang="5400000" scaled="1"/>
        </a:gradFill>
        <a:effectLst/>
      </p:bgPr>
    </p:bg>
    <p:spTree>
      <p:nvGrpSpPr>
        <p:cNvPr id="1" name=""/>
        <p:cNvGrpSpPr/>
        <p:nvPr/>
      </p:nvGrpSpPr>
      <p:grpSpPr>
        <a:xfrm>
          <a:off x="0" y="0"/>
          <a:ext cx="0" cy="0"/>
          <a:chOff x="0" y="0"/>
          <a:chExt cx="0" cy="0"/>
        </a:xfrm>
      </p:grpSpPr>
      <p:sp>
        <p:nvSpPr>
          <p:cNvPr id="167" name="Circle: Hollow 166">
            <a:extLst>
              <a:ext uri="{FF2B5EF4-FFF2-40B4-BE49-F238E27FC236}">
                <a16:creationId xmlns:a16="http://schemas.microsoft.com/office/drawing/2014/main" id="{F50809E4-CB58-4B5B-91A7-4E4B452EBCBB}"/>
              </a:ext>
            </a:extLst>
          </p:cNvPr>
          <p:cNvSpPr/>
          <p:nvPr/>
        </p:nvSpPr>
        <p:spPr>
          <a:xfrm>
            <a:off x="-5596579" y="-2666997"/>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7" name="Group 96">
            <a:extLst>
              <a:ext uri="{FF2B5EF4-FFF2-40B4-BE49-F238E27FC236}">
                <a16:creationId xmlns:a16="http://schemas.microsoft.com/office/drawing/2014/main" id="{799BB950-964A-45E2-A82C-DCAA8486B785}"/>
              </a:ext>
            </a:extLst>
          </p:cNvPr>
          <p:cNvGrpSpPr/>
          <p:nvPr/>
        </p:nvGrpSpPr>
        <p:grpSpPr>
          <a:xfrm>
            <a:off x="2959643" y="364588"/>
            <a:ext cx="6272714" cy="6128824"/>
            <a:chOff x="2959643" y="364588"/>
            <a:chExt cx="6272714" cy="6128824"/>
          </a:xfrm>
        </p:grpSpPr>
        <p:sp>
          <p:nvSpPr>
            <p:cNvPr id="15" name="Rectangle: Rounded Corners 14">
              <a:extLst>
                <a:ext uri="{FF2B5EF4-FFF2-40B4-BE49-F238E27FC236}">
                  <a16:creationId xmlns:a16="http://schemas.microsoft.com/office/drawing/2014/main" id="{69049A1C-D1FE-49FE-A3B3-A59EEE45125F}"/>
                </a:ext>
              </a:extLst>
            </p:cNvPr>
            <p:cNvSpPr/>
            <p:nvPr/>
          </p:nvSpPr>
          <p:spPr>
            <a:xfrm>
              <a:off x="2959643" y="364588"/>
              <a:ext cx="6272714" cy="6128824"/>
            </a:xfrm>
            <a:prstGeom prst="roundRect">
              <a:avLst>
                <a:gd name="adj" fmla="val 2443"/>
              </a:avLst>
            </a:prstGeom>
            <a:solidFill>
              <a:srgbClr val="2425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F98165E-5634-44FD-990B-94E3B897873C}"/>
                </a:ext>
              </a:extLst>
            </p:cNvPr>
            <p:cNvCxnSpPr/>
            <p:nvPr/>
          </p:nvCxnSpPr>
          <p:spPr>
            <a:xfrm>
              <a:off x="3258747" y="5644446"/>
              <a:ext cx="5764960" cy="0"/>
            </a:xfrm>
            <a:prstGeom prst="line">
              <a:avLst/>
            </a:prstGeom>
            <a:ln w="19050">
              <a:solidFill>
                <a:srgbClr val="3A3B3C"/>
              </a:solidFill>
            </a:ln>
          </p:spPr>
          <p:style>
            <a:lnRef idx="1">
              <a:schemeClr val="accent1"/>
            </a:lnRef>
            <a:fillRef idx="0">
              <a:schemeClr val="accent1"/>
            </a:fillRef>
            <a:effectRef idx="0">
              <a:schemeClr val="accent1"/>
            </a:effectRef>
            <a:fontRef idx="minor">
              <a:schemeClr val="tx1"/>
            </a:fontRef>
          </p:style>
        </p:cxnSp>
      </p:grpSp>
      <p:sp>
        <p:nvSpPr>
          <p:cNvPr id="60" name="Circle: Hollow 59">
            <a:extLst>
              <a:ext uri="{FF2B5EF4-FFF2-40B4-BE49-F238E27FC236}">
                <a16:creationId xmlns:a16="http://schemas.microsoft.com/office/drawing/2014/main" id="{C1D55EF5-886D-4B93-A7D7-F48F035C1953}"/>
              </a:ext>
            </a:extLst>
          </p:cNvPr>
          <p:cNvSpPr/>
          <p:nvPr/>
        </p:nvSpPr>
        <p:spPr>
          <a:xfrm>
            <a:off x="12761069" y="-288756"/>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5D8FB9D2-3EED-4444-9039-2C657BEC57F4}"/>
              </a:ext>
            </a:extLst>
          </p:cNvPr>
          <p:cNvSpPr txBox="1"/>
          <p:nvPr/>
        </p:nvSpPr>
        <p:spPr>
          <a:xfrm>
            <a:off x="3328028" y="2520502"/>
            <a:ext cx="5599898" cy="1015663"/>
          </a:xfrm>
          <a:prstGeom prst="rect">
            <a:avLst/>
          </a:prstGeom>
          <a:noFill/>
        </p:spPr>
        <p:txBody>
          <a:bodyPr wrap="square" rtlCol="0">
            <a:spAutoFit/>
          </a:bodyPr>
          <a:lstStyle/>
          <a:p>
            <a:pPr algn="ctr"/>
            <a:r>
              <a:rPr lang="en-US" sz="3000">
                <a:solidFill>
                  <a:srgbClr val="E4E6EB"/>
                </a:solidFill>
                <a:latin typeface="Fira Sans" panose="020B0503050000020004" pitchFamily="34" charset="0"/>
              </a:rPr>
              <a:t>PHÁP LUẬT VỀ BẢO HIỂM XÃ HỘI Ở VIỆT NAM HIỆN HÀNH</a:t>
            </a:r>
          </a:p>
        </p:txBody>
      </p:sp>
      <p:sp>
        <p:nvSpPr>
          <p:cNvPr id="61" name="Circle: Hollow 60">
            <a:extLst>
              <a:ext uri="{FF2B5EF4-FFF2-40B4-BE49-F238E27FC236}">
                <a16:creationId xmlns:a16="http://schemas.microsoft.com/office/drawing/2014/main" id="{2C6C413F-B18C-4EE1-8E41-2713746FB5CF}"/>
              </a:ext>
            </a:extLst>
          </p:cNvPr>
          <p:cNvSpPr/>
          <p:nvPr/>
        </p:nvSpPr>
        <p:spPr>
          <a:xfrm>
            <a:off x="12398340" y="6265984"/>
            <a:ext cx="4819496" cy="4819496"/>
          </a:xfrm>
          <a:prstGeom prst="donut">
            <a:avLst>
              <a:gd name="adj" fmla="val 2023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a:extLst>
              <a:ext uri="{FF2B5EF4-FFF2-40B4-BE49-F238E27FC236}">
                <a16:creationId xmlns:a16="http://schemas.microsoft.com/office/drawing/2014/main" id="{C55A65DB-11C4-4247-9D35-73E7700B4E01}"/>
              </a:ext>
            </a:extLst>
          </p:cNvPr>
          <p:cNvSpPr txBox="1"/>
          <p:nvPr/>
        </p:nvSpPr>
        <p:spPr>
          <a:xfrm>
            <a:off x="5269718" y="7132106"/>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pic>
        <p:nvPicPr>
          <p:cNvPr id="1028" name="Picture 4">
            <a:extLst>
              <a:ext uri="{FF2B5EF4-FFF2-40B4-BE49-F238E27FC236}">
                <a16:creationId xmlns:a16="http://schemas.microsoft.com/office/drawing/2014/main" id="{239C3DD9-5C9E-47EA-9093-4AE38B5394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747" y="615221"/>
            <a:ext cx="704062" cy="704062"/>
          </a:xfrm>
          <a:prstGeom prst="ellipse">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D6ABE1A9-36F7-46CC-A784-FC3AE3FF248D}"/>
              </a:ext>
            </a:extLst>
          </p:cNvPr>
          <p:cNvSpPr/>
          <p:nvPr/>
        </p:nvSpPr>
        <p:spPr>
          <a:xfrm>
            <a:off x="3719352" y="1159865"/>
            <a:ext cx="179803" cy="180000"/>
          </a:xfrm>
          <a:prstGeom prst="ellipse">
            <a:avLst/>
          </a:prstGeom>
          <a:solidFill>
            <a:srgbClr val="00C400"/>
          </a:solidFill>
          <a:ln w="28575">
            <a:solidFill>
              <a:srgbClr val="2425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2">
            <a:extLst>
              <a:ext uri="{FF2B5EF4-FFF2-40B4-BE49-F238E27FC236}">
                <a16:creationId xmlns:a16="http://schemas.microsoft.com/office/drawing/2014/main" id="{B6B297E1-27AE-4052-96D5-9D5284756F01}"/>
              </a:ext>
            </a:extLst>
          </p:cNvPr>
          <p:cNvGrpSpPr/>
          <p:nvPr/>
        </p:nvGrpSpPr>
        <p:grpSpPr>
          <a:xfrm>
            <a:off x="4001399" y="615221"/>
            <a:ext cx="3980455" cy="369332"/>
            <a:chOff x="4001399" y="580931"/>
            <a:chExt cx="3980455" cy="369332"/>
          </a:xfrm>
        </p:grpSpPr>
        <p:sp>
          <p:nvSpPr>
            <p:cNvPr id="8" name="TextBox 7">
              <a:extLst>
                <a:ext uri="{FF2B5EF4-FFF2-40B4-BE49-F238E27FC236}">
                  <a16:creationId xmlns:a16="http://schemas.microsoft.com/office/drawing/2014/main" id="{BE2252B7-4442-4817-B4BD-F992ACEB3927}"/>
                </a:ext>
              </a:extLst>
            </p:cNvPr>
            <p:cNvSpPr txBox="1"/>
            <p:nvPr/>
          </p:nvSpPr>
          <p:spPr>
            <a:xfrm>
              <a:off x="4001399" y="580931"/>
              <a:ext cx="1184168" cy="369332"/>
            </a:xfrm>
            <a:prstGeom prst="rect">
              <a:avLst/>
            </a:prstGeom>
            <a:noFill/>
          </p:spPr>
          <p:txBody>
            <a:bodyPr wrap="square" rtlCol="0">
              <a:spAutoFit/>
            </a:bodyPr>
            <a:lstStyle/>
            <a:p>
              <a:r>
                <a:rPr lang="en-US" b="1">
                  <a:solidFill>
                    <a:srgbClr val="E4E6EB"/>
                  </a:solidFill>
                  <a:latin typeface="Helvetica" panose="020B0604020202020204" pitchFamily="34" charset="0"/>
                  <a:cs typeface="Helvetica" panose="020B0604020202020204" pitchFamily="34" charset="0"/>
                </a:rPr>
                <a:t>Nhóm 08</a:t>
              </a:r>
            </a:p>
          </p:txBody>
        </p:sp>
        <p:sp>
          <p:nvSpPr>
            <p:cNvPr id="9" name="Isosceles Triangle 8">
              <a:extLst>
                <a:ext uri="{FF2B5EF4-FFF2-40B4-BE49-F238E27FC236}">
                  <a16:creationId xmlns:a16="http://schemas.microsoft.com/office/drawing/2014/main" id="{AEAF7A40-66CA-4547-89CD-92E711E3CD74}"/>
                </a:ext>
              </a:extLst>
            </p:cNvPr>
            <p:cNvSpPr/>
            <p:nvPr/>
          </p:nvSpPr>
          <p:spPr>
            <a:xfrm rot="5400000">
              <a:off x="5150042" y="706402"/>
              <a:ext cx="141546" cy="129670"/>
            </a:xfrm>
            <a:prstGeom prst="triangl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26DEA52-2712-4D13-8B2A-D866C2751275}"/>
                </a:ext>
              </a:extLst>
            </p:cNvPr>
            <p:cNvSpPr txBox="1"/>
            <p:nvPr/>
          </p:nvSpPr>
          <p:spPr>
            <a:xfrm>
              <a:off x="5269718" y="580931"/>
              <a:ext cx="2712136" cy="369332"/>
            </a:xfrm>
            <a:prstGeom prst="rect">
              <a:avLst/>
            </a:prstGeom>
            <a:noFill/>
          </p:spPr>
          <p:txBody>
            <a:bodyPr wrap="square" rtlCol="0">
              <a:spAutoFit/>
            </a:bodyPr>
            <a:lstStyle/>
            <a:p>
              <a:r>
                <a:rPr lang="en-US" b="1">
                  <a:solidFill>
                    <a:srgbClr val="E4E6EB"/>
                  </a:solidFill>
                  <a:latin typeface="Helvetica" panose="020B0604020202020204" pitchFamily="34" charset="0"/>
                  <a:cs typeface="Helvetica" panose="020B0604020202020204" pitchFamily="34" charset="0"/>
                </a:rPr>
                <a:t>Pháp luật đại cương</a:t>
              </a:r>
            </a:p>
          </p:txBody>
        </p:sp>
      </p:grpSp>
      <p:grpSp>
        <p:nvGrpSpPr>
          <p:cNvPr id="14" name="Group 13">
            <a:extLst>
              <a:ext uri="{FF2B5EF4-FFF2-40B4-BE49-F238E27FC236}">
                <a16:creationId xmlns:a16="http://schemas.microsoft.com/office/drawing/2014/main" id="{BDBF6D3C-54F5-4AFC-824C-EB48ADFAD004}"/>
              </a:ext>
            </a:extLst>
          </p:cNvPr>
          <p:cNvGrpSpPr/>
          <p:nvPr/>
        </p:nvGrpSpPr>
        <p:grpSpPr>
          <a:xfrm>
            <a:off x="4015304" y="970542"/>
            <a:ext cx="757002" cy="292388"/>
            <a:chOff x="4015304" y="919107"/>
            <a:chExt cx="757002" cy="292388"/>
          </a:xfrm>
        </p:grpSpPr>
        <p:sp>
          <p:nvSpPr>
            <p:cNvPr id="27" name="TextBox 26">
              <a:extLst>
                <a:ext uri="{FF2B5EF4-FFF2-40B4-BE49-F238E27FC236}">
                  <a16:creationId xmlns:a16="http://schemas.microsoft.com/office/drawing/2014/main" id="{C127AAAA-BFDC-4C65-8E94-BABA8C8C579F}"/>
                </a:ext>
              </a:extLst>
            </p:cNvPr>
            <p:cNvSpPr txBox="1"/>
            <p:nvPr/>
          </p:nvSpPr>
          <p:spPr>
            <a:xfrm>
              <a:off x="4015304" y="919107"/>
              <a:ext cx="519189" cy="292388"/>
            </a:xfrm>
            <a:prstGeom prst="rect">
              <a:avLst/>
            </a:prstGeom>
            <a:noFill/>
          </p:spPr>
          <p:txBody>
            <a:bodyPr wrap="square" rtlCol="0">
              <a:spAutoFit/>
            </a:bodyPr>
            <a:lstStyle/>
            <a:p>
              <a:r>
                <a:rPr lang="en-US" sz="1300">
                  <a:solidFill>
                    <a:srgbClr val="B0B3B8"/>
                  </a:solidFill>
                  <a:latin typeface="Arial" panose="020B0604020202020204" pitchFamily="34" charset="0"/>
                  <a:cs typeface="Arial" panose="020B0604020202020204" pitchFamily="34" charset="0"/>
                </a:rPr>
                <a:t>Now</a:t>
              </a:r>
            </a:p>
          </p:txBody>
        </p:sp>
        <p:pic>
          <p:nvPicPr>
            <p:cNvPr id="11" name="Picture 10" descr="Icon&#10;&#10;Description automatically generated">
              <a:extLst>
                <a:ext uri="{FF2B5EF4-FFF2-40B4-BE49-F238E27FC236}">
                  <a16:creationId xmlns:a16="http://schemas.microsoft.com/office/drawing/2014/main" id="{66CD326B-F551-45AD-9300-F8010B8201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2306" y="967605"/>
              <a:ext cx="180000" cy="180000"/>
            </a:xfrm>
            <a:prstGeom prst="rect">
              <a:avLst/>
            </a:prstGeom>
          </p:spPr>
        </p:pic>
        <p:sp>
          <p:nvSpPr>
            <p:cNvPr id="12" name="Oval 11">
              <a:extLst>
                <a:ext uri="{FF2B5EF4-FFF2-40B4-BE49-F238E27FC236}">
                  <a16:creationId xmlns:a16="http://schemas.microsoft.com/office/drawing/2014/main" id="{3D676F4B-6DFE-4DEC-870C-A1D9E43DB105}"/>
                </a:ext>
              </a:extLst>
            </p:cNvPr>
            <p:cNvSpPr/>
            <p:nvPr/>
          </p:nvSpPr>
          <p:spPr>
            <a:xfrm>
              <a:off x="4496395" y="1047446"/>
              <a:ext cx="45719" cy="45719"/>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4C0B510-EDDF-4D9F-9B45-500F424A9588}"/>
              </a:ext>
            </a:extLst>
          </p:cNvPr>
          <p:cNvGrpSpPr/>
          <p:nvPr/>
        </p:nvGrpSpPr>
        <p:grpSpPr>
          <a:xfrm>
            <a:off x="8572431" y="909663"/>
            <a:ext cx="330111" cy="74890"/>
            <a:chOff x="8884096" y="763310"/>
            <a:chExt cx="330111" cy="74890"/>
          </a:xfrm>
        </p:grpSpPr>
        <p:sp>
          <p:nvSpPr>
            <p:cNvPr id="16" name="Oval 15">
              <a:extLst>
                <a:ext uri="{FF2B5EF4-FFF2-40B4-BE49-F238E27FC236}">
                  <a16:creationId xmlns:a16="http://schemas.microsoft.com/office/drawing/2014/main" id="{B6BEFE85-8534-4E95-8A3D-E2931D32E74E}"/>
                </a:ext>
              </a:extLst>
            </p:cNvPr>
            <p:cNvSpPr/>
            <p:nvPr/>
          </p:nvSpPr>
          <p:spPr>
            <a:xfrm flipH="1">
              <a:off x="8884096" y="763310"/>
              <a:ext cx="74890" cy="74890"/>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ECA0017-18E6-4471-8344-A3224B714887}"/>
                </a:ext>
              </a:extLst>
            </p:cNvPr>
            <p:cNvSpPr/>
            <p:nvPr/>
          </p:nvSpPr>
          <p:spPr>
            <a:xfrm flipH="1">
              <a:off x="9010547" y="763310"/>
              <a:ext cx="74890" cy="74890"/>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08B826C-66F0-42F2-90D5-9DBBA6FB3E4A}"/>
                </a:ext>
              </a:extLst>
            </p:cNvPr>
            <p:cNvSpPr/>
            <p:nvPr/>
          </p:nvSpPr>
          <p:spPr>
            <a:xfrm flipH="1">
              <a:off x="9139317" y="763310"/>
              <a:ext cx="74890" cy="74890"/>
            </a:xfrm>
            <a:prstGeom prst="ellipse">
              <a:avLst/>
            </a:prstGeom>
            <a:solidFill>
              <a:srgbClr val="C9C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5BDA72AC-20D1-46C6-BE33-F6034696895D}"/>
              </a:ext>
            </a:extLst>
          </p:cNvPr>
          <p:cNvGrpSpPr/>
          <p:nvPr/>
        </p:nvGrpSpPr>
        <p:grpSpPr>
          <a:xfrm>
            <a:off x="3255722" y="5181584"/>
            <a:ext cx="1035121" cy="353556"/>
            <a:chOff x="3255722" y="5176807"/>
            <a:chExt cx="1035121" cy="353556"/>
          </a:xfrm>
        </p:grpSpPr>
        <p:pic>
          <p:nvPicPr>
            <p:cNvPr id="42" name="Graphic 41">
              <a:extLst>
                <a:ext uri="{FF2B5EF4-FFF2-40B4-BE49-F238E27FC236}">
                  <a16:creationId xmlns:a16="http://schemas.microsoft.com/office/drawing/2014/main" id="{90F30AA7-3A93-4C9F-B569-094378312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7288" y="5176807"/>
              <a:ext cx="353555" cy="353555"/>
            </a:xfrm>
            <a:prstGeom prst="rect">
              <a:avLst/>
            </a:prstGeom>
          </p:spPr>
        </p:pic>
        <p:pic>
          <p:nvPicPr>
            <p:cNvPr id="40" name="Graphic 39">
              <a:extLst>
                <a:ext uri="{FF2B5EF4-FFF2-40B4-BE49-F238E27FC236}">
                  <a16:creationId xmlns:a16="http://schemas.microsoft.com/office/drawing/2014/main" id="{0A5CDEB9-426C-4E6E-A7A4-CDBCD0E659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87727" y="5176808"/>
              <a:ext cx="353555" cy="353555"/>
            </a:xfrm>
            <a:prstGeom prst="rect">
              <a:avLst/>
            </a:prstGeom>
          </p:spPr>
        </p:pic>
        <p:pic>
          <p:nvPicPr>
            <p:cNvPr id="57" name="Graphic 56">
              <a:extLst>
                <a:ext uri="{FF2B5EF4-FFF2-40B4-BE49-F238E27FC236}">
                  <a16:creationId xmlns:a16="http://schemas.microsoft.com/office/drawing/2014/main" id="{9F9AE826-3742-4B89-885A-6A999BD297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55722" y="5176808"/>
              <a:ext cx="353555" cy="353555"/>
            </a:xfrm>
            <a:prstGeom prst="rect">
              <a:avLst/>
            </a:prstGeom>
          </p:spPr>
        </p:pic>
      </p:grpSp>
      <p:sp>
        <p:nvSpPr>
          <p:cNvPr id="70" name="TextBox 69">
            <a:extLst>
              <a:ext uri="{FF2B5EF4-FFF2-40B4-BE49-F238E27FC236}">
                <a16:creationId xmlns:a16="http://schemas.microsoft.com/office/drawing/2014/main" id="{2DF250F0-6708-4FB9-AAA0-FC2EB2E1DDE2}"/>
              </a:ext>
            </a:extLst>
          </p:cNvPr>
          <p:cNvSpPr txBox="1"/>
          <p:nvPr/>
        </p:nvSpPr>
        <p:spPr>
          <a:xfrm>
            <a:off x="4297517" y="5200374"/>
            <a:ext cx="1798483" cy="307777"/>
          </a:xfrm>
          <a:prstGeom prst="rect">
            <a:avLst/>
          </a:prstGeom>
          <a:noFill/>
        </p:spPr>
        <p:txBody>
          <a:bodyPr wrap="square" rtlCol="0">
            <a:spAutoFit/>
          </a:bodyPr>
          <a:lstStyle/>
          <a:p>
            <a:r>
              <a:rPr lang="en-US" sz="1400">
                <a:solidFill>
                  <a:srgbClr val="B0B3B8"/>
                </a:solidFill>
                <a:latin typeface="sans-serif"/>
                <a:cs typeface="Arial" panose="020B0604020202020204" pitchFamily="34" charset="0"/>
              </a:rPr>
              <a:t>You and 99K others</a:t>
            </a:r>
          </a:p>
        </p:txBody>
      </p:sp>
      <p:sp>
        <p:nvSpPr>
          <p:cNvPr id="71" name="TextBox 70">
            <a:extLst>
              <a:ext uri="{FF2B5EF4-FFF2-40B4-BE49-F238E27FC236}">
                <a16:creationId xmlns:a16="http://schemas.microsoft.com/office/drawing/2014/main" id="{D717409C-D067-4D74-8C3B-A8CA7EF6AE9E}"/>
              </a:ext>
            </a:extLst>
          </p:cNvPr>
          <p:cNvSpPr txBox="1"/>
          <p:nvPr/>
        </p:nvSpPr>
        <p:spPr>
          <a:xfrm>
            <a:off x="6587552" y="5181585"/>
            <a:ext cx="2453200" cy="315278"/>
          </a:xfrm>
          <a:prstGeom prst="rect">
            <a:avLst/>
          </a:prstGeom>
          <a:noFill/>
        </p:spPr>
        <p:txBody>
          <a:bodyPr wrap="square" rtlCol="0">
            <a:spAutoFit/>
          </a:bodyPr>
          <a:lstStyle/>
          <a:p>
            <a:r>
              <a:rPr lang="en-US" sz="1400">
                <a:solidFill>
                  <a:srgbClr val="B0B3B8"/>
                </a:solidFill>
                <a:latin typeface="sans-serif"/>
                <a:cs typeface="Arial" panose="020B0604020202020204" pitchFamily="34" charset="0"/>
              </a:rPr>
              <a:t>87,6K Comments    52,5K Share</a:t>
            </a:r>
          </a:p>
        </p:txBody>
      </p:sp>
      <p:grpSp>
        <p:nvGrpSpPr>
          <p:cNvPr id="75" name="Group 74">
            <a:extLst>
              <a:ext uri="{FF2B5EF4-FFF2-40B4-BE49-F238E27FC236}">
                <a16:creationId xmlns:a16="http://schemas.microsoft.com/office/drawing/2014/main" id="{04F58DF3-28BA-4A0D-83E4-3677E38D8E0A}"/>
              </a:ext>
            </a:extLst>
          </p:cNvPr>
          <p:cNvGrpSpPr/>
          <p:nvPr/>
        </p:nvGrpSpPr>
        <p:grpSpPr>
          <a:xfrm>
            <a:off x="3719352" y="5886550"/>
            <a:ext cx="930558" cy="364759"/>
            <a:chOff x="3661749" y="5873447"/>
            <a:chExt cx="930558" cy="364759"/>
          </a:xfrm>
        </p:grpSpPr>
        <p:pic>
          <p:nvPicPr>
            <p:cNvPr id="76" name="Graphic 75">
              <a:extLst>
                <a:ext uri="{FF2B5EF4-FFF2-40B4-BE49-F238E27FC236}">
                  <a16:creationId xmlns:a16="http://schemas.microsoft.com/office/drawing/2014/main" id="{9FD6B246-A48D-4F74-972F-D5F293E31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1749" y="5873447"/>
              <a:ext cx="353555" cy="353555"/>
            </a:xfrm>
            <a:prstGeom prst="rect">
              <a:avLst/>
            </a:prstGeom>
          </p:spPr>
        </p:pic>
        <p:sp>
          <p:nvSpPr>
            <p:cNvPr id="77" name="TextBox 76">
              <a:extLst>
                <a:ext uri="{FF2B5EF4-FFF2-40B4-BE49-F238E27FC236}">
                  <a16:creationId xmlns:a16="http://schemas.microsoft.com/office/drawing/2014/main" id="{2BD99C9D-4EE2-4DDF-9676-8B32C54358AB}"/>
                </a:ext>
              </a:extLst>
            </p:cNvPr>
            <p:cNvSpPr txBox="1"/>
            <p:nvPr/>
          </p:nvSpPr>
          <p:spPr>
            <a:xfrm>
              <a:off x="4015305" y="5899652"/>
              <a:ext cx="577002" cy="338554"/>
            </a:xfrm>
            <a:prstGeom prst="rect">
              <a:avLst/>
            </a:prstGeom>
            <a:noFill/>
          </p:spPr>
          <p:txBody>
            <a:bodyPr wrap="square" rtlCol="0">
              <a:spAutoFit/>
            </a:bodyPr>
            <a:lstStyle/>
            <a:p>
              <a:r>
                <a:rPr lang="en-US" sz="1600">
                  <a:solidFill>
                    <a:srgbClr val="F33E58"/>
                  </a:solidFill>
                  <a:latin typeface="sans-serif"/>
                  <a:cs typeface="Helvetica" panose="020B0604020202020204" pitchFamily="34" charset="0"/>
                </a:rPr>
                <a:t>Love</a:t>
              </a:r>
            </a:p>
          </p:txBody>
        </p:sp>
      </p:grpSp>
      <p:grpSp>
        <p:nvGrpSpPr>
          <p:cNvPr id="103" name="Group 102">
            <a:extLst>
              <a:ext uri="{FF2B5EF4-FFF2-40B4-BE49-F238E27FC236}">
                <a16:creationId xmlns:a16="http://schemas.microsoft.com/office/drawing/2014/main" id="{5DE2B8DE-7559-4D7C-8F94-44C04B4D1C1F}"/>
              </a:ext>
            </a:extLst>
          </p:cNvPr>
          <p:cNvGrpSpPr/>
          <p:nvPr/>
        </p:nvGrpSpPr>
        <p:grpSpPr>
          <a:xfrm>
            <a:off x="5627951" y="5917658"/>
            <a:ext cx="1387544" cy="348326"/>
            <a:chOff x="5627951" y="5917658"/>
            <a:chExt cx="1387544" cy="348326"/>
          </a:xfrm>
        </p:grpSpPr>
        <p:sp>
          <p:nvSpPr>
            <p:cNvPr id="79" name="TextBox 78">
              <a:extLst>
                <a:ext uri="{FF2B5EF4-FFF2-40B4-BE49-F238E27FC236}">
                  <a16:creationId xmlns:a16="http://schemas.microsoft.com/office/drawing/2014/main" id="{D0D03E5B-0A40-457A-BF48-C8D47645907A}"/>
                </a:ext>
              </a:extLst>
            </p:cNvPr>
            <p:cNvSpPr txBox="1"/>
            <p:nvPr/>
          </p:nvSpPr>
          <p:spPr>
            <a:xfrm>
              <a:off x="5984277" y="5927430"/>
              <a:ext cx="1031218" cy="338554"/>
            </a:xfrm>
            <a:prstGeom prst="rect">
              <a:avLst/>
            </a:prstGeom>
            <a:noFill/>
          </p:spPr>
          <p:txBody>
            <a:bodyPr wrap="square" rtlCol="0">
              <a:spAutoFit/>
            </a:bodyPr>
            <a:lstStyle/>
            <a:p>
              <a:r>
                <a:rPr lang="en-US" sz="1600">
                  <a:solidFill>
                    <a:srgbClr val="B0B3B8"/>
                  </a:solidFill>
                  <a:latin typeface="sans-serif"/>
                  <a:cs typeface="Helvetica" panose="020B0604020202020204" pitchFamily="34" charset="0"/>
                </a:rPr>
                <a:t>Comment</a:t>
              </a:r>
            </a:p>
          </p:txBody>
        </p:sp>
        <p:sp>
          <p:nvSpPr>
            <p:cNvPr id="92" name="Freeform: Shape 91">
              <a:extLst>
                <a:ext uri="{FF2B5EF4-FFF2-40B4-BE49-F238E27FC236}">
                  <a16:creationId xmlns:a16="http://schemas.microsoft.com/office/drawing/2014/main" id="{F0413CAF-38D5-4737-9BF4-0524AB39402B}"/>
                </a:ext>
              </a:extLst>
            </p:cNvPr>
            <p:cNvSpPr/>
            <p:nvPr/>
          </p:nvSpPr>
          <p:spPr>
            <a:xfrm flipV="1">
              <a:off x="5627951" y="5917658"/>
              <a:ext cx="356326" cy="328747"/>
            </a:xfrm>
            <a:custGeom>
              <a:avLst/>
              <a:gdLst>
                <a:gd name="connsiteX0" fmla="*/ 61557 w 556966"/>
                <a:gd name="connsiteY0" fmla="*/ 513859 h 513859"/>
                <a:gd name="connsiteX1" fmla="*/ 495409 w 556966"/>
                <a:gd name="connsiteY1" fmla="*/ 513859 h 513859"/>
                <a:gd name="connsiteX2" fmla="*/ 556966 w 556966"/>
                <a:gd name="connsiteY2" fmla="*/ 452302 h 513859"/>
                <a:gd name="connsiteX3" fmla="*/ 556966 w 556966"/>
                <a:gd name="connsiteY3" fmla="*/ 206084 h 513859"/>
                <a:gd name="connsiteX4" fmla="*/ 495409 w 556966"/>
                <a:gd name="connsiteY4" fmla="*/ 144527 h 513859"/>
                <a:gd name="connsiteX5" fmla="*/ 278483 w 556966"/>
                <a:gd name="connsiteY5" fmla="*/ 144527 h 513859"/>
                <a:gd name="connsiteX6" fmla="*/ 114496 w 556966"/>
                <a:gd name="connsiteY6" fmla="*/ 0 h 513859"/>
                <a:gd name="connsiteX7" fmla="*/ 114496 w 556966"/>
                <a:gd name="connsiteY7" fmla="*/ 144527 h 513859"/>
                <a:gd name="connsiteX8" fmla="*/ 61557 w 556966"/>
                <a:gd name="connsiteY8" fmla="*/ 144527 h 513859"/>
                <a:gd name="connsiteX9" fmla="*/ 0 w 556966"/>
                <a:gd name="connsiteY9" fmla="*/ 206084 h 513859"/>
                <a:gd name="connsiteX10" fmla="*/ 0 w 556966"/>
                <a:gd name="connsiteY10" fmla="*/ 452302 h 513859"/>
                <a:gd name="connsiteX11" fmla="*/ 61557 w 556966"/>
                <a:gd name="connsiteY11" fmla="*/ 513859 h 5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6966" h="513859">
                  <a:moveTo>
                    <a:pt x="61557" y="513859"/>
                  </a:moveTo>
                  <a:lnTo>
                    <a:pt x="495409" y="513859"/>
                  </a:lnTo>
                  <a:cubicBezTo>
                    <a:pt x="529406" y="513859"/>
                    <a:pt x="556966" y="486299"/>
                    <a:pt x="556966" y="452302"/>
                  </a:cubicBezTo>
                  <a:lnTo>
                    <a:pt x="556966" y="206084"/>
                  </a:lnTo>
                  <a:cubicBezTo>
                    <a:pt x="556966" y="172087"/>
                    <a:pt x="529406" y="144527"/>
                    <a:pt x="495409" y="144527"/>
                  </a:cubicBezTo>
                  <a:lnTo>
                    <a:pt x="278483" y="144527"/>
                  </a:lnTo>
                  <a:lnTo>
                    <a:pt x="114496" y="0"/>
                  </a:lnTo>
                  <a:lnTo>
                    <a:pt x="114496" y="144527"/>
                  </a:lnTo>
                  <a:lnTo>
                    <a:pt x="61557" y="144527"/>
                  </a:lnTo>
                  <a:cubicBezTo>
                    <a:pt x="27560" y="144527"/>
                    <a:pt x="0" y="172087"/>
                    <a:pt x="0" y="206084"/>
                  </a:cubicBezTo>
                  <a:lnTo>
                    <a:pt x="0" y="452302"/>
                  </a:lnTo>
                  <a:cubicBezTo>
                    <a:pt x="0" y="486299"/>
                    <a:pt x="27560" y="513859"/>
                    <a:pt x="61557" y="513859"/>
                  </a:cubicBezTo>
                  <a:close/>
                </a:path>
              </a:pathLst>
            </a:custGeom>
            <a:noFill/>
            <a:ln w="28575">
              <a:solidFill>
                <a:srgbClr val="B0B3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8" name="Group 97">
            <a:extLst>
              <a:ext uri="{FF2B5EF4-FFF2-40B4-BE49-F238E27FC236}">
                <a16:creationId xmlns:a16="http://schemas.microsoft.com/office/drawing/2014/main" id="{8C7329DD-B090-4BFA-8735-BA464DA008FB}"/>
              </a:ext>
            </a:extLst>
          </p:cNvPr>
          <p:cNvGrpSpPr/>
          <p:nvPr/>
        </p:nvGrpSpPr>
        <p:grpSpPr>
          <a:xfrm>
            <a:off x="7651248" y="5895844"/>
            <a:ext cx="1042347" cy="364537"/>
            <a:chOff x="7651248" y="5895844"/>
            <a:chExt cx="1042347" cy="364537"/>
          </a:xfrm>
        </p:grpSpPr>
        <p:sp>
          <p:nvSpPr>
            <p:cNvPr id="83" name="TextBox 82">
              <a:extLst>
                <a:ext uri="{FF2B5EF4-FFF2-40B4-BE49-F238E27FC236}">
                  <a16:creationId xmlns:a16="http://schemas.microsoft.com/office/drawing/2014/main" id="{4CF5E7DD-046F-4D29-8F34-D580DC0AE44A}"/>
                </a:ext>
              </a:extLst>
            </p:cNvPr>
            <p:cNvSpPr txBox="1"/>
            <p:nvPr/>
          </p:nvSpPr>
          <p:spPr>
            <a:xfrm>
              <a:off x="8012202" y="5921827"/>
              <a:ext cx="681393" cy="338554"/>
            </a:xfrm>
            <a:prstGeom prst="rect">
              <a:avLst/>
            </a:prstGeom>
            <a:noFill/>
          </p:spPr>
          <p:txBody>
            <a:bodyPr wrap="square" rtlCol="0">
              <a:spAutoFit/>
            </a:bodyPr>
            <a:lstStyle/>
            <a:p>
              <a:r>
                <a:rPr lang="en-US" sz="1600">
                  <a:solidFill>
                    <a:srgbClr val="B0B3B8"/>
                  </a:solidFill>
                  <a:latin typeface="sans-serif"/>
                  <a:cs typeface="Helvetica" panose="020B0604020202020204" pitchFamily="34" charset="0"/>
                </a:rPr>
                <a:t>Share</a:t>
              </a:r>
            </a:p>
          </p:txBody>
        </p:sp>
        <p:sp>
          <p:nvSpPr>
            <p:cNvPr id="96" name="Graphic 93">
              <a:extLst>
                <a:ext uri="{FF2B5EF4-FFF2-40B4-BE49-F238E27FC236}">
                  <a16:creationId xmlns:a16="http://schemas.microsoft.com/office/drawing/2014/main" id="{B1324576-7EEE-4143-A4F5-94C239809F4E}"/>
                </a:ext>
              </a:extLst>
            </p:cNvPr>
            <p:cNvSpPr/>
            <p:nvPr/>
          </p:nvSpPr>
          <p:spPr>
            <a:xfrm>
              <a:off x="7651248" y="5895844"/>
              <a:ext cx="386354" cy="334965"/>
            </a:xfrm>
            <a:custGeom>
              <a:avLst/>
              <a:gdLst>
                <a:gd name="connsiteX0" fmla="*/ 12893 w 386354"/>
                <a:gd name="connsiteY0" fmla="*/ 334826 h 334965"/>
                <a:gd name="connsiteX1" fmla="*/ 8901 w 386354"/>
                <a:gd name="connsiteY1" fmla="*/ 334826 h 334965"/>
                <a:gd name="connsiteX2" fmla="*/ 16 w 386354"/>
                <a:gd name="connsiteY2" fmla="*/ 321948 h 334965"/>
                <a:gd name="connsiteX3" fmla="*/ 16 w 386354"/>
                <a:gd name="connsiteY3" fmla="*/ 309071 h 334965"/>
                <a:gd name="connsiteX4" fmla="*/ 206063 w 386354"/>
                <a:gd name="connsiteY4" fmla="*/ 67480 h 334965"/>
                <a:gd name="connsiteX5" fmla="*/ 206063 w 386354"/>
                <a:gd name="connsiteY5" fmla="*/ 12878 h 334965"/>
                <a:gd name="connsiteX6" fmla="*/ 218940 w 386354"/>
                <a:gd name="connsiteY6" fmla="*/ 0 h 334965"/>
                <a:gd name="connsiteX7" fmla="*/ 226667 w 386354"/>
                <a:gd name="connsiteY7" fmla="*/ 2576 h 334965"/>
                <a:gd name="connsiteX8" fmla="*/ 381202 w 386354"/>
                <a:gd name="connsiteY8" fmla="*/ 118477 h 334965"/>
                <a:gd name="connsiteX9" fmla="*/ 383778 w 386354"/>
                <a:gd name="connsiteY9" fmla="*/ 136506 h 334965"/>
                <a:gd name="connsiteX10" fmla="*/ 381202 w 386354"/>
                <a:gd name="connsiteY10" fmla="*/ 139082 h 334965"/>
                <a:gd name="connsiteX11" fmla="*/ 226667 w 386354"/>
                <a:gd name="connsiteY11" fmla="*/ 254983 h 334965"/>
                <a:gd name="connsiteX12" fmla="*/ 208638 w 386354"/>
                <a:gd name="connsiteY12" fmla="*/ 252408 h 334965"/>
                <a:gd name="connsiteX13" fmla="*/ 206063 w 386354"/>
                <a:gd name="connsiteY13" fmla="*/ 244681 h 334965"/>
                <a:gd name="connsiteX14" fmla="*/ 206063 w 386354"/>
                <a:gd name="connsiteY14" fmla="*/ 196389 h 334965"/>
                <a:gd name="connsiteX15" fmla="*/ 50626 w 386354"/>
                <a:gd name="connsiteY15" fmla="*/ 291943 h 334965"/>
                <a:gd name="connsiteX16" fmla="*/ 23325 w 386354"/>
                <a:gd name="connsiteY16" fmla="*/ 329546 h 334965"/>
                <a:gd name="connsiteX17" fmla="*/ 12893 w 386354"/>
                <a:gd name="connsiteY17" fmla="*/ 334826 h 334965"/>
                <a:gd name="connsiteX18" fmla="*/ 231818 w 386354"/>
                <a:gd name="connsiteY18" fmla="*/ 38634 h 334965"/>
                <a:gd name="connsiteX19" fmla="*/ 231818 w 386354"/>
                <a:gd name="connsiteY19" fmla="*/ 78813 h 334965"/>
                <a:gd name="connsiteX20" fmla="*/ 220357 w 386354"/>
                <a:gd name="connsiteY20" fmla="*/ 91691 h 334965"/>
                <a:gd name="connsiteX21" fmla="*/ 27188 w 386354"/>
                <a:gd name="connsiteY21" fmla="*/ 279709 h 334965"/>
                <a:gd name="connsiteX22" fmla="*/ 29248 w 386354"/>
                <a:gd name="connsiteY22" fmla="*/ 277004 h 334965"/>
                <a:gd name="connsiteX23" fmla="*/ 217653 w 386354"/>
                <a:gd name="connsiteY23" fmla="*/ 168830 h 334965"/>
                <a:gd name="connsiteX24" fmla="*/ 227569 w 386354"/>
                <a:gd name="connsiteY24" fmla="*/ 172178 h 334965"/>
                <a:gd name="connsiteX25" fmla="*/ 231818 w 386354"/>
                <a:gd name="connsiteY25" fmla="*/ 181708 h 334965"/>
                <a:gd name="connsiteX26" fmla="*/ 231818 w 386354"/>
                <a:gd name="connsiteY26" fmla="*/ 218925 h 334965"/>
                <a:gd name="connsiteX27" fmla="*/ 351970 w 386354"/>
                <a:gd name="connsiteY27" fmla="*/ 128779 h 33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6354" h="334965">
                  <a:moveTo>
                    <a:pt x="12893" y="334826"/>
                  </a:moveTo>
                  <a:cubicBezTo>
                    <a:pt x="11569" y="335012"/>
                    <a:pt x="10226" y="335012"/>
                    <a:pt x="8901" y="334826"/>
                  </a:cubicBezTo>
                  <a:cubicBezTo>
                    <a:pt x="3372" y="333031"/>
                    <a:pt x="-269" y="327755"/>
                    <a:pt x="16" y="321948"/>
                  </a:cubicBezTo>
                  <a:lnTo>
                    <a:pt x="16" y="309071"/>
                  </a:lnTo>
                  <a:cubicBezTo>
                    <a:pt x="26" y="188859"/>
                    <a:pt x="87359" y="86461"/>
                    <a:pt x="206063" y="67480"/>
                  </a:cubicBezTo>
                  <a:lnTo>
                    <a:pt x="206063" y="12878"/>
                  </a:lnTo>
                  <a:cubicBezTo>
                    <a:pt x="206063" y="5766"/>
                    <a:pt x="211828" y="0"/>
                    <a:pt x="218940" y="0"/>
                  </a:cubicBezTo>
                  <a:cubicBezTo>
                    <a:pt x="221727" y="0"/>
                    <a:pt x="224438" y="904"/>
                    <a:pt x="226667" y="2576"/>
                  </a:cubicBezTo>
                  <a:lnTo>
                    <a:pt x="381202" y="118477"/>
                  </a:lnTo>
                  <a:cubicBezTo>
                    <a:pt x="386892" y="122745"/>
                    <a:pt x="388046" y="130817"/>
                    <a:pt x="383778" y="136506"/>
                  </a:cubicBezTo>
                  <a:cubicBezTo>
                    <a:pt x="383045" y="137482"/>
                    <a:pt x="382179" y="138349"/>
                    <a:pt x="381202" y="139082"/>
                  </a:cubicBezTo>
                  <a:lnTo>
                    <a:pt x="226667" y="254983"/>
                  </a:lnTo>
                  <a:cubicBezTo>
                    <a:pt x="220978" y="259251"/>
                    <a:pt x="212906" y="258097"/>
                    <a:pt x="208638" y="252408"/>
                  </a:cubicBezTo>
                  <a:cubicBezTo>
                    <a:pt x="206967" y="250178"/>
                    <a:pt x="206063" y="247468"/>
                    <a:pt x="206063" y="244681"/>
                  </a:cubicBezTo>
                  <a:lnTo>
                    <a:pt x="206063" y="196389"/>
                  </a:lnTo>
                  <a:cubicBezTo>
                    <a:pt x="143702" y="206566"/>
                    <a:pt x="87861" y="240895"/>
                    <a:pt x="50626" y="291943"/>
                  </a:cubicBezTo>
                  <a:lnTo>
                    <a:pt x="23325" y="329546"/>
                  </a:lnTo>
                  <a:cubicBezTo>
                    <a:pt x="20893" y="332874"/>
                    <a:pt x="17015" y="334837"/>
                    <a:pt x="12893" y="334826"/>
                  </a:cubicBezTo>
                  <a:close/>
                  <a:moveTo>
                    <a:pt x="231818" y="38634"/>
                  </a:moveTo>
                  <a:lnTo>
                    <a:pt x="231818" y="78813"/>
                  </a:lnTo>
                  <a:cubicBezTo>
                    <a:pt x="231858" y="85407"/>
                    <a:pt x="226911" y="90966"/>
                    <a:pt x="220357" y="91691"/>
                  </a:cubicBezTo>
                  <a:cubicBezTo>
                    <a:pt x="120442" y="102592"/>
                    <a:pt x="40784" y="180125"/>
                    <a:pt x="27188" y="279709"/>
                  </a:cubicBezTo>
                  <a:lnTo>
                    <a:pt x="29248" y="277004"/>
                  </a:lnTo>
                  <a:cubicBezTo>
                    <a:pt x="73819" y="215806"/>
                    <a:pt x="142330" y="176469"/>
                    <a:pt x="217653" y="168830"/>
                  </a:cubicBezTo>
                  <a:cubicBezTo>
                    <a:pt x="221283" y="168492"/>
                    <a:pt x="224886" y="169708"/>
                    <a:pt x="227569" y="172178"/>
                  </a:cubicBezTo>
                  <a:cubicBezTo>
                    <a:pt x="230267" y="174613"/>
                    <a:pt x="231809" y="178074"/>
                    <a:pt x="231818" y="181708"/>
                  </a:cubicBezTo>
                  <a:lnTo>
                    <a:pt x="231818" y="218925"/>
                  </a:lnTo>
                  <a:lnTo>
                    <a:pt x="351970" y="128779"/>
                  </a:lnTo>
                  <a:close/>
                </a:path>
              </a:pathLst>
            </a:custGeom>
            <a:solidFill>
              <a:srgbClr val="B0B3B8"/>
            </a:solidFill>
            <a:ln w="3175" cap="flat">
              <a:noFill/>
              <a:prstDash val="solid"/>
              <a:miter/>
            </a:ln>
          </p:spPr>
          <p:txBody>
            <a:bodyPr rtlCol="0" anchor="ctr"/>
            <a:lstStyle/>
            <a:p>
              <a:endParaRPr lang="en-US"/>
            </a:p>
          </p:txBody>
        </p:sp>
      </p:grpSp>
      <p:grpSp>
        <p:nvGrpSpPr>
          <p:cNvPr id="43" name="Nhóm 57">
            <a:extLst>
              <a:ext uri="{FF2B5EF4-FFF2-40B4-BE49-F238E27FC236}">
                <a16:creationId xmlns:a16="http://schemas.microsoft.com/office/drawing/2014/main" id="{D03C2309-9EDE-43A4-ACDC-988BD7DDB876}"/>
              </a:ext>
            </a:extLst>
          </p:cNvPr>
          <p:cNvGrpSpPr/>
          <p:nvPr/>
        </p:nvGrpSpPr>
        <p:grpSpPr>
          <a:xfrm>
            <a:off x="9200349" y="8370147"/>
            <a:ext cx="832104" cy="822960"/>
            <a:chOff x="2481072" y="4838700"/>
            <a:chExt cx="832104" cy="822960"/>
          </a:xfrm>
        </p:grpSpPr>
        <p:sp>
          <p:nvSpPr>
            <p:cNvPr id="44" name="Hình Bầu dục 58">
              <a:extLst>
                <a:ext uri="{FF2B5EF4-FFF2-40B4-BE49-F238E27FC236}">
                  <a16:creationId xmlns:a16="http://schemas.microsoft.com/office/drawing/2014/main" id="{1D5F1DF0-4E0C-415E-BB28-03AF1786242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5" name="Hình Bầu dục 59">
              <a:extLst>
                <a:ext uri="{FF2B5EF4-FFF2-40B4-BE49-F238E27FC236}">
                  <a16:creationId xmlns:a16="http://schemas.microsoft.com/office/drawing/2014/main" id="{D3BA5671-FEE0-43E3-9C46-5273F3664047}"/>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6" name="Hình Bầu dục 60">
              <a:extLst>
                <a:ext uri="{FF2B5EF4-FFF2-40B4-BE49-F238E27FC236}">
                  <a16:creationId xmlns:a16="http://schemas.microsoft.com/office/drawing/2014/main" id="{F72D52A8-CDF2-40C6-A4D8-8EAA14AFA5C0}"/>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47" name="Nhóm 193">
            <a:extLst>
              <a:ext uri="{FF2B5EF4-FFF2-40B4-BE49-F238E27FC236}">
                <a16:creationId xmlns:a16="http://schemas.microsoft.com/office/drawing/2014/main" id="{B85274F2-214B-4E3D-8B59-C6E401DF9898}"/>
              </a:ext>
            </a:extLst>
          </p:cNvPr>
          <p:cNvGrpSpPr/>
          <p:nvPr/>
        </p:nvGrpSpPr>
        <p:grpSpPr>
          <a:xfrm>
            <a:off x="8660895" y="10312707"/>
            <a:ext cx="768096" cy="768096"/>
            <a:chOff x="2550795" y="4159613"/>
            <a:chExt cx="768096" cy="768096"/>
          </a:xfrm>
        </p:grpSpPr>
        <p:sp>
          <p:nvSpPr>
            <p:cNvPr id="48" name="Hình Bầu dục 194">
              <a:extLst>
                <a:ext uri="{FF2B5EF4-FFF2-40B4-BE49-F238E27FC236}">
                  <a16:creationId xmlns:a16="http://schemas.microsoft.com/office/drawing/2014/main" id="{150DB6EE-1E87-4F15-84E9-4773D5F1988C}"/>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9" name="Hình Bầu dục 195">
              <a:extLst>
                <a:ext uri="{FF2B5EF4-FFF2-40B4-BE49-F238E27FC236}">
                  <a16:creationId xmlns:a16="http://schemas.microsoft.com/office/drawing/2014/main" id="{138B6A7E-45A2-4AE9-A76E-3446EB80B217}"/>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0" name="Hình ảnh 196">
              <a:extLst>
                <a:ext uri="{FF2B5EF4-FFF2-40B4-BE49-F238E27FC236}">
                  <a16:creationId xmlns:a16="http://schemas.microsoft.com/office/drawing/2014/main" id="{DF7D0CBB-9A97-4B91-A969-901D9678F8C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51" name="Hình ảnh 14">
            <a:extLst>
              <a:ext uri="{FF2B5EF4-FFF2-40B4-BE49-F238E27FC236}">
                <a16:creationId xmlns:a16="http://schemas.microsoft.com/office/drawing/2014/main" id="{7D1D830B-F981-4D36-A800-55F11A774B4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2818669" y="9636246"/>
            <a:ext cx="933507" cy="822960"/>
          </a:xfrm>
          <a:prstGeom prst="rect">
            <a:avLst/>
          </a:prstGeom>
        </p:spPr>
      </p:pic>
      <p:pic>
        <p:nvPicPr>
          <p:cNvPr id="52" name="Hình ảnh 16" descr="Ảnh có chứa bi-a, thể thao, bàn bi-a&#10;&#10;Mô tả được tạo tự động">
            <a:extLst>
              <a:ext uri="{FF2B5EF4-FFF2-40B4-BE49-F238E27FC236}">
                <a16:creationId xmlns:a16="http://schemas.microsoft.com/office/drawing/2014/main" id="{EC81FA7A-AEC0-4AFC-A131-BBE41A82938A}"/>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2887082" y="8218868"/>
            <a:ext cx="972217" cy="983140"/>
          </a:xfrm>
          <a:prstGeom prst="rect">
            <a:avLst/>
          </a:prstGeom>
        </p:spPr>
      </p:pic>
      <p:grpSp>
        <p:nvGrpSpPr>
          <p:cNvPr id="53" name="Nhóm 714">
            <a:extLst>
              <a:ext uri="{FF2B5EF4-FFF2-40B4-BE49-F238E27FC236}">
                <a16:creationId xmlns:a16="http://schemas.microsoft.com/office/drawing/2014/main" id="{2B736DEE-17E5-46F7-9CB8-19E165918510}"/>
              </a:ext>
            </a:extLst>
          </p:cNvPr>
          <p:cNvGrpSpPr/>
          <p:nvPr/>
        </p:nvGrpSpPr>
        <p:grpSpPr>
          <a:xfrm>
            <a:off x="4534142" y="8528009"/>
            <a:ext cx="1073362" cy="1060650"/>
            <a:chOff x="6589543" y="2567479"/>
            <a:chExt cx="1073362" cy="1060650"/>
          </a:xfrm>
        </p:grpSpPr>
        <p:sp>
          <p:nvSpPr>
            <p:cNvPr id="54" name="Hình Bầu dục 715">
              <a:extLst>
                <a:ext uri="{FF2B5EF4-FFF2-40B4-BE49-F238E27FC236}">
                  <a16:creationId xmlns:a16="http://schemas.microsoft.com/office/drawing/2014/main" id="{C9DA6B6C-B8AE-420B-80C5-2061DA76CA67}"/>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6" name="Hình Bầu dục 716">
              <a:extLst>
                <a:ext uri="{FF2B5EF4-FFF2-40B4-BE49-F238E27FC236}">
                  <a16:creationId xmlns:a16="http://schemas.microsoft.com/office/drawing/2014/main" id="{E5F497C1-0248-47D2-9AFC-8D4B85747DFC}"/>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58" name="Hình ảnh 717">
              <a:extLst>
                <a:ext uri="{FF2B5EF4-FFF2-40B4-BE49-F238E27FC236}">
                  <a16:creationId xmlns:a16="http://schemas.microsoft.com/office/drawing/2014/main" id="{5A3BB07E-F6E7-4286-BAD8-38C675EC14E0}"/>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59" name="Nhóm 57">
            <a:extLst>
              <a:ext uri="{FF2B5EF4-FFF2-40B4-BE49-F238E27FC236}">
                <a16:creationId xmlns:a16="http://schemas.microsoft.com/office/drawing/2014/main" id="{9908BF32-3760-4EE1-90B6-73083E4D1624}"/>
              </a:ext>
            </a:extLst>
          </p:cNvPr>
          <p:cNvGrpSpPr/>
          <p:nvPr/>
        </p:nvGrpSpPr>
        <p:grpSpPr>
          <a:xfrm>
            <a:off x="5985629" y="8926288"/>
            <a:ext cx="832104" cy="822960"/>
            <a:chOff x="2481072" y="4838700"/>
            <a:chExt cx="832104" cy="822960"/>
          </a:xfrm>
        </p:grpSpPr>
        <p:sp>
          <p:nvSpPr>
            <p:cNvPr id="66" name="Hình Bầu dục 58">
              <a:extLst>
                <a:ext uri="{FF2B5EF4-FFF2-40B4-BE49-F238E27FC236}">
                  <a16:creationId xmlns:a16="http://schemas.microsoft.com/office/drawing/2014/main" id="{59CFAF11-9E5F-4C43-BEBB-F27B1377ACA9}"/>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7" name="Hình Bầu dục 59">
              <a:extLst>
                <a:ext uri="{FF2B5EF4-FFF2-40B4-BE49-F238E27FC236}">
                  <a16:creationId xmlns:a16="http://schemas.microsoft.com/office/drawing/2014/main" id="{D3B02705-51EB-4833-BB8D-34FE7A5E8733}"/>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8" name="Hình Bầu dục 60">
              <a:extLst>
                <a:ext uri="{FF2B5EF4-FFF2-40B4-BE49-F238E27FC236}">
                  <a16:creationId xmlns:a16="http://schemas.microsoft.com/office/drawing/2014/main" id="{24458265-CDED-4FBD-87EB-6F9B1C760BA0}"/>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69" name="Nhóm 193">
            <a:extLst>
              <a:ext uri="{FF2B5EF4-FFF2-40B4-BE49-F238E27FC236}">
                <a16:creationId xmlns:a16="http://schemas.microsoft.com/office/drawing/2014/main" id="{494B3921-2810-473D-A410-B2525651829A}"/>
              </a:ext>
            </a:extLst>
          </p:cNvPr>
          <p:cNvGrpSpPr/>
          <p:nvPr/>
        </p:nvGrpSpPr>
        <p:grpSpPr>
          <a:xfrm>
            <a:off x="2041235" y="9091524"/>
            <a:ext cx="768096" cy="768096"/>
            <a:chOff x="2550795" y="4159613"/>
            <a:chExt cx="768096" cy="768096"/>
          </a:xfrm>
        </p:grpSpPr>
        <p:sp>
          <p:nvSpPr>
            <p:cNvPr id="72" name="Hình Bầu dục 194">
              <a:extLst>
                <a:ext uri="{FF2B5EF4-FFF2-40B4-BE49-F238E27FC236}">
                  <a16:creationId xmlns:a16="http://schemas.microsoft.com/office/drawing/2014/main" id="{74796214-698F-4996-AFAB-DD16AD80083B}"/>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3" name="Hình Bầu dục 195">
              <a:extLst>
                <a:ext uri="{FF2B5EF4-FFF2-40B4-BE49-F238E27FC236}">
                  <a16:creationId xmlns:a16="http://schemas.microsoft.com/office/drawing/2014/main" id="{F6180FA8-55D3-485E-8983-8DB46C58B3BA}"/>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74" name="Hình ảnh 196">
              <a:extLst>
                <a:ext uri="{FF2B5EF4-FFF2-40B4-BE49-F238E27FC236}">
                  <a16:creationId xmlns:a16="http://schemas.microsoft.com/office/drawing/2014/main" id="{40BB6403-368D-4626-82EE-77C3BB02077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78" name="Hình ảnh 14">
            <a:extLst>
              <a:ext uri="{FF2B5EF4-FFF2-40B4-BE49-F238E27FC236}">
                <a16:creationId xmlns:a16="http://schemas.microsoft.com/office/drawing/2014/main" id="{DD3B52BA-086A-405A-962F-824A5DAAC35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7652050" y="8499741"/>
            <a:ext cx="933507" cy="822960"/>
          </a:xfrm>
          <a:prstGeom prst="rect">
            <a:avLst/>
          </a:prstGeom>
        </p:spPr>
      </p:pic>
      <p:pic>
        <p:nvPicPr>
          <p:cNvPr id="80" name="Hình ảnh 16" descr="Ảnh có chứa bi-a, thể thao, bàn bi-a&#10;&#10;Mô tả được tạo tự động">
            <a:extLst>
              <a:ext uri="{FF2B5EF4-FFF2-40B4-BE49-F238E27FC236}">
                <a16:creationId xmlns:a16="http://schemas.microsoft.com/office/drawing/2014/main" id="{BF75D40A-E40B-4E68-B667-70DC9C4EA2BC}"/>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3721399" y="8427271"/>
            <a:ext cx="972217" cy="983140"/>
          </a:xfrm>
          <a:prstGeom prst="rect">
            <a:avLst/>
          </a:prstGeom>
        </p:spPr>
      </p:pic>
      <p:grpSp>
        <p:nvGrpSpPr>
          <p:cNvPr id="81" name="Nhóm 714">
            <a:extLst>
              <a:ext uri="{FF2B5EF4-FFF2-40B4-BE49-F238E27FC236}">
                <a16:creationId xmlns:a16="http://schemas.microsoft.com/office/drawing/2014/main" id="{2107AA11-7C87-4CA4-AFED-1A474F31CAA1}"/>
              </a:ext>
            </a:extLst>
          </p:cNvPr>
          <p:cNvGrpSpPr/>
          <p:nvPr/>
        </p:nvGrpSpPr>
        <p:grpSpPr>
          <a:xfrm>
            <a:off x="11353169" y="9240180"/>
            <a:ext cx="1073362" cy="1060650"/>
            <a:chOff x="6589543" y="2567479"/>
            <a:chExt cx="1073362" cy="1060650"/>
          </a:xfrm>
        </p:grpSpPr>
        <p:sp>
          <p:nvSpPr>
            <p:cNvPr id="82" name="Hình Bầu dục 715">
              <a:extLst>
                <a:ext uri="{FF2B5EF4-FFF2-40B4-BE49-F238E27FC236}">
                  <a16:creationId xmlns:a16="http://schemas.microsoft.com/office/drawing/2014/main" id="{033ABD28-ECB5-43DA-A485-24A3C8DA7C46}"/>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4" name="Hình Bầu dục 716">
              <a:extLst>
                <a:ext uri="{FF2B5EF4-FFF2-40B4-BE49-F238E27FC236}">
                  <a16:creationId xmlns:a16="http://schemas.microsoft.com/office/drawing/2014/main" id="{09A2FF33-DE33-46A9-96AF-71D0093BB8FC}"/>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85" name="Hình ảnh 717">
              <a:extLst>
                <a:ext uri="{FF2B5EF4-FFF2-40B4-BE49-F238E27FC236}">
                  <a16:creationId xmlns:a16="http://schemas.microsoft.com/office/drawing/2014/main" id="{330CBB2D-E3E2-4ABD-ADB3-F006D3B199A9}"/>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86" name="Nhóm 57">
            <a:extLst>
              <a:ext uri="{FF2B5EF4-FFF2-40B4-BE49-F238E27FC236}">
                <a16:creationId xmlns:a16="http://schemas.microsoft.com/office/drawing/2014/main" id="{F0EFDB9C-2B7D-4C75-9619-C8A30A6E39B2}"/>
              </a:ext>
            </a:extLst>
          </p:cNvPr>
          <p:cNvGrpSpPr/>
          <p:nvPr/>
        </p:nvGrpSpPr>
        <p:grpSpPr>
          <a:xfrm>
            <a:off x="4229753" y="7121081"/>
            <a:ext cx="832104" cy="822960"/>
            <a:chOff x="2481072" y="4838700"/>
            <a:chExt cx="832104" cy="822960"/>
          </a:xfrm>
        </p:grpSpPr>
        <p:sp>
          <p:nvSpPr>
            <p:cNvPr id="87" name="Hình Bầu dục 58">
              <a:extLst>
                <a:ext uri="{FF2B5EF4-FFF2-40B4-BE49-F238E27FC236}">
                  <a16:creationId xmlns:a16="http://schemas.microsoft.com/office/drawing/2014/main" id="{83067BD9-A266-48B9-8FA3-EF63F5722803}"/>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8" name="Hình Bầu dục 59">
              <a:extLst>
                <a:ext uri="{FF2B5EF4-FFF2-40B4-BE49-F238E27FC236}">
                  <a16:creationId xmlns:a16="http://schemas.microsoft.com/office/drawing/2014/main" id="{8F6DFFE1-F21C-42EB-BA6F-5881B0836937}"/>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9" name="Hình Bầu dục 60">
              <a:extLst>
                <a:ext uri="{FF2B5EF4-FFF2-40B4-BE49-F238E27FC236}">
                  <a16:creationId xmlns:a16="http://schemas.microsoft.com/office/drawing/2014/main" id="{3DEE9254-85CF-4F01-95CD-387E4C6CAC8C}"/>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90" name="Nhóm 193">
            <a:extLst>
              <a:ext uri="{FF2B5EF4-FFF2-40B4-BE49-F238E27FC236}">
                <a16:creationId xmlns:a16="http://schemas.microsoft.com/office/drawing/2014/main" id="{0553B687-2881-44D0-BF54-901501213411}"/>
              </a:ext>
            </a:extLst>
          </p:cNvPr>
          <p:cNvGrpSpPr/>
          <p:nvPr/>
        </p:nvGrpSpPr>
        <p:grpSpPr>
          <a:xfrm>
            <a:off x="355284" y="8116724"/>
            <a:ext cx="768096" cy="768096"/>
            <a:chOff x="2550795" y="4159613"/>
            <a:chExt cx="768096" cy="768096"/>
          </a:xfrm>
        </p:grpSpPr>
        <p:sp>
          <p:nvSpPr>
            <p:cNvPr id="91" name="Hình Bầu dục 194">
              <a:extLst>
                <a:ext uri="{FF2B5EF4-FFF2-40B4-BE49-F238E27FC236}">
                  <a16:creationId xmlns:a16="http://schemas.microsoft.com/office/drawing/2014/main" id="{382FA175-57D3-42B5-8BEC-6B31B43E85B0}"/>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3" name="Hình Bầu dục 195">
              <a:extLst>
                <a:ext uri="{FF2B5EF4-FFF2-40B4-BE49-F238E27FC236}">
                  <a16:creationId xmlns:a16="http://schemas.microsoft.com/office/drawing/2014/main" id="{B2FBE5EB-EFB0-42AF-BB42-0FA7FDD17720}"/>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94" name="Hình ảnh 196">
              <a:extLst>
                <a:ext uri="{FF2B5EF4-FFF2-40B4-BE49-F238E27FC236}">
                  <a16:creationId xmlns:a16="http://schemas.microsoft.com/office/drawing/2014/main" id="{6E4FDD55-065A-4396-893C-19EA57552D5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95" name="Hình ảnh 14">
            <a:extLst>
              <a:ext uri="{FF2B5EF4-FFF2-40B4-BE49-F238E27FC236}">
                <a16:creationId xmlns:a16="http://schemas.microsoft.com/office/drawing/2014/main" id="{C3C84073-DEB5-4BE3-A76C-4A34743F2D8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5966099" y="7524941"/>
            <a:ext cx="933507" cy="822960"/>
          </a:xfrm>
          <a:prstGeom prst="rect">
            <a:avLst/>
          </a:prstGeom>
        </p:spPr>
      </p:pic>
      <p:pic>
        <p:nvPicPr>
          <p:cNvPr id="99" name="Hình ảnh 16" descr="Ảnh có chứa bi-a, thể thao, bàn bi-a&#10;&#10;Mô tả được tạo tự động">
            <a:extLst>
              <a:ext uri="{FF2B5EF4-FFF2-40B4-BE49-F238E27FC236}">
                <a16:creationId xmlns:a16="http://schemas.microsoft.com/office/drawing/2014/main" id="{02DDC8BC-0D2D-40EE-8405-AFC380488141}"/>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11067612" y="8279859"/>
            <a:ext cx="972217" cy="983140"/>
          </a:xfrm>
          <a:prstGeom prst="rect">
            <a:avLst/>
          </a:prstGeom>
        </p:spPr>
      </p:pic>
      <p:grpSp>
        <p:nvGrpSpPr>
          <p:cNvPr id="100" name="Nhóm 714">
            <a:extLst>
              <a:ext uri="{FF2B5EF4-FFF2-40B4-BE49-F238E27FC236}">
                <a16:creationId xmlns:a16="http://schemas.microsoft.com/office/drawing/2014/main" id="{EA40BD9F-068F-4BE2-B8D8-EEC34CBCACE4}"/>
              </a:ext>
            </a:extLst>
          </p:cNvPr>
          <p:cNvGrpSpPr/>
          <p:nvPr/>
        </p:nvGrpSpPr>
        <p:grpSpPr>
          <a:xfrm>
            <a:off x="1418697" y="7427338"/>
            <a:ext cx="1073362" cy="1060650"/>
            <a:chOff x="6589543" y="2567479"/>
            <a:chExt cx="1073362" cy="1060650"/>
          </a:xfrm>
        </p:grpSpPr>
        <p:sp>
          <p:nvSpPr>
            <p:cNvPr id="101" name="Hình Bầu dục 715">
              <a:extLst>
                <a:ext uri="{FF2B5EF4-FFF2-40B4-BE49-F238E27FC236}">
                  <a16:creationId xmlns:a16="http://schemas.microsoft.com/office/drawing/2014/main" id="{342562F8-2444-4159-A16A-AF39BFF54828}"/>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2" name="Hình Bầu dục 716">
              <a:extLst>
                <a:ext uri="{FF2B5EF4-FFF2-40B4-BE49-F238E27FC236}">
                  <a16:creationId xmlns:a16="http://schemas.microsoft.com/office/drawing/2014/main" id="{1D06CC02-B257-464D-B33C-1F1511BF60B5}"/>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04" name="Hình ảnh 717">
              <a:extLst>
                <a:ext uri="{FF2B5EF4-FFF2-40B4-BE49-F238E27FC236}">
                  <a16:creationId xmlns:a16="http://schemas.microsoft.com/office/drawing/2014/main" id="{E6B6DE71-CE65-4DCF-88FD-7FF14148EF58}"/>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105" name="Nhóm 57">
            <a:extLst>
              <a:ext uri="{FF2B5EF4-FFF2-40B4-BE49-F238E27FC236}">
                <a16:creationId xmlns:a16="http://schemas.microsoft.com/office/drawing/2014/main" id="{D3D0C824-80E5-4506-8DCF-12576F8822DD}"/>
              </a:ext>
            </a:extLst>
          </p:cNvPr>
          <p:cNvGrpSpPr/>
          <p:nvPr/>
        </p:nvGrpSpPr>
        <p:grpSpPr>
          <a:xfrm>
            <a:off x="3506957" y="9317452"/>
            <a:ext cx="832104" cy="822960"/>
            <a:chOff x="2481072" y="4838700"/>
            <a:chExt cx="832104" cy="822960"/>
          </a:xfrm>
        </p:grpSpPr>
        <p:sp>
          <p:nvSpPr>
            <p:cNvPr id="106" name="Hình Bầu dục 58">
              <a:extLst>
                <a:ext uri="{FF2B5EF4-FFF2-40B4-BE49-F238E27FC236}">
                  <a16:creationId xmlns:a16="http://schemas.microsoft.com/office/drawing/2014/main" id="{DEF3544D-B310-4051-A088-37F10DE25443}"/>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7" name="Hình Bầu dục 59">
              <a:extLst>
                <a:ext uri="{FF2B5EF4-FFF2-40B4-BE49-F238E27FC236}">
                  <a16:creationId xmlns:a16="http://schemas.microsoft.com/office/drawing/2014/main" id="{7A9582FA-753A-4879-AD00-7CE389A44F4E}"/>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8" name="Hình Bầu dục 60">
              <a:extLst>
                <a:ext uri="{FF2B5EF4-FFF2-40B4-BE49-F238E27FC236}">
                  <a16:creationId xmlns:a16="http://schemas.microsoft.com/office/drawing/2014/main" id="{1080E769-9325-4DE5-A5AE-48DE571E33E6}"/>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09" name="Nhóm 193">
            <a:extLst>
              <a:ext uri="{FF2B5EF4-FFF2-40B4-BE49-F238E27FC236}">
                <a16:creationId xmlns:a16="http://schemas.microsoft.com/office/drawing/2014/main" id="{E8562779-BADC-4F7A-83A4-EBB77C8C424B}"/>
              </a:ext>
            </a:extLst>
          </p:cNvPr>
          <p:cNvGrpSpPr/>
          <p:nvPr/>
        </p:nvGrpSpPr>
        <p:grpSpPr>
          <a:xfrm>
            <a:off x="6016525" y="9570884"/>
            <a:ext cx="768096" cy="768096"/>
            <a:chOff x="2550795" y="4159613"/>
            <a:chExt cx="768096" cy="768096"/>
          </a:xfrm>
        </p:grpSpPr>
        <p:sp>
          <p:nvSpPr>
            <p:cNvPr id="110" name="Hình Bầu dục 194">
              <a:extLst>
                <a:ext uri="{FF2B5EF4-FFF2-40B4-BE49-F238E27FC236}">
                  <a16:creationId xmlns:a16="http://schemas.microsoft.com/office/drawing/2014/main" id="{5AE5F652-8E67-4862-AE03-EF304FD9C05C}"/>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1" name="Hình Bầu dục 195">
              <a:extLst>
                <a:ext uri="{FF2B5EF4-FFF2-40B4-BE49-F238E27FC236}">
                  <a16:creationId xmlns:a16="http://schemas.microsoft.com/office/drawing/2014/main" id="{F7D4DA3D-7F04-409F-8242-4B6874477764}"/>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12" name="Hình ảnh 196">
              <a:extLst>
                <a:ext uri="{FF2B5EF4-FFF2-40B4-BE49-F238E27FC236}">
                  <a16:creationId xmlns:a16="http://schemas.microsoft.com/office/drawing/2014/main" id="{A25EDC06-D008-4271-9455-01D12F1E5F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pic>
        <p:nvPicPr>
          <p:cNvPr id="113" name="Hình ảnh 14">
            <a:extLst>
              <a:ext uri="{FF2B5EF4-FFF2-40B4-BE49-F238E27FC236}">
                <a16:creationId xmlns:a16="http://schemas.microsoft.com/office/drawing/2014/main" id="{2AA8F150-198E-4E29-B60E-4A8FD823A8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555929" y="10286252"/>
            <a:ext cx="933507" cy="822960"/>
          </a:xfrm>
          <a:prstGeom prst="rect">
            <a:avLst/>
          </a:prstGeom>
        </p:spPr>
      </p:pic>
      <p:pic>
        <p:nvPicPr>
          <p:cNvPr id="114" name="Hình ảnh 16" descr="Ảnh có chứa bi-a, thể thao, bàn bi-a&#10;&#10;Mô tả được tạo tự động">
            <a:extLst>
              <a:ext uri="{FF2B5EF4-FFF2-40B4-BE49-F238E27FC236}">
                <a16:creationId xmlns:a16="http://schemas.microsoft.com/office/drawing/2014/main" id="{32221222-E9E3-4CEA-85A5-84177C7E19FD}"/>
              </a:ext>
            </a:extLst>
          </p:cNvPr>
          <p:cNvPicPr>
            <a:picLocks noChangeAspect="1"/>
          </p:cNvPicPr>
          <p:nvPr/>
        </p:nvPicPr>
        <p:blipFill rotWithShape="1">
          <a:blip r:embed="rId16">
            <a:extLst>
              <a:ext uri="{28A0092B-C50C-407E-A947-70E740481C1C}">
                <a14:useLocalDpi xmlns:a14="http://schemas.microsoft.com/office/drawing/2010/main" val="0"/>
              </a:ext>
            </a:extLst>
          </a:blip>
          <a:srcRect l="52707" t="6704" r="18375" b="64053"/>
          <a:stretch/>
        </p:blipFill>
        <p:spPr>
          <a:xfrm>
            <a:off x="1741658" y="9047307"/>
            <a:ext cx="972217" cy="983140"/>
          </a:xfrm>
          <a:prstGeom prst="rect">
            <a:avLst/>
          </a:prstGeom>
        </p:spPr>
      </p:pic>
      <p:grpSp>
        <p:nvGrpSpPr>
          <p:cNvPr id="115" name="Nhóm 714">
            <a:extLst>
              <a:ext uri="{FF2B5EF4-FFF2-40B4-BE49-F238E27FC236}">
                <a16:creationId xmlns:a16="http://schemas.microsoft.com/office/drawing/2014/main" id="{12DFE477-8445-4871-B09E-5698630C9F77}"/>
              </a:ext>
            </a:extLst>
          </p:cNvPr>
          <p:cNvGrpSpPr/>
          <p:nvPr/>
        </p:nvGrpSpPr>
        <p:grpSpPr>
          <a:xfrm>
            <a:off x="9302977" y="8945052"/>
            <a:ext cx="1073362" cy="1060650"/>
            <a:chOff x="6589543" y="2567479"/>
            <a:chExt cx="1073362" cy="1060650"/>
          </a:xfrm>
        </p:grpSpPr>
        <p:sp>
          <p:nvSpPr>
            <p:cNvPr id="116" name="Hình Bầu dục 715">
              <a:extLst>
                <a:ext uri="{FF2B5EF4-FFF2-40B4-BE49-F238E27FC236}">
                  <a16:creationId xmlns:a16="http://schemas.microsoft.com/office/drawing/2014/main" id="{B823A7DC-C2F4-4332-9321-415FFF39FCE2}"/>
                </a:ext>
              </a:extLst>
            </p:cNvPr>
            <p:cNvSpPr/>
            <p:nvPr/>
          </p:nvSpPr>
          <p:spPr>
            <a:xfrm>
              <a:off x="6638544" y="2628439"/>
              <a:ext cx="914400" cy="914400"/>
            </a:xfrm>
            <a:prstGeom prst="ellipse">
              <a:avLst/>
            </a:prstGeom>
            <a:solidFill>
              <a:srgbClr val="FFD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7" name="Hình Bầu dục 716">
              <a:extLst>
                <a:ext uri="{FF2B5EF4-FFF2-40B4-BE49-F238E27FC236}">
                  <a16:creationId xmlns:a16="http://schemas.microsoft.com/office/drawing/2014/main" id="{F9A6AF9E-B6DC-425E-8052-1A60A210E86A}"/>
                </a:ext>
              </a:extLst>
            </p:cNvPr>
            <p:cNvSpPr/>
            <p:nvPr/>
          </p:nvSpPr>
          <p:spPr>
            <a:xfrm>
              <a:off x="6690360" y="2666998"/>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18" name="Hình ảnh 717">
              <a:extLst>
                <a:ext uri="{FF2B5EF4-FFF2-40B4-BE49-F238E27FC236}">
                  <a16:creationId xmlns:a16="http://schemas.microsoft.com/office/drawing/2014/main" id="{7119B439-2679-4588-87E8-EE8722B3529F}"/>
                </a:ext>
              </a:extLst>
            </p:cNvPr>
            <p:cNvPicPr>
              <a:picLocks noChangeAspect="1"/>
            </p:cNvPicPr>
            <p:nvPr/>
          </p:nvPicPr>
          <p:blipFill rotWithShape="1">
            <a:blip r:embed="rId17">
              <a:extLst>
                <a:ext uri="{28A0092B-C50C-407E-A947-70E740481C1C}">
                  <a14:useLocalDpi xmlns:a14="http://schemas.microsoft.com/office/drawing/2010/main" val="0"/>
                </a:ext>
              </a:extLst>
            </a:blip>
            <a:srcRect l="68396" t="34599" b="34171"/>
            <a:stretch/>
          </p:blipFill>
          <p:spPr>
            <a:xfrm>
              <a:off x="6589543" y="2567479"/>
              <a:ext cx="1073362" cy="1060650"/>
            </a:xfrm>
            <a:prstGeom prst="rect">
              <a:avLst/>
            </a:prstGeom>
          </p:spPr>
        </p:pic>
      </p:grpSp>
      <p:grpSp>
        <p:nvGrpSpPr>
          <p:cNvPr id="119" name="Nhóm 57">
            <a:extLst>
              <a:ext uri="{FF2B5EF4-FFF2-40B4-BE49-F238E27FC236}">
                <a16:creationId xmlns:a16="http://schemas.microsoft.com/office/drawing/2014/main" id="{0C8402C4-9748-413E-90B6-08FEA05FEBB9}"/>
              </a:ext>
            </a:extLst>
          </p:cNvPr>
          <p:cNvGrpSpPr/>
          <p:nvPr/>
        </p:nvGrpSpPr>
        <p:grpSpPr>
          <a:xfrm>
            <a:off x="1363800" y="9833712"/>
            <a:ext cx="832104" cy="822960"/>
            <a:chOff x="2481072" y="4838700"/>
            <a:chExt cx="832104" cy="822960"/>
          </a:xfrm>
        </p:grpSpPr>
        <p:sp>
          <p:nvSpPr>
            <p:cNvPr id="120" name="Hình Bầu dục 58">
              <a:extLst>
                <a:ext uri="{FF2B5EF4-FFF2-40B4-BE49-F238E27FC236}">
                  <a16:creationId xmlns:a16="http://schemas.microsoft.com/office/drawing/2014/main" id="{AB596AA7-09FB-49CD-A5B2-381ECA7B7CDD}"/>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1" name="Hình Bầu dục 59">
              <a:extLst>
                <a:ext uri="{FF2B5EF4-FFF2-40B4-BE49-F238E27FC236}">
                  <a16:creationId xmlns:a16="http://schemas.microsoft.com/office/drawing/2014/main" id="{B7E531BD-C0AD-4055-8805-969E17A21C2B}"/>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2" name="Hình Bầu dục 60">
              <a:extLst>
                <a:ext uri="{FF2B5EF4-FFF2-40B4-BE49-F238E27FC236}">
                  <a16:creationId xmlns:a16="http://schemas.microsoft.com/office/drawing/2014/main" id="{19E120D3-FC37-4DDE-B331-CBF5A299FF23}"/>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23" name="Nhóm 57">
            <a:extLst>
              <a:ext uri="{FF2B5EF4-FFF2-40B4-BE49-F238E27FC236}">
                <a16:creationId xmlns:a16="http://schemas.microsoft.com/office/drawing/2014/main" id="{18DF5FEA-DA47-414B-B61F-DA0A3C188F05}"/>
              </a:ext>
            </a:extLst>
          </p:cNvPr>
          <p:cNvGrpSpPr/>
          <p:nvPr/>
        </p:nvGrpSpPr>
        <p:grpSpPr>
          <a:xfrm>
            <a:off x="205206" y="7553803"/>
            <a:ext cx="832104" cy="822960"/>
            <a:chOff x="2481072" y="4838700"/>
            <a:chExt cx="832104" cy="822960"/>
          </a:xfrm>
        </p:grpSpPr>
        <p:sp>
          <p:nvSpPr>
            <p:cNvPr id="124" name="Hình Bầu dục 58">
              <a:extLst>
                <a:ext uri="{FF2B5EF4-FFF2-40B4-BE49-F238E27FC236}">
                  <a16:creationId xmlns:a16="http://schemas.microsoft.com/office/drawing/2014/main" id="{955C3AF8-17E6-49CE-9C9A-92489F5CF1BD}"/>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5" name="Hình Bầu dục 59">
              <a:extLst>
                <a:ext uri="{FF2B5EF4-FFF2-40B4-BE49-F238E27FC236}">
                  <a16:creationId xmlns:a16="http://schemas.microsoft.com/office/drawing/2014/main" id="{9225C5B2-DA9D-4558-9884-995D7F60FEC0}"/>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6" name="Hình Bầu dục 60">
              <a:extLst>
                <a:ext uri="{FF2B5EF4-FFF2-40B4-BE49-F238E27FC236}">
                  <a16:creationId xmlns:a16="http://schemas.microsoft.com/office/drawing/2014/main" id="{31415912-A014-4E7E-B27C-DF0D0591BACD}"/>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27" name="Nhóm 57">
            <a:extLst>
              <a:ext uri="{FF2B5EF4-FFF2-40B4-BE49-F238E27FC236}">
                <a16:creationId xmlns:a16="http://schemas.microsoft.com/office/drawing/2014/main" id="{324C08EB-CBFD-4550-AC48-F687460D3B81}"/>
              </a:ext>
            </a:extLst>
          </p:cNvPr>
          <p:cNvGrpSpPr/>
          <p:nvPr/>
        </p:nvGrpSpPr>
        <p:grpSpPr>
          <a:xfrm>
            <a:off x="10465294" y="9531257"/>
            <a:ext cx="832104" cy="822960"/>
            <a:chOff x="2481072" y="4838700"/>
            <a:chExt cx="832104" cy="822960"/>
          </a:xfrm>
        </p:grpSpPr>
        <p:sp>
          <p:nvSpPr>
            <p:cNvPr id="128" name="Hình Bầu dục 58">
              <a:extLst>
                <a:ext uri="{FF2B5EF4-FFF2-40B4-BE49-F238E27FC236}">
                  <a16:creationId xmlns:a16="http://schemas.microsoft.com/office/drawing/2014/main" id="{09EDDBE8-04EB-4021-B8B5-91D585ECD84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9" name="Hình Bầu dục 59">
              <a:extLst>
                <a:ext uri="{FF2B5EF4-FFF2-40B4-BE49-F238E27FC236}">
                  <a16:creationId xmlns:a16="http://schemas.microsoft.com/office/drawing/2014/main" id="{978568B6-C89A-4C00-B2E2-A4E801C8FC45}"/>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0" name="Hình Bầu dục 60">
              <a:extLst>
                <a:ext uri="{FF2B5EF4-FFF2-40B4-BE49-F238E27FC236}">
                  <a16:creationId xmlns:a16="http://schemas.microsoft.com/office/drawing/2014/main" id="{D0DD5BBA-8FAE-4B5E-8AE1-348855F28DD0}"/>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31" name="Nhóm 57">
            <a:extLst>
              <a:ext uri="{FF2B5EF4-FFF2-40B4-BE49-F238E27FC236}">
                <a16:creationId xmlns:a16="http://schemas.microsoft.com/office/drawing/2014/main" id="{9DE08ACF-98B3-43D9-AF93-489359D80006}"/>
              </a:ext>
            </a:extLst>
          </p:cNvPr>
          <p:cNvGrpSpPr/>
          <p:nvPr/>
        </p:nvGrpSpPr>
        <p:grpSpPr>
          <a:xfrm>
            <a:off x="8621271" y="7171295"/>
            <a:ext cx="832104" cy="822960"/>
            <a:chOff x="2481072" y="4838700"/>
            <a:chExt cx="832104" cy="822960"/>
          </a:xfrm>
        </p:grpSpPr>
        <p:sp>
          <p:nvSpPr>
            <p:cNvPr id="132" name="Hình Bầu dục 58">
              <a:extLst>
                <a:ext uri="{FF2B5EF4-FFF2-40B4-BE49-F238E27FC236}">
                  <a16:creationId xmlns:a16="http://schemas.microsoft.com/office/drawing/2014/main" id="{1ED698A0-0E44-404F-B415-3515D8B6FE7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3" name="Hình Bầu dục 59">
              <a:extLst>
                <a:ext uri="{FF2B5EF4-FFF2-40B4-BE49-F238E27FC236}">
                  <a16:creationId xmlns:a16="http://schemas.microsoft.com/office/drawing/2014/main" id="{532B737D-0C6B-46AD-8D03-6124A8426DED}"/>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4" name="Hình Bầu dục 60">
              <a:extLst>
                <a:ext uri="{FF2B5EF4-FFF2-40B4-BE49-F238E27FC236}">
                  <a16:creationId xmlns:a16="http://schemas.microsoft.com/office/drawing/2014/main" id="{4CE60A40-ADCB-4DBA-B789-9B8AE080433A}"/>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35" name="Nhóm 57">
            <a:extLst>
              <a:ext uri="{FF2B5EF4-FFF2-40B4-BE49-F238E27FC236}">
                <a16:creationId xmlns:a16="http://schemas.microsoft.com/office/drawing/2014/main" id="{9781CDC0-9648-401C-B0D5-F341ECDABD38}"/>
              </a:ext>
            </a:extLst>
          </p:cNvPr>
          <p:cNvGrpSpPr/>
          <p:nvPr/>
        </p:nvGrpSpPr>
        <p:grpSpPr>
          <a:xfrm>
            <a:off x="8343155" y="9051732"/>
            <a:ext cx="832104" cy="822960"/>
            <a:chOff x="2481072" y="4838700"/>
            <a:chExt cx="832104" cy="822960"/>
          </a:xfrm>
        </p:grpSpPr>
        <p:sp>
          <p:nvSpPr>
            <p:cNvPr id="136" name="Hình Bầu dục 58">
              <a:extLst>
                <a:ext uri="{FF2B5EF4-FFF2-40B4-BE49-F238E27FC236}">
                  <a16:creationId xmlns:a16="http://schemas.microsoft.com/office/drawing/2014/main" id="{1ABEA20C-0009-45DE-B01F-B0D41A4CD2D9}"/>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7" name="Hình Bầu dục 59">
              <a:extLst>
                <a:ext uri="{FF2B5EF4-FFF2-40B4-BE49-F238E27FC236}">
                  <a16:creationId xmlns:a16="http://schemas.microsoft.com/office/drawing/2014/main" id="{0D05F972-74B4-4C61-9C76-CA8134617F20}"/>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8" name="Hình Bầu dục 60">
              <a:extLst>
                <a:ext uri="{FF2B5EF4-FFF2-40B4-BE49-F238E27FC236}">
                  <a16:creationId xmlns:a16="http://schemas.microsoft.com/office/drawing/2014/main" id="{43B24286-B169-4CED-9881-0C9817095583}"/>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39" name="Nhóm 193">
            <a:extLst>
              <a:ext uri="{FF2B5EF4-FFF2-40B4-BE49-F238E27FC236}">
                <a16:creationId xmlns:a16="http://schemas.microsoft.com/office/drawing/2014/main" id="{04980B94-3535-4A75-8497-8ECF2396BB3A}"/>
              </a:ext>
            </a:extLst>
          </p:cNvPr>
          <p:cNvGrpSpPr/>
          <p:nvPr/>
        </p:nvGrpSpPr>
        <p:grpSpPr>
          <a:xfrm>
            <a:off x="7669282" y="8070079"/>
            <a:ext cx="768096" cy="768096"/>
            <a:chOff x="2550795" y="4159613"/>
            <a:chExt cx="768096" cy="768096"/>
          </a:xfrm>
        </p:grpSpPr>
        <p:sp>
          <p:nvSpPr>
            <p:cNvPr id="140" name="Hình Bầu dục 194">
              <a:extLst>
                <a:ext uri="{FF2B5EF4-FFF2-40B4-BE49-F238E27FC236}">
                  <a16:creationId xmlns:a16="http://schemas.microsoft.com/office/drawing/2014/main" id="{F6E5836D-9C3A-4601-AAAC-64391C33B65F}"/>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1" name="Hình Bầu dục 195">
              <a:extLst>
                <a:ext uri="{FF2B5EF4-FFF2-40B4-BE49-F238E27FC236}">
                  <a16:creationId xmlns:a16="http://schemas.microsoft.com/office/drawing/2014/main" id="{B07517DB-0615-46D6-A289-C967DD02CA53}"/>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42" name="Hình ảnh 196">
              <a:extLst>
                <a:ext uri="{FF2B5EF4-FFF2-40B4-BE49-F238E27FC236}">
                  <a16:creationId xmlns:a16="http://schemas.microsoft.com/office/drawing/2014/main" id="{DC8D95E1-EAC1-4C69-B1BF-BF8B093AA5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grpSp>
        <p:nvGrpSpPr>
          <p:cNvPr id="143" name="Nhóm 193">
            <a:extLst>
              <a:ext uri="{FF2B5EF4-FFF2-40B4-BE49-F238E27FC236}">
                <a16:creationId xmlns:a16="http://schemas.microsoft.com/office/drawing/2014/main" id="{59CFEAB4-E4F2-474E-9892-33A0A586CAB1}"/>
              </a:ext>
            </a:extLst>
          </p:cNvPr>
          <p:cNvGrpSpPr/>
          <p:nvPr/>
        </p:nvGrpSpPr>
        <p:grpSpPr>
          <a:xfrm>
            <a:off x="3562778" y="8612011"/>
            <a:ext cx="768096" cy="768096"/>
            <a:chOff x="2550795" y="4159613"/>
            <a:chExt cx="768096" cy="768096"/>
          </a:xfrm>
        </p:grpSpPr>
        <p:sp>
          <p:nvSpPr>
            <p:cNvPr id="144" name="Hình Bầu dục 194">
              <a:extLst>
                <a:ext uri="{FF2B5EF4-FFF2-40B4-BE49-F238E27FC236}">
                  <a16:creationId xmlns:a16="http://schemas.microsoft.com/office/drawing/2014/main" id="{FCC5F0F5-1B19-43A1-8EB9-EBBDF07D38E4}"/>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5" name="Hình Bầu dục 195">
              <a:extLst>
                <a:ext uri="{FF2B5EF4-FFF2-40B4-BE49-F238E27FC236}">
                  <a16:creationId xmlns:a16="http://schemas.microsoft.com/office/drawing/2014/main" id="{255294F1-F902-40A8-8E7A-98E430CD9A24}"/>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46" name="Hình ảnh 196">
              <a:extLst>
                <a:ext uri="{FF2B5EF4-FFF2-40B4-BE49-F238E27FC236}">
                  <a16:creationId xmlns:a16="http://schemas.microsoft.com/office/drawing/2014/main" id="{9880C205-F5DB-434D-BCB5-2AA627D181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grpSp>
        <p:nvGrpSpPr>
          <p:cNvPr id="147" name="Nhóm 193">
            <a:extLst>
              <a:ext uri="{FF2B5EF4-FFF2-40B4-BE49-F238E27FC236}">
                <a16:creationId xmlns:a16="http://schemas.microsoft.com/office/drawing/2014/main" id="{DFD3BA43-84EB-4497-BEDA-F0A2CD21BB01}"/>
              </a:ext>
            </a:extLst>
          </p:cNvPr>
          <p:cNvGrpSpPr/>
          <p:nvPr/>
        </p:nvGrpSpPr>
        <p:grpSpPr>
          <a:xfrm>
            <a:off x="10095067" y="8629376"/>
            <a:ext cx="768096" cy="768096"/>
            <a:chOff x="2550795" y="4159613"/>
            <a:chExt cx="768096" cy="768096"/>
          </a:xfrm>
        </p:grpSpPr>
        <p:sp>
          <p:nvSpPr>
            <p:cNvPr id="148" name="Hình Bầu dục 194">
              <a:extLst>
                <a:ext uri="{FF2B5EF4-FFF2-40B4-BE49-F238E27FC236}">
                  <a16:creationId xmlns:a16="http://schemas.microsoft.com/office/drawing/2014/main" id="{D4CA34C7-063B-42F2-A039-BC22C9DFD346}"/>
                </a:ext>
              </a:extLst>
            </p:cNvPr>
            <p:cNvSpPr/>
            <p:nvPr/>
          </p:nvSpPr>
          <p:spPr>
            <a:xfrm>
              <a:off x="2558415" y="4170282"/>
              <a:ext cx="757428" cy="731520"/>
            </a:xfrm>
            <a:prstGeom prst="ellipse">
              <a:avLst/>
            </a:prstGeom>
            <a:solidFill>
              <a:srgbClr val="55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9" name="Hình Bầu dục 195">
              <a:extLst>
                <a:ext uri="{FF2B5EF4-FFF2-40B4-BE49-F238E27FC236}">
                  <a16:creationId xmlns:a16="http://schemas.microsoft.com/office/drawing/2014/main" id="{7F807179-BB1E-4E62-9FAD-98075331085A}"/>
                </a:ext>
              </a:extLst>
            </p:cNvPr>
            <p:cNvSpPr/>
            <p:nvPr/>
          </p:nvSpPr>
          <p:spPr>
            <a:xfrm>
              <a:off x="2672715" y="4301666"/>
              <a:ext cx="537210" cy="46875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150" name="Hình ảnh 196">
              <a:extLst>
                <a:ext uri="{FF2B5EF4-FFF2-40B4-BE49-F238E27FC236}">
                  <a16:creationId xmlns:a16="http://schemas.microsoft.com/office/drawing/2014/main" id="{44FDDAD6-BB68-4C72-A7B8-4CD3E654FDB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0795" y="4159613"/>
              <a:ext cx="768096" cy="768096"/>
            </a:xfrm>
            <a:prstGeom prst="rect">
              <a:avLst/>
            </a:prstGeom>
          </p:spPr>
        </p:pic>
      </p:grpSp>
      <p:grpSp>
        <p:nvGrpSpPr>
          <p:cNvPr id="151" name="Nhóm 57">
            <a:extLst>
              <a:ext uri="{FF2B5EF4-FFF2-40B4-BE49-F238E27FC236}">
                <a16:creationId xmlns:a16="http://schemas.microsoft.com/office/drawing/2014/main" id="{EAEFCDBD-1FE2-4854-B032-44713997A847}"/>
              </a:ext>
            </a:extLst>
          </p:cNvPr>
          <p:cNvGrpSpPr/>
          <p:nvPr/>
        </p:nvGrpSpPr>
        <p:grpSpPr>
          <a:xfrm>
            <a:off x="4229753" y="13357604"/>
            <a:ext cx="832104" cy="822960"/>
            <a:chOff x="2481072" y="4838700"/>
            <a:chExt cx="832104" cy="822960"/>
          </a:xfrm>
        </p:grpSpPr>
        <p:sp>
          <p:nvSpPr>
            <p:cNvPr id="152" name="Hình Bầu dục 58">
              <a:extLst>
                <a:ext uri="{FF2B5EF4-FFF2-40B4-BE49-F238E27FC236}">
                  <a16:creationId xmlns:a16="http://schemas.microsoft.com/office/drawing/2014/main" id="{0A1D59C2-9A3C-442B-ABE0-E641140844E9}"/>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3" name="Hình Bầu dục 59">
              <a:extLst>
                <a:ext uri="{FF2B5EF4-FFF2-40B4-BE49-F238E27FC236}">
                  <a16:creationId xmlns:a16="http://schemas.microsoft.com/office/drawing/2014/main" id="{0A10CFE0-EEC2-4628-9ED9-86DDF21A7C8F}"/>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4" name="Hình Bầu dục 60">
              <a:extLst>
                <a:ext uri="{FF2B5EF4-FFF2-40B4-BE49-F238E27FC236}">
                  <a16:creationId xmlns:a16="http://schemas.microsoft.com/office/drawing/2014/main" id="{76A5FC34-DA23-4F2A-8B30-54CE6DB9479E}"/>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55" name="Nhóm 57">
            <a:extLst>
              <a:ext uri="{FF2B5EF4-FFF2-40B4-BE49-F238E27FC236}">
                <a16:creationId xmlns:a16="http://schemas.microsoft.com/office/drawing/2014/main" id="{8B8324F9-7790-4BA0-86AF-7F3F06CEF84C}"/>
              </a:ext>
            </a:extLst>
          </p:cNvPr>
          <p:cNvGrpSpPr/>
          <p:nvPr/>
        </p:nvGrpSpPr>
        <p:grpSpPr>
          <a:xfrm>
            <a:off x="2473877" y="11552397"/>
            <a:ext cx="832104" cy="822960"/>
            <a:chOff x="2481072" y="4838700"/>
            <a:chExt cx="832104" cy="822960"/>
          </a:xfrm>
        </p:grpSpPr>
        <p:sp>
          <p:nvSpPr>
            <p:cNvPr id="156" name="Hình Bầu dục 58">
              <a:extLst>
                <a:ext uri="{FF2B5EF4-FFF2-40B4-BE49-F238E27FC236}">
                  <a16:creationId xmlns:a16="http://schemas.microsoft.com/office/drawing/2014/main" id="{92CC008D-D26C-4968-A602-44E4F5794CDF}"/>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7" name="Hình Bầu dục 59">
              <a:extLst>
                <a:ext uri="{FF2B5EF4-FFF2-40B4-BE49-F238E27FC236}">
                  <a16:creationId xmlns:a16="http://schemas.microsoft.com/office/drawing/2014/main" id="{2380775C-2A74-4F35-B7DE-BC3BACA81779}"/>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8" name="Hình Bầu dục 60">
              <a:extLst>
                <a:ext uri="{FF2B5EF4-FFF2-40B4-BE49-F238E27FC236}">
                  <a16:creationId xmlns:a16="http://schemas.microsoft.com/office/drawing/2014/main" id="{CDA922E6-21F5-49D6-A8F6-9EC5AF772EAD}"/>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59" name="Nhóm 57">
            <a:extLst>
              <a:ext uri="{FF2B5EF4-FFF2-40B4-BE49-F238E27FC236}">
                <a16:creationId xmlns:a16="http://schemas.microsoft.com/office/drawing/2014/main" id="{43E2EB18-3BE0-422E-A76E-147A100F0D09}"/>
              </a:ext>
            </a:extLst>
          </p:cNvPr>
          <p:cNvGrpSpPr/>
          <p:nvPr/>
        </p:nvGrpSpPr>
        <p:grpSpPr>
          <a:xfrm>
            <a:off x="-1550670" y="11985119"/>
            <a:ext cx="832104" cy="822960"/>
            <a:chOff x="2481072" y="4838700"/>
            <a:chExt cx="832104" cy="822960"/>
          </a:xfrm>
        </p:grpSpPr>
        <p:sp>
          <p:nvSpPr>
            <p:cNvPr id="160" name="Hình Bầu dục 58">
              <a:extLst>
                <a:ext uri="{FF2B5EF4-FFF2-40B4-BE49-F238E27FC236}">
                  <a16:creationId xmlns:a16="http://schemas.microsoft.com/office/drawing/2014/main" id="{96F09970-99E5-4AB3-A6F2-2A0B1BAC66DB}"/>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1" name="Hình Bầu dục 59">
              <a:extLst>
                <a:ext uri="{FF2B5EF4-FFF2-40B4-BE49-F238E27FC236}">
                  <a16:creationId xmlns:a16="http://schemas.microsoft.com/office/drawing/2014/main" id="{CFB1F506-45D0-4279-BD36-2040292C7462}"/>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2" name="Hình Bầu dục 60">
              <a:extLst>
                <a:ext uri="{FF2B5EF4-FFF2-40B4-BE49-F238E27FC236}">
                  <a16:creationId xmlns:a16="http://schemas.microsoft.com/office/drawing/2014/main" id="{FD908482-1537-494A-B089-12959CAE4E45}"/>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grpSp>
        <p:nvGrpSpPr>
          <p:cNvPr id="163" name="Nhóm 57">
            <a:extLst>
              <a:ext uri="{FF2B5EF4-FFF2-40B4-BE49-F238E27FC236}">
                <a16:creationId xmlns:a16="http://schemas.microsoft.com/office/drawing/2014/main" id="{5FDBBAA3-7D72-47AA-9D88-EBDC826226F7}"/>
              </a:ext>
            </a:extLst>
          </p:cNvPr>
          <p:cNvGrpSpPr/>
          <p:nvPr/>
        </p:nvGrpSpPr>
        <p:grpSpPr>
          <a:xfrm>
            <a:off x="9051420" y="12390985"/>
            <a:ext cx="832104" cy="822960"/>
            <a:chOff x="2481072" y="4838700"/>
            <a:chExt cx="832104" cy="822960"/>
          </a:xfrm>
        </p:grpSpPr>
        <p:sp>
          <p:nvSpPr>
            <p:cNvPr id="164" name="Hình Bầu dục 58">
              <a:extLst>
                <a:ext uri="{FF2B5EF4-FFF2-40B4-BE49-F238E27FC236}">
                  <a16:creationId xmlns:a16="http://schemas.microsoft.com/office/drawing/2014/main" id="{15579457-A2BE-4DDE-86FA-97A6E7338CA2}"/>
                </a:ext>
              </a:extLst>
            </p:cNvPr>
            <p:cNvSpPr/>
            <p:nvPr/>
          </p:nvSpPr>
          <p:spPr>
            <a:xfrm>
              <a:off x="2548128" y="4886960"/>
              <a:ext cx="713232" cy="711200"/>
            </a:xfrm>
            <a:prstGeom prst="ellipse">
              <a:avLst/>
            </a:prstGeom>
            <a:solidFill>
              <a:srgbClr val="E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5" name="Hình Bầu dục 59">
              <a:extLst>
                <a:ext uri="{FF2B5EF4-FFF2-40B4-BE49-F238E27FC236}">
                  <a16:creationId xmlns:a16="http://schemas.microsoft.com/office/drawing/2014/main" id="{1D129B22-F3DE-4F21-9EFB-EB9960340DBA}"/>
                </a:ext>
              </a:extLst>
            </p:cNvPr>
            <p:cNvSpPr/>
            <p:nvPr/>
          </p:nvSpPr>
          <p:spPr>
            <a:xfrm>
              <a:off x="2636520" y="4991100"/>
              <a:ext cx="548640" cy="518160"/>
            </a:xfrm>
            <a:prstGeom prst="ellipse">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6" name="Hình Bầu dục 60">
              <a:extLst>
                <a:ext uri="{FF2B5EF4-FFF2-40B4-BE49-F238E27FC236}">
                  <a16:creationId xmlns:a16="http://schemas.microsoft.com/office/drawing/2014/main" id="{226B3C57-AD6B-445C-8897-296777EDC27F}"/>
                </a:ext>
              </a:extLst>
            </p:cNvPr>
            <p:cNvSpPr/>
            <p:nvPr/>
          </p:nvSpPr>
          <p:spPr>
            <a:xfrm>
              <a:off x="2481072" y="4838700"/>
              <a:ext cx="832104" cy="8229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pic>
        <p:nvPicPr>
          <p:cNvPr id="3" name="y2meta (mp3cut.net)">
            <a:hlinkClick r:id="" action="ppaction://media"/>
            <a:extLst>
              <a:ext uri="{FF2B5EF4-FFF2-40B4-BE49-F238E27FC236}">
                <a16:creationId xmlns:a16="http://schemas.microsoft.com/office/drawing/2014/main" id="{FAFB85CF-9034-4A3C-A0BD-B0783DD45115}"/>
              </a:ext>
            </a:extLst>
          </p:cNvPr>
          <p:cNvPicPr>
            <a:picLocks noChangeAspect="1"/>
          </p:cNvPicPr>
          <p:nvPr>
            <a:audioFile r:link="rId1"/>
            <p:extLst>
              <p:ext uri="{DAA4B4D4-6D71-4841-9C94-3DE7FCFB9230}">
                <p14:media xmlns:p14="http://schemas.microsoft.com/office/powerpoint/2010/main" r:embed="rId2">
                  <p14:trim end="2387.125"/>
                </p14:media>
              </p:ext>
            </p:extLst>
          </p:nvPr>
        </p:nvPicPr>
        <p:blipFill>
          <a:blip r:embed="rId18"/>
          <a:stretch>
            <a:fillRect/>
          </a:stretch>
        </p:blipFill>
        <p:spPr>
          <a:xfrm>
            <a:off x="-1744090" y="588274"/>
            <a:ext cx="487363" cy="487363"/>
          </a:xfrm>
          <a:prstGeom prst="rect">
            <a:avLst/>
          </a:prstGeom>
        </p:spPr>
      </p:pic>
      <p:grpSp>
        <p:nvGrpSpPr>
          <p:cNvPr id="168" name="Group 167">
            <a:extLst>
              <a:ext uri="{FF2B5EF4-FFF2-40B4-BE49-F238E27FC236}">
                <a16:creationId xmlns:a16="http://schemas.microsoft.com/office/drawing/2014/main" id="{F2902B77-98D8-46FE-ABE0-A3E716D01775}"/>
              </a:ext>
            </a:extLst>
          </p:cNvPr>
          <p:cNvGrpSpPr/>
          <p:nvPr/>
        </p:nvGrpSpPr>
        <p:grpSpPr>
          <a:xfrm>
            <a:off x="-726829" y="625700"/>
            <a:ext cx="370413" cy="1345647"/>
            <a:chOff x="-972" y="5510679"/>
            <a:chExt cx="370413" cy="1345647"/>
          </a:xfrm>
          <a:solidFill>
            <a:srgbClr val="00C400"/>
          </a:solidFill>
        </p:grpSpPr>
        <p:sp>
          <p:nvSpPr>
            <p:cNvPr id="169" name="Rectangle 168">
              <a:extLst>
                <a:ext uri="{FF2B5EF4-FFF2-40B4-BE49-F238E27FC236}">
                  <a16:creationId xmlns:a16="http://schemas.microsoft.com/office/drawing/2014/main" id="{999B3E43-E26D-48FC-94BD-A2BE7E53154E}"/>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083916BB-14A3-4978-9F22-6F514E91734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spTree>
    <p:extLst>
      <p:ext uri="{BB962C8B-B14F-4D97-AF65-F5344CB8AC3E}">
        <p14:creationId xmlns:p14="http://schemas.microsoft.com/office/powerpoint/2010/main" val="426184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500" fill="hold"/>
                                        <p:tgtEl>
                                          <p:spTgt spid="97"/>
                                        </p:tgtEl>
                                        <p:attrNameLst>
                                          <p:attrName>ppt_w</p:attrName>
                                        </p:attrNameLst>
                                      </p:cBhvr>
                                      <p:tavLst>
                                        <p:tav tm="0">
                                          <p:val>
                                            <p:fltVal val="0"/>
                                          </p:val>
                                        </p:tav>
                                        <p:tav tm="100000">
                                          <p:val>
                                            <p:strVal val="#ppt_w"/>
                                          </p:val>
                                        </p:tav>
                                      </p:tavLst>
                                    </p:anim>
                                    <p:anim calcmode="lin" valueType="num">
                                      <p:cBhvr>
                                        <p:cTn id="8" dur="500" fill="hold"/>
                                        <p:tgtEl>
                                          <p:spTgt spid="97"/>
                                        </p:tgtEl>
                                        <p:attrNameLst>
                                          <p:attrName>ppt_h</p:attrName>
                                        </p:attrNameLst>
                                      </p:cBhvr>
                                      <p:tavLst>
                                        <p:tav tm="0">
                                          <p:val>
                                            <p:fltVal val="0"/>
                                          </p:val>
                                        </p:tav>
                                        <p:tav tm="100000">
                                          <p:val>
                                            <p:strVal val="#ppt_h"/>
                                          </p:val>
                                        </p:tav>
                                      </p:tavLst>
                                    </p:anim>
                                    <p:animEffect transition="in" filter="fade">
                                      <p:cBhvr>
                                        <p:cTn id="9" dur="500"/>
                                        <p:tgtEl>
                                          <p:spTgt spid="97"/>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10"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par>
                                <p:cTn id="35" presetID="10"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par>
                          <p:cTn id="44" fill="hold">
                            <p:stCondLst>
                              <p:cond delay="1000"/>
                            </p:stCondLst>
                            <p:childTnLst>
                              <p:par>
                                <p:cTn id="45" presetID="1" presetClass="entr" presetSubtype="0" fill="hold" grpId="0" nodeType="afterEffect">
                                  <p:stCondLst>
                                    <p:cond delay="250"/>
                                  </p:stCondLst>
                                  <p:iterate type="lt">
                                    <p:tmAbs val="100"/>
                                  </p:iterate>
                                  <p:childTnLst>
                                    <p:set>
                                      <p:cBhvr>
                                        <p:cTn id="46" dur="1" fill="hold">
                                          <p:stCondLst>
                                            <p:cond delay="0"/>
                                          </p:stCondLst>
                                        </p:cTn>
                                        <p:tgtEl>
                                          <p:spTgt spid="26"/>
                                        </p:tgtEl>
                                        <p:attrNameLst>
                                          <p:attrName>style.visibility</p:attrName>
                                        </p:attrNameLst>
                                      </p:cBhvr>
                                      <p:to>
                                        <p:strVal val="visible"/>
                                      </p:to>
                                    </p:set>
                                  </p:childTnLst>
                                </p:cTn>
                              </p:par>
                              <p:par>
                                <p:cTn id="47" presetID="1" presetClass="mediacall" presetSubtype="0" fill="hold" nodeType="withEffect">
                                  <p:stCondLst>
                                    <p:cond delay="250"/>
                                  </p:stCondLst>
                                  <p:childTnLst>
                                    <p:cmd type="call" cmd="playFrom(0.0)">
                                      <p:cBhvr>
                                        <p:cTn id="48" dur="3621" fill="hold"/>
                                        <p:tgtEl>
                                          <p:spTgt spid="3"/>
                                        </p:tgtEl>
                                      </p:cBhvr>
                                    </p:cmd>
                                  </p:childTnLst>
                                </p:cTn>
                              </p:par>
                            </p:childTnLst>
                          </p:cTn>
                        </p:par>
                        <p:par>
                          <p:cTn id="49" fill="hold">
                            <p:stCondLst>
                              <p:cond delay="4951"/>
                            </p:stCondLst>
                            <p:childTnLst>
                              <p:par>
                                <p:cTn id="50" presetID="37" presetClass="path" presetSubtype="0" accel="9000" decel="18000" fill="hold" nodeType="afterEffect">
                                  <p:stCondLst>
                                    <p:cond delay="0"/>
                                  </p:stCondLst>
                                  <p:childTnLst>
                                    <p:animMotion origin="layout" path="M -3.54167E-6 -7.40741E-7 C -0.01145 -0.14815 -0.0263 -0.24143 -0.03541 -0.39745 C -0.04453 -0.4912 -0.06263 -0.6794 -0.06354 -0.84815 C -0.06354 -1.01852 -0.04492 -1.32407 -0.04023 -1.40741 C -0.02682 -1.54699 -0.01966 -1.57778 0.00196 -1.69745 " pathEditMode="relative" rAng="16200000" ptsTypes="AAAAA">
                                      <p:cBhvr>
                                        <p:cTn id="51" dur="1250" fill="hold"/>
                                        <p:tgtEl>
                                          <p:spTgt spid="47"/>
                                        </p:tgtEl>
                                        <p:attrNameLst>
                                          <p:attrName>ppt_x</p:attrName>
                                          <p:attrName>ppt_y</p:attrName>
                                        </p:attrNameLst>
                                      </p:cBhvr>
                                      <p:rCtr x="-3086" y="-84861"/>
                                    </p:animMotion>
                                  </p:childTnLst>
                                  <p:subTnLst>
                                    <p:set>
                                      <p:cBhvr override="childStyle">
                                        <p:cTn dur="1" fill="hold" display="0" masterRel="sameClick" afterEffect="1">
                                          <p:stCondLst>
                                            <p:cond evt="end" delay="0">
                                              <p:tn val="50"/>
                                            </p:cond>
                                          </p:stCondLst>
                                        </p:cTn>
                                        <p:tgtEl>
                                          <p:spTgt spid="47"/>
                                        </p:tgtEl>
                                        <p:attrNameLst>
                                          <p:attrName>style.visibility</p:attrName>
                                        </p:attrNameLst>
                                      </p:cBhvr>
                                      <p:to>
                                        <p:strVal val="hidden"/>
                                      </p:to>
                                    </p:set>
                                  </p:subTnLst>
                                </p:cTn>
                              </p:par>
                              <p:par>
                                <p:cTn id="52" presetID="37" presetClass="path" presetSubtype="0" accel="12000" decel="29000" fill="hold" nodeType="withEffect">
                                  <p:stCondLst>
                                    <p:cond delay="1500"/>
                                  </p:stCondLst>
                                  <p:childTnLst>
                                    <p:animMotion origin="layout" path="M -1.04167E-6 -1.85185E-6 L 0.02162 -0.42407 C 0.02656 -0.51134 0.02943 -0.64467 0.02943 -0.78356 C 0.02943 -0.94051 0.02656 -1.0662 0.02162 -1.15416 L -1.04167E-6 -1.57685 " pathEditMode="relative" rAng="16200000" ptsTypes="AAAAA">
                                      <p:cBhvr>
                                        <p:cTn id="53" dur="2000" fill="hold"/>
                                        <p:tgtEl>
                                          <p:spTgt spid="51"/>
                                        </p:tgtEl>
                                        <p:attrNameLst>
                                          <p:attrName>ppt_x</p:attrName>
                                          <p:attrName>ppt_y</p:attrName>
                                        </p:attrNameLst>
                                      </p:cBhvr>
                                      <p:rCtr x="1471" y="-78843"/>
                                    </p:animMotion>
                                  </p:childTnLst>
                                </p:cTn>
                              </p:par>
                              <p:par>
                                <p:cTn id="54" presetID="37" presetClass="path" presetSubtype="0" accel="7000" decel="22000" fill="hold" nodeType="withEffect">
                                  <p:stCondLst>
                                    <p:cond delay="1750"/>
                                  </p:stCondLst>
                                  <p:childTnLst>
                                    <p:animMotion origin="layout" path="M -8.33333E-7 7.40741E-7 L 0.03685 -0.36782 C 0.04518 -0.44398 0.05 -0.55903 0.05 -0.67986 C 0.05 -0.81713 0.04518 -0.92732 0.03685 -1.00347 L -8.33333E-7 -1.37176 " pathEditMode="relative" rAng="16200000" ptsTypes="AAAAA">
                                      <p:cBhvr>
                                        <p:cTn id="55" dur="2250" fill="hold"/>
                                        <p:tgtEl>
                                          <p:spTgt spid="52"/>
                                        </p:tgtEl>
                                        <p:attrNameLst>
                                          <p:attrName>ppt_x</p:attrName>
                                          <p:attrName>ppt_y</p:attrName>
                                        </p:attrNameLst>
                                      </p:cBhvr>
                                      <p:rCtr x="2500" y="-68588"/>
                                    </p:animMotion>
                                  </p:childTnLst>
                                </p:cTn>
                              </p:par>
                              <p:par>
                                <p:cTn id="56" presetID="37" presetClass="path" presetSubtype="0" accel="10000" decel="34000" fill="hold" nodeType="withEffect">
                                  <p:stCondLst>
                                    <p:cond delay="2250"/>
                                  </p:stCondLst>
                                  <p:childTnLst>
                                    <p:animMotion origin="layout" path="M -0.00013 -0.00023 C 0.01549 -0.17592 0.07447 -0.31828 0.09127 -0.49189 C 0.10273 -0.59953 0.01614 -0.78703 0.01849 -0.9625 C 0.02096 -1.13703 0.11731 -1.43379 0.10585 -1.54305 C 0.08919 -1.71689 0.06184 -1.84838 -0.00013 -1.95023 " pathEditMode="relative" rAng="16200000" ptsTypes="AAAAA">
                                      <p:cBhvr>
                                        <p:cTn id="57" dur="1750" fill="hold"/>
                                        <p:tgtEl>
                                          <p:spTgt spid="53"/>
                                        </p:tgtEl>
                                        <p:attrNameLst>
                                          <p:attrName>ppt_x</p:attrName>
                                          <p:attrName>ppt_y</p:attrName>
                                        </p:attrNameLst>
                                      </p:cBhvr>
                                      <p:rCtr x="5352" y="-97500"/>
                                    </p:animMotion>
                                  </p:childTnLst>
                                  <p:subTnLst>
                                    <p:set>
                                      <p:cBhvr override="childStyle">
                                        <p:cTn dur="1" fill="hold" display="0" masterRel="sameClick" afterEffect="1">
                                          <p:stCondLst>
                                            <p:cond evt="end" delay="0">
                                              <p:tn val="56"/>
                                            </p:cond>
                                          </p:stCondLst>
                                        </p:cTn>
                                        <p:tgtEl>
                                          <p:spTgt spid="53"/>
                                        </p:tgtEl>
                                        <p:attrNameLst>
                                          <p:attrName>style.visibility</p:attrName>
                                        </p:attrNameLst>
                                      </p:cBhvr>
                                      <p:to>
                                        <p:strVal val="hidden"/>
                                      </p:to>
                                    </p:set>
                                  </p:subTnLst>
                                </p:cTn>
                              </p:par>
                              <p:par>
                                <p:cTn id="58" presetID="37" presetClass="path" presetSubtype="0" accel="7000" decel="60000" fill="hold" nodeType="withEffect">
                                  <p:stCondLst>
                                    <p:cond delay="2000"/>
                                  </p:stCondLst>
                                  <p:childTnLst>
                                    <p:animMotion origin="layout" path="M -8.33333E-7 4.81481E-6 C 0.05886 -0.22223 0.06276 -0.30741 0.07891 -0.40394 C 0.09505 -0.50093 0.10117 -0.65649 0.10378 -0.76413 C 0.10638 -0.87246 0.103 -0.97292 0.09466 -1.05186 C 0.08281 -1.18403 0.04805 -1.35903 -8.33333E-7 -1.47524 " pathEditMode="fixed" rAng="16200000" ptsTypes="AAAAA">
                                      <p:cBhvr>
                                        <p:cTn id="59" dur="1500" fill="hold"/>
                                        <p:tgtEl>
                                          <p:spTgt spid="59"/>
                                        </p:tgtEl>
                                        <p:attrNameLst>
                                          <p:attrName>ppt_x</p:attrName>
                                          <p:attrName>ppt_y</p:attrName>
                                        </p:attrNameLst>
                                      </p:cBhvr>
                                      <p:rCtr x="5221" y="-73750"/>
                                    </p:animMotion>
                                  </p:childTnLst>
                                  <p:subTnLst>
                                    <p:set>
                                      <p:cBhvr override="childStyle">
                                        <p:cTn dur="1" fill="hold" display="0" masterRel="sameClick" afterEffect="1">
                                          <p:stCondLst>
                                            <p:cond evt="end" delay="0">
                                              <p:tn val="58"/>
                                            </p:cond>
                                          </p:stCondLst>
                                        </p:cTn>
                                        <p:tgtEl>
                                          <p:spTgt spid="59"/>
                                        </p:tgtEl>
                                        <p:attrNameLst>
                                          <p:attrName>style.visibility</p:attrName>
                                        </p:attrNameLst>
                                      </p:cBhvr>
                                      <p:to>
                                        <p:strVal val="hidden"/>
                                      </p:to>
                                    </p:set>
                                  </p:subTnLst>
                                </p:cTn>
                              </p:par>
                              <p:par>
                                <p:cTn id="60" presetID="37" presetClass="path" presetSubtype="0" accel="9000" decel="18000" fill="hold" nodeType="withEffect">
                                  <p:stCondLst>
                                    <p:cond delay="2750"/>
                                  </p:stCondLst>
                                  <p:childTnLst>
                                    <p:animMotion origin="layout" path="M 2.91667E-6 -3.7037E-7 C -0.01862 -0.13565 -0.04479 -0.22222 -0.05899 -0.36435 C -0.07461 -0.45069 -0.10495 -0.62338 -0.10274 -0.77593 C -0.09766 -0.92917 -0.05352 -1.20116 -0.04115 -1.27546 C -0.0112 -1.39884 0.0039 -1.42477 0.04883 -1.5287 " pathEditMode="relative" rAng="16380000" ptsTypes="AAAAA">
                                      <p:cBhvr>
                                        <p:cTn id="61" dur="2750" fill="hold"/>
                                        <p:tgtEl>
                                          <p:spTgt spid="69"/>
                                        </p:tgtEl>
                                        <p:attrNameLst>
                                          <p:attrName>ppt_x</p:attrName>
                                          <p:attrName>ppt_y</p:attrName>
                                        </p:attrNameLst>
                                      </p:cBhvr>
                                      <p:rCtr x="-3828" y="-77014"/>
                                    </p:animMotion>
                                  </p:childTnLst>
                                  <p:subTnLst>
                                    <p:set>
                                      <p:cBhvr override="childStyle">
                                        <p:cTn dur="1" fill="hold" display="0" masterRel="sameClick" afterEffect="1">
                                          <p:stCondLst>
                                            <p:cond evt="end" delay="0">
                                              <p:tn val="60"/>
                                            </p:cond>
                                          </p:stCondLst>
                                        </p:cTn>
                                        <p:tgtEl>
                                          <p:spTgt spid="69"/>
                                        </p:tgtEl>
                                        <p:attrNameLst>
                                          <p:attrName>style.visibility</p:attrName>
                                        </p:attrNameLst>
                                      </p:cBhvr>
                                      <p:to>
                                        <p:strVal val="hidden"/>
                                      </p:to>
                                    </p:set>
                                  </p:subTnLst>
                                </p:cTn>
                              </p:par>
                              <p:par>
                                <p:cTn id="62" presetID="37" presetClass="path" presetSubtype="0" accel="12000" decel="29000" fill="hold" nodeType="withEffect">
                                  <p:stCondLst>
                                    <p:cond delay="3250"/>
                                  </p:stCondLst>
                                  <p:childTnLst>
                                    <p:animMotion origin="layout" path="M 0.14635 -0.0007 L 0.05976 -0.37894 C 0.0401 -0.45695 0.02916 -0.57593 0.02916 -0.69977 C 0.02916 -0.83982 0.0401 -0.95209 0.05976 -1.03056 L 0.14635 -1.40764 " pathEditMode="relative" rAng="16200000" ptsTypes="AAAAA">
                                      <p:cBhvr>
                                        <p:cTn id="63" dur="2000" fill="hold"/>
                                        <p:tgtEl>
                                          <p:spTgt spid="78"/>
                                        </p:tgtEl>
                                        <p:attrNameLst>
                                          <p:attrName>ppt_x</p:attrName>
                                          <p:attrName>ppt_y</p:attrName>
                                        </p:attrNameLst>
                                      </p:cBhvr>
                                      <p:rCtr x="-5859" y="-70347"/>
                                    </p:animMotion>
                                  </p:childTnLst>
                                </p:cTn>
                              </p:par>
                              <p:par>
                                <p:cTn id="64" presetID="37" presetClass="path" presetSubtype="0" accel="7000" decel="22000" fill="hold" nodeType="withEffect">
                                  <p:stCondLst>
                                    <p:cond delay="2200"/>
                                  </p:stCondLst>
                                  <p:childTnLst>
                                    <p:animMotion origin="layout" path="M 7.39426E-17 -4.81481E-6 L 0.02448 -0.39282 C 0.03008 -0.47384 0.03333 -0.59699 0.03333 -0.72592 C 0.03333 -0.87245 0.03008 -0.99004 0.02448 -1.07152 L 7.39426E-17 -1.46481 " pathEditMode="relative" rAng="16200000" ptsTypes="AAAAA">
                                      <p:cBhvr>
                                        <p:cTn id="65" dur="1000" fill="hold"/>
                                        <p:tgtEl>
                                          <p:spTgt spid="80"/>
                                        </p:tgtEl>
                                        <p:attrNameLst>
                                          <p:attrName>ppt_x</p:attrName>
                                          <p:attrName>ppt_y</p:attrName>
                                        </p:attrNameLst>
                                      </p:cBhvr>
                                      <p:rCtr x="1667" y="-73241"/>
                                    </p:animMotion>
                                  </p:childTnLst>
                                </p:cTn>
                              </p:par>
                              <p:par>
                                <p:cTn id="66" presetID="37" presetClass="path" presetSubtype="0" accel="10000" decel="34000" fill="hold" nodeType="withEffect">
                                  <p:stCondLst>
                                    <p:cond delay="4250"/>
                                  </p:stCondLst>
                                  <p:childTnLst>
                                    <p:animMotion origin="layout" path="M -0.88646 -0.07384 C -0.87474 -0.20301 -0.83099 -0.30787 -0.81849 -0.43565 C -0.81003 -0.51482 -0.87435 -0.65278 -0.87253 -0.78171 C -0.8707 -0.90996 -0.79922 -1.12824 -0.80768 -1.2088 C -0.82005 -1.33658 -0.84036 -1.43333 -0.88646 -1.50833 " pathEditMode="relative" rAng="16200000" ptsTypes="AAAAA">
                                      <p:cBhvr>
                                        <p:cTn id="67" dur="1250" fill="hold"/>
                                        <p:tgtEl>
                                          <p:spTgt spid="81"/>
                                        </p:tgtEl>
                                        <p:attrNameLst>
                                          <p:attrName>ppt_x</p:attrName>
                                          <p:attrName>ppt_y</p:attrName>
                                        </p:attrNameLst>
                                      </p:cBhvr>
                                      <p:rCtr x="3971" y="-71713"/>
                                    </p:animMotion>
                                  </p:childTnLst>
                                  <p:subTnLst>
                                    <p:set>
                                      <p:cBhvr override="childStyle">
                                        <p:cTn dur="1" fill="hold" display="0" masterRel="sameClick" afterEffect="1">
                                          <p:stCondLst>
                                            <p:cond evt="end" delay="0">
                                              <p:tn val="66"/>
                                            </p:cond>
                                          </p:stCondLst>
                                        </p:cTn>
                                        <p:tgtEl>
                                          <p:spTgt spid="81"/>
                                        </p:tgtEl>
                                        <p:attrNameLst>
                                          <p:attrName>style.visibility</p:attrName>
                                        </p:attrNameLst>
                                      </p:cBhvr>
                                      <p:to>
                                        <p:strVal val="hidden"/>
                                      </p:to>
                                    </p:set>
                                  </p:subTnLst>
                                </p:cTn>
                              </p:par>
                              <p:par>
                                <p:cTn id="68" presetID="37" presetClass="path" presetSubtype="0" accel="7000" decel="60000" fill="hold" nodeType="withEffect">
                                  <p:stCondLst>
                                    <p:cond delay="2000"/>
                                  </p:stCondLst>
                                  <p:childTnLst>
                                    <p:animMotion origin="layout" path="M -4.16667E-7 -7.40741E-7 C 0.03281 -0.17523 0.03503 -0.24236 0.04401 -0.31852 C 0.05313 -0.39491 0.05651 -0.51759 0.05794 -0.60231 C 0.05938 -0.68773 0.05755 -0.7669 0.05287 -0.82917 C 0.04622 -0.93333 0.02682 -1.0713 -4.16667E-7 -1.16273 " pathEditMode="fixed" rAng="16200000" ptsTypes="AAAAA">
                                      <p:cBhvr>
                                        <p:cTn id="69" dur="2000" fill="hold"/>
                                        <p:tgtEl>
                                          <p:spTgt spid="86"/>
                                        </p:tgtEl>
                                        <p:attrNameLst>
                                          <p:attrName>ppt_x</p:attrName>
                                          <p:attrName>ppt_y</p:attrName>
                                        </p:attrNameLst>
                                      </p:cBhvr>
                                      <p:rCtr x="2917" y="-58125"/>
                                    </p:animMotion>
                                  </p:childTnLst>
                                  <p:subTnLst>
                                    <p:set>
                                      <p:cBhvr override="childStyle">
                                        <p:cTn dur="1" fill="hold" display="0" masterRel="sameClick" afterEffect="1">
                                          <p:stCondLst>
                                            <p:cond evt="end" delay="0">
                                              <p:tn val="68"/>
                                            </p:cond>
                                          </p:stCondLst>
                                        </p:cTn>
                                        <p:tgtEl>
                                          <p:spTgt spid="86"/>
                                        </p:tgtEl>
                                        <p:attrNameLst>
                                          <p:attrName>style.visibility</p:attrName>
                                        </p:attrNameLst>
                                      </p:cBhvr>
                                      <p:to>
                                        <p:strVal val="hidden"/>
                                      </p:to>
                                    </p:set>
                                  </p:subTnLst>
                                </p:cTn>
                              </p:par>
                              <p:par>
                                <p:cTn id="70" presetID="37" presetClass="path" presetSubtype="0" accel="9000" decel="18000" fill="hold" nodeType="withEffect">
                                  <p:stCondLst>
                                    <p:cond delay="2750"/>
                                  </p:stCondLst>
                                  <p:childTnLst>
                                    <p:animMotion origin="layout" path="M -1.45833E-6 -1.11111E-6 C 0.01068 -0.11342 0.02214 -0.18403 0.03164 -0.30301 C 0.03972 -0.37477 0.0556 -0.51852 0.06029 -0.64815 C 0.0638 -0.7787 0.05899 -1.01505 0.05755 -1.07917 C 0.05222 -1.18773 0.04805 -1.21157 0.03724 -1.30486 " pathEditMode="relative" rAng="16380000" ptsTypes="AAAAA">
                                      <p:cBhvr>
                                        <p:cTn id="71" dur="1500" fill="hold"/>
                                        <p:tgtEl>
                                          <p:spTgt spid="90"/>
                                        </p:tgtEl>
                                        <p:attrNameLst>
                                          <p:attrName>ppt_x</p:attrName>
                                          <p:attrName>ppt_y</p:attrName>
                                        </p:attrNameLst>
                                      </p:cBhvr>
                                      <p:rCtr x="3906" y="-65046"/>
                                    </p:animMotion>
                                  </p:childTnLst>
                                  <p:subTnLst>
                                    <p:set>
                                      <p:cBhvr override="childStyle">
                                        <p:cTn dur="1" fill="hold" display="0" masterRel="sameClick" afterEffect="1">
                                          <p:stCondLst>
                                            <p:cond evt="end" delay="0">
                                              <p:tn val="70"/>
                                            </p:cond>
                                          </p:stCondLst>
                                        </p:cTn>
                                        <p:tgtEl>
                                          <p:spTgt spid="90"/>
                                        </p:tgtEl>
                                        <p:attrNameLst>
                                          <p:attrName>style.visibility</p:attrName>
                                        </p:attrNameLst>
                                      </p:cBhvr>
                                      <p:to>
                                        <p:strVal val="hidden"/>
                                      </p:to>
                                    </p:set>
                                  </p:subTnLst>
                                </p:cTn>
                              </p:par>
                              <p:par>
                                <p:cTn id="72" presetID="37" presetClass="path" presetSubtype="0" accel="12000" decel="29000" fill="hold" nodeType="withEffect">
                                  <p:stCondLst>
                                    <p:cond delay="3500"/>
                                  </p:stCondLst>
                                  <p:childTnLst>
                                    <p:animMotion origin="layout" path="M -0.02408 -0.00024 L 0.02331 -0.34954 C 0.03399 -0.4213 0.04011 -0.53125 0.04011 -0.64561 C 0.04011 -0.77477 0.03399 -0.87848 0.02331 -0.95093 L -0.02408 -1.29908 " pathEditMode="relative" rAng="16200000" ptsTypes="AAAAA">
                                      <p:cBhvr>
                                        <p:cTn id="73" dur="1500" fill="hold"/>
                                        <p:tgtEl>
                                          <p:spTgt spid="95"/>
                                        </p:tgtEl>
                                        <p:attrNameLst>
                                          <p:attrName>ppt_x</p:attrName>
                                          <p:attrName>ppt_y</p:attrName>
                                        </p:attrNameLst>
                                      </p:cBhvr>
                                      <p:rCtr x="3203" y="-64931"/>
                                    </p:animMotion>
                                  </p:childTnLst>
                                </p:cTn>
                              </p:par>
                              <p:par>
                                <p:cTn id="74" presetID="37" presetClass="path" presetSubtype="0" accel="7000" decel="22000" fill="hold" nodeType="withEffect">
                                  <p:stCondLst>
                                    <p:cond delay="3000"/>
                                  </p:stCondLst>
                                  <p:childTnLst>
                                    <p:animMotion origin="layout" path="M -0.00821 -0.00024 L 0.0289 -0.37987 C 0.0375 -0.45857 0.04231 -0.57732 0.04231 -0.70209 C 0.04231 -0.84375 0.0375 -0.95741 0.0289 -1.03612 L -0.00821 -1.41644 " pathEditMode="relative" rAng="16200000" ptsTypes="AAAAA">
                                      <p:cBhvr>
                                        <p:cTn id="75" dur="2000" fill="hold"/>
                                        <p:tgtEl>
                                          <p:spTgt spid="99"/>
                                        </p:tgtEl>
                                        <p:attrNameLst>
                                          <p:attrName>ppt_x</p:attrName>
                                          <p:attrName>ppt_y</p:attrName>
                                        </p:attrNameLst>
                                      </p:cBhvr>
                                      <p:rCtr x="2526" y="-70810"/>
                                    </p:animMotion>
                                  </p:childTnLst>
                                </p:cTn>
                              </p:par>
                              <p:par>
                                <p:cTn id="76" presetID="37" presetClass="path" presetSubtype="0" accel="10000" decel="34000" fill="hold" nodeType="withEffect">
                                  <p:stCondLst>
                                    <p:cond delay="2450"/>
                                  </p:stCondLst>
                                  <p:childTnLst>
                                    <p:animMotion origin="layout" path="M -0.14558 -0.09746 C -0.13386 -0.21991 -0.09011 -0.31922 -0.07761 -0.44028 C -0.06914 -0.51528 -0.13347 -0.64607 -0.13164 -0.76829 C -0.12982 -0.88982 -0.05834 -1.09676 -0.0668 -1.17292 C -0.07917 -1.29398 -0.09948 -1.38588 -0.14558 -1.45672 " pathEditMode="relative" rAng="16200000" ptsTypes="AAAAA">
                                      <p:cBhvr>
                                        <p:cTn id="77" dur="2250" fill="hold"/>
                                        <p:tgtEl>
                                          <p:spTgt spid="100"/>
                                        </p:tgtEl>
                                        <p:attrNameLst>
                                          <p:attrName>ppt_x</p:attrName>
                                          <p:attrName>ppt_y</p:attrName>
                                        </p:attrNameLst>
                                      </p:cBhvr>
                                      <p:rCtr x="3971" y="-67963"/>
                                    </p:animMotion>
                                  </p:childTnLst>
                                  <p:subTnLst>
                                    <p:set>
                                      <p:cBhvr override="childStyle">
                                        <p:cTn dur="1" fill="hold" display="0" masterRel="sameClick" afterEffect="1">
                                          <p:stCondLst>
                                            <p:cond evt="end" delay="0">
                                              <p:tn val="76"/>
                                            </p:cond>
                                          </p:stCondLst>
                                        </p:cTn>
                                        <p:tgtEl>
                                          <p:spTgt spid="100"/>
                                        </p:tgtEl>
                                        <p:attrNameLst>
                                          <p:attrName>style.visibility</p:attrName>
                                        </p:attrNameLst>
                                      </p:cBhvr>
                                      <p:to>
                                        <p:strVal val="hidden"/>
                                      </p:to>
                                    </p:set>
                                  </p:subTnLst>
                                </p:cTn>
                              </p:par>
                              <p:par>
                                <p:cTn id="78" presetID="37" presetClass="path" presetSubtype="0" accel="7000" decel="60000" fill="hold" nodeType="withEffect">
                                  <p:stCondLst>
                                    <p:cond delay="2000"/>
                                  </p:stCondLst>
                                  <p:childTnLst>
                                    <p:animMotion origin="layout" path="M 0.22006 -0.08773 C 0.17474 -0.33472 0.17175 -0.42963 0.15938 -0.53704 C 0.14701 -0.64468 0.14219 -0.81783 0.14024 -0.93727 C 0.13829 -1.05787 0.14089 -1.16945 0.14727 -1.25741 C 0.15639 -1.40417 0.18308 -1.59884 0.22006 -1.72801 " pathEditMode="fixed" rAng="16200000" ptsTypes="AAAAA">
                                      <p:cBhvr>
                                        <p:cTn id="79" dur="1300" fill="hold"/>
                                        <p:tgtEl>
                                          <p:spTgt spid="105"/>
                                        </p:tgtEl>
                                        <p:attrNameLst>
                                          <p:attrName>ppt_x</p:attrName>
                                          <p:attrName>ppt_y</p:attrName>
                                        </p:attrNameLst>
                                      </p:cBhvr>
                                      <p:rCtr x="-4023" y="-82014"/>
                                    </p:animMotion>
                                  </p:childTnLst>
                                  <p:subTnLst>
                                    <p:set>
                                      <p:cBhvr override="childStyle">
                                        <p:cTn dur="1" fill="hold" display="0" masterRel="sameClick" afterEffect="1">
                                          <p:stCondLst>
                                            <p:cond evt="end" delay="0">
                                              <p:tn val="78"/>
                                            </p:cond>
                                          </p:stCondLst>
                                        </p:cTn>
                                        <p:tgtEl>
                                          <p:spTgt spid="105"/>
                                        </p:tgtEl>
                                        <p:attrNameLst>
                                          <p:attrName>style.visibility</p:attrName>
                                        </p:attrNameLst>
                                      </p:cBhvr>
                                      <p:to>
                                        <p:strVal val="hidden"/>
                                      </p:to>
                                    </p:set>
                                  </p:subTnLst>
                                </p:cTn>
                              </p:par>
                              <p:par>
                                <p:cTn id="80" presetID="37" presetClass="path" presetSubtype="0" accel="9000" decel="18000" fill="hold" nodeType="withEffect">
                                  <p:stCondLst>
                                    <p:cond delay="2750"/>
                                  </p:stCondLst>
                                  <p:childTnLst>
                                    <p:animMotion origin="layout" path="M 0.07695 -0.03588 C 0.06003 -0.1875 0.03581 -0.28356 0.02331 -0.44213 C 0.00911 -0.53889 -0.01875 -0.73218 -0.01589 -0.90185 C -0.01029 -1.07245 0.03281 -1.37778 0.04479 -1.46065 C 0.0737 -1.59954 0.08802 -1.6287 0.13086 -1.7456 " pathEditMode="relative" rAng="16380000" ptsTypes="AAAAA">
                                      <p:cBhvr>
                                        <p:cTn id="81" dur="1500" fill="hold"/>
                                        <p:tgtEl>
                                          <p:spTgt spid="109"/>
                                        </p:tgtEl>
                                        <p:attrNameLst>
                                          <p:attrName>ppt_x</p:attrName>
                                          <p:attrName>ppt_y</p:attrName>
                                        </p:attrNameLst>
                                      </p:cBhvr>
                                      <p:rCtr x="-3216" y="-86042"/>
                                    </p:animMotion>
                                  </p:childTnLst>
                                  <p:subTnLst>
                                    <p:set>
                                      <p:cBhvr override="childStyle">
                                        <p:cTn dur="1" fill="hold" display="0" masterRel="sameClick" afterEffect="1">
                                          <p:stCondLst>
                                            <p:cond evt="end" delay="0">
                                              <p:tn val="80"/>
                                            </p:cond>
                                          </p:stCondLst>
                                        </p:cTn>
                                        <p:tgtEl>
                                          <p:spTgt spid="109"/>
                                        </p:tgtEl>
                                        <p:attrNameLst>
                                          <p:attrName>style.visibility</p:attrName>
                                        </p:attrNameLst>
                                      </p:cBhvr>
                                      <p:to>
                                        <p:strVal val="hidden"/>
                                      </p:to>
                                    </p:set>
                                  </p:subTnLst>
                                </p:cTn>
                              </p:par>
                              <p:par>
                                <p:cTn id="82" presetID="37" presetClass="path" presetSubtype="0" accel="12000" decel="29000" fill="hold" nodeType="withEffect">
                                  <p:stCondLst>
                                    <p:cond delay="1500"/>
                                  </p:stCondLst>
                                  <p:childTnLst>
                                    <p:animMotion origin="layout" path="M -0.00638 0.00024 L 0.0418 -0.46064 C 0.05274 -0.55578 0.05899 -0.70046 0.05899 -0.85162 C 0.05899 -1.02222 0.05274 -1.15879 0.0418 -1.25439 L -0.00638 -1.71412 " pathEditMode="relative" rAng="16200000" ptsTypes="AAAAA">
                                      <p:cBhvr>
                                        <p:cTn id="83" dur="2000" fill="hold"/>
                                        <p:tgtEl>
                                          <p:spTgt spid="113"/>
                                        </p:tgtEl>
                                        <p:attrNameLst>
                                          <p:attrName>ppt_x</p:attrName>
                                          <p:attrName>ppt_y</p:attrName>
                                        </p:attrNameLst>
                                      </p:cBhvr>
                                      <p:rCtr x="3268" y="-85718"/>
                                    </p:animMotion>
                                  </p:childTnLst>
                                </p:cTn>
                              </p:par>
                              <p:par>
                                <p:cTn id="84" presetID="37" presetClass="path" presetSubtype="0" accel="7000" decel="22000" fill="hold" nodeType="withEffect">
                                  <p:stCondLst>
                                    <p:cond delay="2500"/>
                                  </p:stCondLst>
                                  <p:childTnLst>
                                    <p:animMotion origin="layout" path="M 3.95833E-6 -2.59259E-6 L 0.03281 -0.39676 C 0.04023 -0.4787 0.04453 -0.60324 0.04453 -0.73356 C 0.04453 -0.88171 0.04023 -1.00046 0.03281 -1.08264 L 3.95833E-6 -1.48009 " pathEditMode="relative" rAng="16200000" ptsTypes="AAAAA">
                                      <p:cBhvr>
                                        <p:cTn id="85" dur="2500" fill="hold"/>
                                        <p:tgtEl>
                                          <p:spTgt spid="114"/>
                                        </p:tgtEl>
                                        <p:attrNameLst>
                                          <p:attrName>ppt_x</p:attrName>
                                          <p:attrName>ppt_y</p:attrName>
                                        </p:attrNameLst>
                                      </p:cBhvr>
                                      <p:rCtr x="2227" y="-74005"/>
                                    </p:animMotion>
                                  </p:childTnLst>
                                </p:cTn>
                              </p:par>
                              <p:par>
                                <p:cTn id="86" presetID="37" presetClass="path" presetSubtype="0" accel="10000" decel="34000" fill="hold" nodeType="withEffect">
                                  <p:stCondLst>
                                    <p:cond delay="2000"/>
                                  </p:stCondLst>
                                  <p:childTnLst>
                                    <p:animMotion origin="layout" path="M 2.70833E-6 -7.40741E-7 C 0.01172 -0.1287 0.05547 -0.23287 0.06797 -0.36018 C 0.07643 -0.43912 0.01211 -0.57639 0.01393 -0.70486 C 0.01575 -0.83264 0.08724 -1.05 0.07877 -1.13009 C 0.0664 -1.25741 0.04609 -1.3537 2.70833E-6 -1.42847 " pathEditMode="relative" rAng="16200000" ptsTypes="AAAAA">
                                      <p:cBhvr>
                                        <p:cTn id="87" dur="2000" fill="hold"/>
                                        <p:tgtEl>
                                          <p:spTgt spid="115"/>
                                        </p:tgtEl>
                                        <p:attrNameLst>
                                          <p:attrName>ppt_x</p:attrName>
                                          <p:attrName>ppt_y</p:attrName>
                                        </p:attrNameLst>
                                      </p:cBhvr>
                                      <p:rCtr x="3971" y="-71412"/>
                                    </p:animMotion>
                                  </p:childTnLst>
                                  <p:subTnLst>
                                    <p:set>
                                      <p:cBhvr override="childStyle">
                                        <p:cTn dur="1" fill="hold" display="0" masterRel="sameClick" afterEffect="1">
                                          <p:stCondLst>
                                            <p:cond evt="end" delay="0">
                                              <p:tn val="86"/>
                                            </p:cond>
                                          </p:stCondLst>
                                        </p:cTn>
                                        <p:tgtEl>
                                          <p:spTgt spid="115"/>
                                        </p:tgtEl>
                                        <p:attrNameLst>
                                          <p:attrName>style.visibility</p:attrName>
                                        </p:attrNameLst>
                                      </p:cBhvr>
                                      <p:to>
                                        <p:strVal val="hidden"/>
                                      </p:to>
                                    </p:set>
                                  </p:subTnLst>
                                </p:cTn>
                              </p:par>
                              <p:par>
                                <p:cTn id="88" presetID="37" presetClass="path" presetSubtype="0" accel="7000" decel="60000" fill="hold" nodeType="withEffect">
                                  <p:stCondLst>
                                    <p:cond delay="2000"/>
                                  </p:stCondLst>
                                  <p:childTnLst>
                                    <p:animMotion origin="layout" path="M 0.42618 -0.07083 C 0.37175 -0.33125 0.36823 -0.43102 0.35326 -0.54421 C 0.33842 -0.65787 0.33269 -0.84005 0.33034 -0.9662 C 0.328 -1.09306 0.33112 -1.21065 0.33881 -1.30324 C 0.34974 -1.4581 0.38177 -1.66319 0.42618 -1.79931 " pathEditMode="fixed" rAng="16200000" ptsTypes="AAAAA">
                                      <p:cBhvr>
                                        <p:cTn id="89" dur="1300" fill="hold"/>
                                        <p:tgtEl>
                                          <p:spTgt spid="119"/>
                                        </p:tgtEl>
                                        <p:attrNameLst>
                                          <p:attrName>ppt_x</p:attrName>
                                          <p:attrName>ppt_y</p:attrName>
                                        </p:attrNameLst>
                                      </p:cBhvr>
                                      <p:rCtr x="-4831" y="-86412"/>
                                    </p:animMotion>
                                  </p:childTnLst>
                                  <p:subTnLst>
                                    <p:set>
                                      <p:cBhvr override="childStyle">
                                        <p:cTn dur="1" fill="hold" display="0" masterRel="sameClick" afterEffect="1">
                                          <p:stCondLst>
                                            <p:cond evt="end" delay="0">
                                              <p:tn val="88"/>
                                            </p:cond>
                                          </p:stCondLst>
                                        </p:cTn>
                                        <p:tgtEl>
                                          <p:spTgt spid="119"/>
                                        </p:tgtEl>
                                        <p:attrNameLst>
                                          <p:attrName>style.visibility</p:attrName>
                                        </p:attrNameLst>
                                      </p:cBhvr>
                                      <p:to>
                                        <p:strVal val="hidden"/>
                                      </p:to>
                                    </p:set>
                                  </p:subTnLst>
                                </p:cTn>
                              </p:par>
                              <p:par>
                                <p:cTn id="90" presetID="37" presetClass="path" presetSubtype="0" accel="7000" decel="60000" fill="hold" nodeType="withEffect">
                                  <p:stCondLst>
                                    <p:cond delay="2500"/>
                                  </p:stCondLst>
                                  <p:childTnLst>
                                    <p:animMotion origin="layout" path="M 0.71393 0.25834 C 0.68347 0.01226 0.68138 -0.08195 0.67305 -0.18913 C 0.66472 -0.2963 0.66159 -0.46876 0.66029 -0.58774 C 0.65886 -0.70788 0.66068 -0.81899 0.66498 -0.90649 C 0.6711 -1.05279 0.68906 -1.24677 0.71393 -1.37524 " pathEditMode="fixed" rAng="16200000" ptsTypes="AAAAA">
                                      <p:cBhvr>
                                        <p:cTn id="91" dur="2500" fill="hold"/>
                                        <p:tgtEl>
                                          <p:spTgt spid="123"/>
                                        </p:tgtEl>
                                        <p:attrNameLst>
                                          <p:attrName>ppt_x</p:attrName>
                                          <p:attrName>ppt_y</p:attrName>
                                        </p:attrNameLst>
                                      </p:cBhvr>
                                      <p:rCtr x="-2708" y="-81667"/>
                                    </p:animMotion>
                                  </p:childTnLst>
                                  <p:subTnLst>
                                    <p:set>
                                      <p:cBhvr override="childStyle">
                                        <p:cTn dur="1" fill="hold" display="0" masterRel="sameClick" afterEffect="1">
                                          <p:stCondLst>
                                            <p:cond evt="end" delay="0">
                                              <p:tn val="90"/>
                                            </p:cond>
                                          </p:stCondLst>
                                        </p:cTn>
                                        <p:tgtEl>
                                          <p:spTgt spid="123"/>
                                        </p:tgtEl>
                                        <p:attrNameLst>
                                          <p:attrName>style.visibility</p:attrName>
                                        </p:attrNameLst>
                                      </p:cBhvr>
                                      <p:to>
                                        <p:strVal val="hidden"/>
                                      </p:to>
                                    </p:set>
                                  </p:subTnLst>
                                </p:cTn>
                              </p:par>
                              <p:par>
                                <p:cTn id="92" presetID="37" presetClass="path" presetSubtype="0" accel="7000" decel="60000" fill="hold" nodeType="withEffect">
                                  <p:stCondLst>
                                    <p:cond delay="2000"/>
                                  </p:stCondLst>
                                  <p:childTnLst>
                                    <p:animMotion origin="layout" path="M -0.05182 -0.0132 C 0.00703 -0.25671 0.01094 -0.35 0.02708 -0.45579 C 0.04323 -0.56204 0.04935 -0.73264 0.05195 -0.85046 C 0.05456 -0.96921 0.05117 -1.07894 0.04284 -1.16574 C 0.03099 -1.31065 -0.00378 -1.50232 -0.05182 -1.62963 " pathEditMode="fixed" rAng="16200000" ptsTypes="AAAAA">
                                      <p:cBhvr>
                                        <p:cTn id="93" dur="2250" fill="hold"/>
                                        <p:tgtEl>
                                          <p:spTgt spid="127"/>
                                        </p:tgtEl>
                                        <p:attrNameLst>
                                          <p:attrName>ppt_x</p:attrName>
                                          <p:attrName>ppt_y</p:attrName>
                                        </p:attrNameLst>
                                      </p:cBhvr>
                                      <p:rCtr x="5221" y="-80810"/>
                                    </p:animMotion>
                                  </p:childTnLst>
                                  <p:subTnLst>
                                    <p:set>
                                      <p:cBhvr override="childStyle">
                                        <p:cTn dur="1" fill="hold" display="0" masterRel="sameClick" afterEffect="1">
                                          <p:stCondLst>
                                            <p:cond evt="end" delay="0">
                                              <p:tn val="92"/>
                                            </p:cond>
                                          </p:stCondLst>
                                        </p:cTn>
                                        <p:tgtEl>
                                          <p:spTgt spid="127"/>
                                        </p:tgtEl>
                                        <p:attrNameLst>
                                          <p:attrName>style.visibility</p:attrName>
                                        </p:attrNameLst>
                                      </p:cBhvr>
                                      <p:to>
                                        <p:strVal val="hidden"/>
                                      </p:to>
                                    </p:set>
                                  </p:subTnLst>
                                </p:cTn>
                              </p:par>
                              <p:par>
                                <p:cTn id="94" presetID="37" presetClass="path" presetSubtype="0" accel="7000" decel="60000" fill="hold" nodeType="withEffect">
                                  <p:stCondLst>
                                    <p:cond delay="3500"/>
                                  </p:stCondLst>
                                  <p:childTnLst>
                                    <p:animMotion origin="layout" path="M -0.00559 -0.00787 C 0.05326 -0.1831 0.05717 -0.25023 0.07331 -0.32639 C 0.08946 -0.40278 0.09558 -0.52546 0.09818 -0.61018 C 0.10079 -0.6956 0.0974 -0.77477 0.08907 -0.83704 C 0.07722 -0.9412 0.04245 -1.07917 -0.00559 -1.1706 " pathEditMode="fixed" rAng="16200000" ptsTypes="AAAAA">
                                      <p:cBhvr>
                                        <p:cTn id="95" dur="1300" fill="hold"/>
                                        <p:tgtEl>
                                          <p:spTgt spid="131"/>
                                        </p:tgtEl>
                                        <p:attrNameLst>
                                          <p:attrName>ppt_x</p:attrName>
                                          <p:attrName>ppt_y</p:attrName>
                                        </p:attrNameLst>
                                      </p:cBhvr>
                                      <p:rCtr x="5221" y="-58125"/>
                                    </p:animMotion>
                                  </p:childTnLst>
                                  <p:subTnLst>
                                    <p:set>
                                      <p:cBhvr override="childStyle">
                                        <p:cTn dur="1" fill="hold" display="0" masterRel="sameClick" afterEffect="1">
                                          <p:stCondLst>
                                            <p:cond evt="end" delay="0">
                                              <p:tn val="94"/>
                                            </p:cond>
                                          </p:stCondLst>
                                        </p:cTn>
                                        <p:tgtEl>
                                          <p:spTgt spid="131"/>
                                        </p:tgtEl>
                                        <p:attrNameLst>
                                          <p:attrName>style.visibility</p:attrName>
                                        </p:attrNameLst>
                                      </p:cBhvr>
                                      <p:to>
                                        <p:strVal val="hidden"/>
                                      </p:to>
                                    </p:set>
                                  </p:subTnLst>
                                </p:cTn>
                              </p:par>
                              <p:par>
                                <p:cTn id="96" presetID="37" presetClass="path" presetSubtype="0" accel="7000" decel="60000" fill="hold" nodeType="withEffect">
                                  <p:stCondLst>
                                    <p:cond delay="3000"/>
                                  </p:stCondLst>
                                  <p:childTnLst>
                                    <p:animMotion origin="layout" path="M 0.05625 0.00486 C 0.09779 -0.25231 0.09518 -0.34676 0.10391 -0.45671 C 0.11263 -0.5669 0.10677 -0.73958 0.1013 -0.8581 C 0.09557 -0.97801 0.08464 -1.08773 0.07031 -1.17292 C 0.04857 -1.31597 0.00065 -1.50092 -0.05586 -1.61829 " pathEditMode="fixed" rAng="15780000" ptsTypes="AAAAA">
                                      <p:cBhvr>
                                        <p:cTn id="97" dur="1750" fill="hold"/>
                                        <p:tgtEl>
                                          <p:spTgt spid="135"/>
                                        </p:tgtEl>
                                        <p:attrNameLst>
                                          <p:attrName>ppt_x</p:attrName>
                                          <p:attrName>ppt_y</p:attrName>
                                        </p:attrNameLst>
                                      </p:cBhvr>
                                      <p:rCtr x="-417" y="-82269"/>
                                    </p:animMotion>
                                  </p:childTnLst>
                                  <p:subTnLst>
                                    <p:set>
                                      <p:cBhvr override="childStyle">
                                        <p:cTn dur="1" fill="hold" display="0" masterRel="sameClick" afterEffect="1">
                                          <p:stCondLst>
                                            <p:cond evt="end" delay="0">
                                              <p:tn val="96"/>
                                            </p:cond>
                                          </p:stCondLst>
                                        </p:cTn>
                                        <p:tgtEl>
                                          <p:spTgt spid="135"/>
                                        </p:tgtEl>
                                        <p:attrNameLst>
                                          <p:attrName>style.visibility</p:attrName>
                                        </p:attrNameLst>
                                      </p:cBhvr>
                                      <p:to>
                                        <p:strVal val="hidden"/>
                                      </p:to>
                                    </p:set>
                                  </p:subTnLst>
                                </p:cTn>
                              </p:par>
                              <p:par>
                                <p:cTn id="98" presetID="37" presetClass="path" presetSubtype="0" accel="9000" decel="18000" fill="hold" nodeType="withEffect">
                                  <p:stCondLst>
                                    <p:cond delay="2250"/>
                                  </p:stCondLst>
                                  <p:childTnLst>
                                    <p:animMotion origin="layout" path="M -0.18854 -0.01736 C -0.17318 -0.13611 -0.15599 -0.21019 -0.14258 -0.33542 C -0.13112 -0.41088 -0.10795 -0.56181 -0.10248 -0.69884 C -0.09883 -0.83681 -0.11055 -1.08611 -0.11394 -1.15463 C -0.12435 -1.26875 -0.13099 -1.29375 -0.14987 -1.39329 " pathEditMode="relative" rAng="16380000" ptsTypes="AAAAA">
                                      <p:cBhvr>
                                        <p:cTn id="99" dur="3000" fill="hold"/>
                                        <p:tgtEl>
                                          <p:spTgt spid="139"/>
                                        </p:tgtEl>
                                        <p:attrNameLst>
                                          <p:attrName>ppt_x</p:attrName>
                                          <p:attrName>ppt_y</p:attrName>
                                        </p:attrNameLst>
                                      </p:cBhvr>
                                      <p:rCtr x="5221" y="-68472"/>
                                    </p:animMotion>
                                  </p:childTnLst>
                                  <p:subTnLst>
                                    <p:set>
                                      <p:cBhvr override="childStyle">
                                        <p:cTn dur="1" fill="hold" display="0" masterRel="sameClick" afterEffect="1">
                                          <p:stCondLst>
                                            <p:cond evt="end" delay="0">
                                              <p:tn val="98"/>
                                            </p:cond>
                                          </p:stCondLst>
                                        </p:cTn>
                                        <p:tgtEl>
                                          <p:spTgt spid="139"/>
                                        </p:tgtEl>
                                        <p:attrNameLst>
                                          <p:attrName>style.visibility</p:attrName>
                                        </p:attrNameLst>
                                      </p:cBhvr>
                                      <p:to>
                                        <p:strVal val="hidden"/>
                                      </p:to>
                                    </p:set>
                                  </p:subTnLst>
                                </p:cTn>
                              </p:par>
                              <p:par>
                                <p:cTn id="100" presetID="37" presetClass="path" presetSubtype="0" accel="9000" decel="18000" fill="hold" nodeType="withEffect">
                                  <p:stCondLst>
                                    <p:cond delay="2500"/>
                                  </p:stCondLst>
                                  <p:childTnLst>
                                    <p:animMotion origin="layout" path="M 0.00456 -0.2257 C -0.01354 -0.3375 -0.03841 -0.40857 -0.05235 -0.525 C -0.06719 -0.5963 -0.09649 -0.73843 -0.09492 -0.86389 C -0.09063 -0.98959 -0.05 -1.2125 -0.03867 -1.27338 C -0.01081 -1.37431 0.00325 -1.39561 0.04505 -1.48056 " pathEditMode="relative" rAng="16380000" ptsTypes="AAAAA">
                                      <p:cBhvr>
                                        <p:cTn id="101" dur="2000" fill="hold"/>
                                        <p:tgtEl>
                                          <p:spTgt spid="143"/>
                                        </p:tgtEl>
                                        <p:attrNameLst>
                                          <p:attrName>ppt_x</p:attrName>
                                          <p:attrName>ppt_y</p:attrName>
                                        </p:attrNameLst>
                                      </p:cBhvr>
                                      <p:rCtr x="-3880" y="-63287"/>
                                    </p:animMotion>
                                  </p:childTnLst>
                                  <p:subTnLst>
                                    <p:set>
                                      <p:cBhvr override="childStyle">
                                        <p:cTn dur="1" fill="hold" display="0" masterRel="sameClick" afterEffect="1">
                                          <p:stCondLst>
                                            <p:cond evt="end" delay="0">
                                              <p:tn val="100"/>
                                            </p:cond>
                                          </p:stCondLst>
                                        </p:cTn>
                                        <p:tgtEl>
                                          <p:spTgt spid="143"/>
                                        </p:tgtEl>
                                        <p:attrNameLst>
                                          <p:attrName>style.visibility</p:attrName>
                                        </p:attrNameLst>
                                      </p:cBhvr>
                                      <p:to>
                                        <p:strVal val="hidden"/>
                                      </p:to>
                                    </p:set>
                                  </p:subTnLst>
                                </p:cTn>
                              </p:par>
                              <p:par>
                                <p:cTn id="102" presetID="37" presetClass="path" presetSubtype="0" accel="9000" decel="18000" fill="hold" nodeType="withEffect">
                                  <p:stCondLst>
                                    <p:cond delay="2250"/>
                                  </p:stCondLst>
                                  <p:childTnLst>
                                    <p:animMotion origin="layout" path="M -2.70833E-6 3.7037E-6 C -0.01731 -0.13542 -0.04179 -0.22199 -0.05495 -0.36389 C -0.0694 -0.45 -0.09778 -0.62269 -0.09544 -0.77524 C -0.09036 -0.92848 -0.0483 -1.2007 -0.03659 -1.27524 C -0.00807 -1.39861 0.00612 -1.42454 0.04857 -1.52894 " pathEditMode="relative" rAng="16380000" ptsTypes="AAAAA">
                                      <p:cBhvr>
                                        <p:cTn id="103" dur="1750" fill="hold"/>
                                        <p:tgtEl>
                                          <p:spTgt spid="147"/>
                                        </p:tgtEl>
                                        <p:attrNameLst>
                                          <p:attrName>ppt_x</p:attrName>
                                          <p:attrName>ppt_y</p:attrName>
                                        </p:attrNameLst>
                                      </p:cBhvr>
                                      <p:rCtr x="-3477" y="-76991"/>
                                    </p:animMotion>
                                  </p:childTnLst>
                                  <p:subTnLst>
                                    <p:set>
                                      <p:cBhvr override="childStyle">
                                        <p:cTn dur="1" fill="hold" display="0" masterRel="sameClick" afterEffect="1">
                                          <p:stCondLst>
                                            <p:cond evt="end" delay="0">
                                              <p:tn val="102"/>
                                            </p:cond>
                                          </p:stCondLst>
                                        </p:cTn>
                                        <p:tgtEl>
                                          <p:spTgt spid="147"/>
                                        </p:tgtEl>
                                        <p:attrNameLst>
                                          <p:attrName>style.visibility</p:attrName>
                                        </p:attrNameLst>
                                      </p:cBhvr>
                                      <p:to>
                                        <p:strVal val="hidden"/>
                                      </p:to>
                                    </p:set>
                                  </p:subTnLst>
                                </p:cTn>
                              </p:par>
                              <p:par>
                                <p:cTn id="104" presetID="37" presetClass="path" presetSubtype="0" accel="7000" decel="60000" fill="hold" nodeType="withEffect">
                                  <p:stCondLst>
                                    <p:cond delay="2750"/>
                                  </p:stCondLst>
                                  <p:childTnLst>
                                    <p:animMotion origin="layout" path="M -0.25534 -0.82616 C -0.31029 -1.04861 -0.31393 -1.1338 -0.32904 -1.23009 C -0.34401 -1.32708 -0.34974 -1.48264 -0.35221 -1.59028 C -0.35469 -1.69861 -0.35143 -1.79908 -0.34375 -1.87801 C -0.33268 -2.01019 -0.30026 -2.18519 -0.25534 -2.30139 " pathEditMode="fixed" rAng="16200000" ptsTypes="AAAAA">
                                      <p:cBhvr>
                                        <p:cTn id="105" dur="2000" fill="hold"/>
                                        <p:tgtEl>
                                          <p:spTgt spid="151"/>
                                        </p:tgtEl>
                                        <p:attrNameLst>
                                          <p:attrName>ppt_x</p:attrName>
                                          <p:attrName>ppt_y</p:attrName>
                                        </p:attrNameLst>
                                      </p:cBhvr>
                                      <p:rCtr x="-4896" y="-73750"/>
                                    </p:animMotion>
                                  </p:childTnLst>
                                  <p:subTnLst>
                                    <p:set>
                                      <p:cBhvr override="childStyle">
                                        <p:cTn dur="1" fill="hold" display="0" masterRel="sameClick" afterEffect="1">
                                          <p:stCondLst>
                                            <p:cond evt="end" delay="0">
                                              <p:tn val="104"/>
                                            </p:cond>
                                          </p:stCondLst>
                                        </p:cTn>
                                        <p:tgtEl>
                                          <p:spTgt spid="151"/>
                                        </p:tgtEl>
                                        <p:attrNameLst>
                                          <p:attrName>style.visibility</p:attrName>
                                        </p:attrNameLst>
                                      </p:cBhvr>
                                      <p:to>
                                        <p:strVal val="hidden"/>
                                      </p:to>
                                    </p:set>
                                  </p:subTnLst>
                                </p:cTn>
                              </p:par>
                              <p:par>
                                <p:cTn id="106" presetID="37" presetClass="path" presetSubtype="0" accel="7000" decel="60000" fill="hold" nodeType="withEffect">
                                  <p:stCondLst>
                                    <p:cond delay="2250"/>
                                  </p:stCondLst>
                                  <p:childTnLst>
                                    <p:animMotion origin="layout" path="M 0.4293 -0.64722 C 0.39857 -0.82245 0.39661 -0.88958 0.38815 -0.96574 C 0.37969 -1.04213 0.37656 -1.16481 0.37513 -1.24953 C 0.37383 -1.33495 0.37552 -1.41412 0.37995 -1.47638 C 0.38607 -1.58055 0.40417 -1.71851 0.4293 -1.80995 " pathEditMode="fixed" rAng="16200000" ptsTypes="AAAAA">
                                      <p:cBhvr>
                                        <p:cTn id="107" dur="2250" fill="hold"/>
                                        <p:tgtEl>
                                          <p:spTgt spid="155"/>
                                        </p:tgtEl>
                                        <p:attrNameLst>
                                          <p:attrName>ppt_x</p:attrName>
                                          <p:attrName>ppt_y</p:attrName>
                                        </p:attrNameLst>
                                      </p:cBhvr>
                                      <p:rCtr x="-2734" y="-58125"/>
                                    </p:animMotion>
                                  </p:childTnLst>
                                  <p:subTnLst>
                                    <p:set>
                                      <p:cBhvr override="childStyle">
                                        <p:cTn dur="1" fill="hold" display="0" masterRel="sameClick" afterEffect="1">
                                          <p:stCondLst>
                                            <p:cond evt="end" delay="0">
                                              <p:tn val="106"/>
                                            </p:cond>
                                          </p:stCondLst>
                                        </p:cTn>
                                        <p:tgtEl>
                                          <p:spTgt spid="155"/>
                                        </p:tgtEl>
                                        <p:attrNameLst>
                                          <p:attrName>style.visibility</p:attrName>
                                        </p:attrNameLst>
                                      </p:cBhvr>
                                      <p:to>
                                        <p:strVal val="hidden"/>
                                      </p:to>
                                    </p:set>
                                  </p:subTnLst>
                                </p:cTn>
                              </p:par>
                              <p:par>
                                <p:cTn id="108" presetID="37" presetClass="path" presetSubtype="0" accel="7000" decel="60000" fill="hold" nodeType="withEffect">
                                  <p:stCondLst>
                                    <p:cond delay="2500"/>
                                  </p:stCondLst>
                                  <p:childTnLst>
                                    <p:animMotion origin="layout" path="M 0.76992 -0.4625 C 0.82526 -0.70857 0.82904 -0.80278 0.84414 -0.90995 C 0.85925 -1.01713 0.86498 -1.18958 0.86732 -1.30857 C 0.86992 -1.4287 0.86667 -1.53982 0.85886 -1.62732 C 0.84766 -1.77361 0.81511 -1.96759 0.76992 -2.09607 " pathEditMode="fixed" rAng="16200000" ptsTypes="AAAAA">
                                      <p:cBhvr>
                                        <p:cTn id="109" dur="1500" fill="hold"/>
                                        <p:tgtEl>
                                          <p:spTgt spid="159"/>
                                        </p:tgtEl>
                                        <p:attrNameLst>
                                          <p:attrName>ppt_x</p:attrName>
                                          <p:attrName>ppt_y</p:attrName>
                                        </p:attrNameLst>
                                      </p:cBhvr>
                                      <p:rCtr x="4922" y="-81667"/>
                                    </p:animMotion>
                                  </p:childTnLst>
                                  <p:subTnLst>
                                    <p:set>
                                      <p:cBhvr override="childStyle">
                                        <p:cTn dur="1" fill="hold" display="0" masterRel="sameClick" afterEffect="1">
                                          <p:stCondLst>
                                            <p:cond evt="end" delay="0">
                                              <p:tn val="108"/>
                                            </p:cond>
                                          </p:stCondLst>
                                        </p:cTn>
                                        <p:tgtEl>
                                          <p:spTgt spid="159"/>
                                        </p:tgtEl>
                                        <p:attrNameLst>
                                          <p:attrName>style.visibility</p:attrName>
                                        </p:attrNameLst>
                                      </p:cBhvr>
                                      <p:to>
                                        <p:strVal val="hidden"/>
                                      </p:to>
                                    </p:set>
                                  </p:subTnLst>
                                </p:cTn>
                              </p:par>
                              <p:par>
                                <p:cTn id="110" presetID="37" presetClass="path" presetSubtype="0" accel="7000" decel="60000" fill="hold" nodeType="withEffect">
                                  <p:stCondLst>
                                    <p:cond delay="2500"/>
                                  </p:stCondLst>
                                  <p:childTnLst>
                                    <p:animMotion origin="layout" path="M 0.06537 -0.43843 C 0.12422 -0.68195 0.12813 -0.77523 0.14427 -0.88102 C 0.16042 -0.98727 0.16654 -1.15787 0.16914 -1.2757 C 0.17175 -1.39445 0.16836 -1.50417 0.16003 -1.59098 C 0.14818 -1.73588 0.11341 -1.92755 0.06537 -2.05486 " pathEditMode="fixed" rAng="16200000" ptsTypes="AAAAA">
                                      <p:cBhvr>
                                        <p:cTn id="111" dur="2000" fill="hold"/>
                                        <p:tgtEl>
                                          <p:spTgt spid="163"/>
                                        </p:tgtEl>
                                        <p:attrNameLst>
                                          <p:attrName>ppt_x</p:attrName>
                                          <p:attrName>ppt_y</p:attrName>
                                        </p:attrNameLst>
                                      </p:cBhvr>
                                      <p:rCtr x="5221" y="-80810"/>
                                    </p:animMotion>
                                  </p:childTnLst>
                                  <p:subTnLst>
                                    <p:set>
                                      <p:cBhvr override="childStyle">
                                        <p:cTn dur="1" fill="hold" display="0" masterRel="sameClick" afterEffect="1">
                                          <p:stCondLst>
                                            <p:cond evt="end" delay="0">
                                              <p:tn val="110"/>
                                            </p:cond>
                                          </p:stCondLst>
                                        </p:cTn>
                                        <p:tgtEl>
                                          <p:spTgt spid="1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audio>
              <p:cMediaNode vol="13415">
                <p:cTn id="112" fill="hold" display="0">
                  <p:stCondLst>
                    <p:cond delay="indefinite"/>
                  </p:stCondLst>
                  <p:endCondLst>
                    <p:cond evt="onStopAudio" delay="0">
                      <p:tgtEl>
                        <p:sldTgt/>
                      </p:tgtEl>
                    </p:cond>
                  </p:endCondLst>
                </p:cTn>
                <p:tgtEl>
                  <p:spTgt spid="3"/>
                </p:tgtEl>
              </p:cMediaNode>
            </p:audio>
          </p:childTnLst>
        </p:cTn>
      </p:par>
    </p:tnLst>
    <p:bldLst>
      <p:bldP spid="26" grpId="0"/>
      <p:bldP spid="18" grpId="0" animBg="1"/>
      <p:bldP spid="70"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8" name="Straight Connector 17">
            <a:extLst>
              <a:ext uri="{FF2B5EF4-FFF2-40B4-BE49-F238E27FC236}">
                <a16:creationId xmlns:a16="http://schemas.microsoft.com/office/drawing/2014/main" id="{F960E79A-02F0-49B0-A5FE-9B694C6A7DC0}"/>
              </a:ext>
            </a:extLst>
          </p:cNvPr>
          <p:cNvCxnSpPr/>
          <p:nvPr/>
        </p:nvCxnSpPr>
        <p:spPr>
          <a:xfrm>
            <a:off x="4579654"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62520" y="6107839"/>
            <a:ext cx="665856" cy="665856"/>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612344" y="6195607"/>
            <a:ext cx="477282" cy="477282"/>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859652"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981078"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815056EC-5005-424F-B1DC-16A4F93D4D22}"/>
              </a:ext>
            </a:extLst>
          </p:cNvPr>
          <p:cNvSpPr/>
          <p:nvPr/>
        </p:nvSpPr>
        <p:spPr>
          <a:xfrm>
            <a:off x="4102375"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7" name="Rectangle: Rounded Corners 16">
            <a:extLst>
              <a:ext uri="{FF2B5EF4-FFF2-40B4-BE49-F238E27FC236}">
                <a16:creationId xmlns:a16="http://schemas.microsoft.com/office/drawing/2014/main" id="{EF94880E-40E3-4CC8-87A7-598F979D0C8B}"/>
              </a:ext>
            </a:extLst>
          </p:cNvPr>
          <p:cNvSpPr/>
          <p:nvPr/>
        </p:nvSpPr>
        <p:spPr>
          <a:xfrm>
            <a:off x="6344515" y="5595136"/>
            <a:ext cx="1338380" cy="379977"/>
          </a:xfrm>
          <a:prstGeom prst="roundRect">
            <a:avLst>
              <a:gd name="adj" fmla="val 50000"/>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Phân loại</a:t>
            </a:r>
          </a:p>
        </p:txBody>
      </p:sp>
      <p:sp>
        <p:nvSpPr>
          <p:cNvPr id="20" name="TextBox 19">
            <a:extLst>
              <a:ext uri="{FF2B5EF4-FFF2-40B4-BE49-F238E27FC236}">
                <a16:creationId xmlns:a16="http://schemas.microsoft.com/office/drawing/2014/main" id="{0327ECBB-F8F7-4A10-8866-13CA7F3B9F0E}"/>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
        <p:nvSpPr>
          <p:cNvPr id="28" name="Freeform: Shape 27">
            <a:extLst>
              <a:ext uri="{FF2B5EF4-FFF2-40B4-BE49-F238E27FC236}">
                <a16:creationId xmlns:a16="http://schemas.microsoft.com/office/drawing/2014/main" id="{AFA9A000-3A23-4FA4-B4BA-8E4B77B56258}"/>
              </a:ext>
            </a:extLst>
          </p:cNvPr>
          <p:cNvSpPr/>
          <p:nvPr/>
        </p:nvSpPr>
        <p:spPr>
          <a:xfrm>
            <a:off x="-1132611"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94C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1</a:t>
            </a:r>
          </a:p>
        </p:txBody>
      </p:sp>
      <p:sp>
        <p:nvSpPr>
          <p:cNvPr id="33" name="Freeform: Shape 32">
            <a:extLst>
              <a:ext uri="{FF2B5EF4-FFF2-40B4-BE49-F238E27FC236}">
                <a16:creationId xmlns:a16="http://schemas.microsoft.com/office/drawing/2014/main" id="{6B8C7446-55E0-4FCC-9AA9-ABB5D995619D}"/>
              </a:ext>
            </a:extLst>
          </p:cNvPr>
          <p:cNvSpPr/>
          <p:nvPr/>
        </p:nvSpPr>
        <p:spPr>
          <a:xfrm>
            <a:off x="-1127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FFC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2</a:t>
            </a:r>
          </a:p>
        </p:txBody>
      </p:sp>
      <p:sp>
        <p:nvSpPr>
          <p:cNvPr id="16" name="Freeform: Shape 15">
            <a:extLst>
              <a:ext uri="{FF2B5EF4-FFF2-40B4-BE49-F238E27FC236}">
                <a16:creationId xmlns:a16="http://schemas.microsoft.com/office/drawing/2014/main" id="{A12AB330-B114-422D-8C63-594CFA35CCFB}"/>
              </a:ext>
            </a:extLst>
          </p:cNvPr>
          <p:cNvSpPr/>
          <p:nvPr/>
        </p:nvSpPr>
        <p:spPr>
          <a:xfrm>
            <a:off x="-1127830"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rgbClr val="53BF9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3</a:t>
            </a:r>
          </a:p>
        </p:txBody>
      </p:sp>
      <p:sp>
        <p:nvSpPr>
          <p:cNvPr id="19" name="Freeform: Shape 18">
            <a:extLst>
              <a:ext uri="{FF2B5EF4-FFF2-40B4-BE49-F238E27FC236}">
                <a16:creationId xmlns:a16="http://schemas.microsoft.com/office/drawing/2014/main" id="{7D9CC6DE-E155-4C96-992A-A6DF24D4847A}"/>
              </a:ext>
            </a:extLst>
          </p:cNvPr>
          <p:cNvSpPr/>
          <p:nvPr/>
        </p:nvSpPr>
        <p:spPr>
          <a:xfrm>
            <a:off x="-826" y="1210656"/>
            <a:ext cx="1117435" cy="825962"/>
          </a:xfrm>
          <a:custGeom>
            <a:avLst/>
            <a:gdLst>
              <a:gd name="connsiteX0" fmla="*/ 0 w 1117435"/>
              <a:gd name="connsiteY0" fmla="*/ 0 h 825962"/>
              <a:gd name="connsiteX1" fmla="*/ 756409 w 1117435"/>
              <a:gd name="connsiteY1" fmla="*/ 0 h 825962"/>
              <a:gd name="connsiteX2" fmla="*/ 1117435 w 1117435"/>
              <a:gd name="connsiteY2" fmla="*/ 412981 h 825962"/>
              <a:gd name="connsiteX3" fmla="*/ 756409 w 1117435"/>
              <a:gd name="connsiteY3" fmla="*/ 825962 h 825962"/>
              <a:gd name="connsiteX4" fmla="*/ 0 w 1117435"/>
              <a:gd name="connsiteY4" fmla="*/ 825962 h 82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435" h="825962">
                <a:moveTo>
                  <a:pt x="0" y="0"/>
                </a:moveTo>
                <a:lnTo>
                  <a:pt x="756409" y="0"/>
                </a:lnTo>
                <a:cubicBezTo>
                  <a:pt x="955798" y="0"/>
                  <a:pt x="1117435" y="184898"/>
                  <a:pt x="1117435" y="412981"/>
                </a:cubicBezTo>
                <a:cubicBezTo>
                  <a:pt x="1117435" y="641064"/>
                  <a:pt x="955798" y="825962"/>
                  <a:pt x="756409" y="825962"/>
                </a:cubicBezTo>
                <a:lnTo>
                  <a:pt x="0" y="82596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a:t>4</a:t>
            </a:r>
          </a:p>
        </p:txBody>
      </p:sp>
      <p:sp>
        <p:nvSpPr>
          <p:cNvPr id="21" name="TextBox 20">
            <a:extLst>
              <a:ext uri="{FF2B5EF4-FFF2-40B4-BE49-F238E27FC236}">
                <a16:creationId xmlns:a16="http://schemas.microsoft.com/office/drawing/2014/main" id="{0EA9556D-8F2C-48E6-BEE6-0CD51C9AC3AD}"/>
              </a:ext>
            </a:extLst>
          </p:cNvPr>
          <p:cNvSpPr txBox="1"/>
          <p:nvPr/>
        </p:nvSpPr>
        <p:spPr>
          <a:xfrm>
            <a:off x="1298400" y="1438971"/>
            <a:ext cx="5712000" cy="461665"/>
          </a:xfrm>
          <a:prstGeom prst="rect">
            <a:avLst/>
          </a:prstGeom>
          <a:noFill/>
        </p:spPr>
        <p:txBody>
          <a:bodyPr wrap="square" rtlCol="0">
            <a:spAutoFit/>
          </a:bodyPr>
          <a:lstStyle/>
          <a:p>
            <a:r>
              <a:rPr lang="vi-VN" sz="2400" b="1">
                <a:solidFill>
                  <a:schemeClr val="tx1">
                    <a:lumMod val="85000"/>
                    <a:lumOff val="15000"/>
                  </a:schemeClr>
                </a:solidFill>
              </a:rPr>
              <a:t>Phân loại theo phương thức quản lý</a:t>
            </a:r>
            <a:endParaRPr lang="en-US" sz="2400" b="1">
              <a:solidFill>
                <a:schemeClr val="tx1">
                  <a:lumMod val="85000"/>
                  <a:lumOff val="15000"/>
                </a:schemeClr>
              </a:solidFill>
            </a:endParaRPr>
          </a:p>
        </p:txBody>
      </p:sp>
      <p:sp>
        <p:nvSpPr>
          <p:cNvPr id="22" name="TextBox 21">
            <a:extLst>
              <a:ext uri="{FF2B5EF4-FFF2-40B4-BE49-F238E27FC236}">
                <a16:creationId xmlns:a16="http://schemas.microsoft.com/office/drawing/2014/main" id="{81D63B91-9275-4C44-AF28-5A3937DEE939}"/>
              </a:ext>
            </a:extLst>
          </p:cNvPr>
          <p:cNvSpPr txBox="1"/>
          <p:nvPr/>
        </p:nvSpPr>
        <p:spPr>
          <a:xfrm>
            <a:off x="1298400" y="2229273"/>
            <a:ext cx="10131599" cy="2957861"/>
          </a:xfrm>
          <a:prstGeom prst="rect">
            <a:avLst/>
          </a:prstGeom>
          <a:noFill/>
        </p:spPr>
        <p:txBody>
          <a:bodyPr wrap="square" rtlCol="0">
            <a:spAutoFit/>
          </a:bodyPr>
          <a:lstStyle/>
          <a:p>
            <a:pPr algn="just">
              <a:lnSpc>
                <a:spcPct val="150000"/>
              </a:lnSpc>
            </a:pPr>
            <a:r>
              <a:rPr lang="vi-VN">
                <a:latin typeface="Calibri" panose="020F0502020204030204" pitchFamily="34" charset="0"/>
                <a:cs typeface="Calibri" panose="020F0502020204030204" pitchFamily="34" charset="0"/>
              </a:rPr>
              <a:t>BHXH bắt buộc gồm 5 chế độ, các chế độ này được quy định chặt chẽ theo Luật BHXH và các văn bản pháp luật liên quan khác.</a:t>
            </a:r>
            <a:endParaRPr lang="en-US">
              <a:latin typeface="Calibri" panose="020F0502020204030204" pitchFamily="34" charset="0"/>
              <a:cs typeface="Calibri" panose="020F0502020204030204" pitchFamily="34" charset="0"/>
            </a:endParaRPr>
          </a:p>
          <a:p>
            <a:pPr marL="342900" indent="-342900" algn="just">
              <a:lnSpc>
                <a:spcPct val="150000"/>
              </a:lnSpc>
              <a:buAutoNum type="arabicPeriod"/>
            </a:pPr>
            <a:r>
              <a:rPr lang="pt-BR" sz="1800">
                <a:effectLst/>
                <a:latin typeface="Calibri" panose="020F0502020204030204" pitchFamily="34" charset="0"/>
                <a:ea typeface="Calibri" panose="020F0502020204030204" pitchFamily="34" charset="0"/>
                <a:cs typeface="Times New Roman" panose="02020603050405020304" pitchFamily="18" charset="0"/>
              </a:rPr>
              <a:t>Chế độ ốm đau.</a:t>
            </a:r>
          </a:p>
          <a:p>
            <a:pPr marL="342900" indent="-342900" algn="just">
              <a:lnSpc>
                <a:spcPct val="150000"/>
              </a:lnSpc>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Chế độ thai sản.</a:t>
            </a:r>
          </a:p>
          <a:p>
            <a:pPr marL="342900" indent="-342900" algn="just">
              <a:lnSpc>
                <a:spcPct val="150000"/>
              </a:lnSpc>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Chế độ TNLĐ và bệnh nghề nghiệp.</a:t>
            </a:r>
          </a:p>
          <a:p>
            <a:pPr marL="342900" indent="-342900" algn="just">
              <a:lnSpc>
                <a:spcPct val="150000"/>
              </a:lnSpc>
              <a:buAutoNum type="arabicPeriod"/>
            </a:pPr>
            <a:r>
              <a:rPr lang="vi-VN" sz="1800">
                <a:effectLst/>
                <a:latin typeface="Calibri" panose="020F0502020204030204" pitchFamily="34" charset="0"/>
                <a:ea typeface="Calibri" panose="020F0502020204030204" pitchFamily="34" charset="0"/>
                <a:cs typeface="Times New Roman" panose="02020603050405020304" pitchFamily="18" charset="0"/>
              </a:rPr>
              <a:t>Chế độ hưu trí</a:t>
            </a:r>
            <a:r>
              <a:rPr lang="en-US" sz="180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50000"/>
              </a:lnSpc>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Chế độ tử tuất.</a:t>
            </a:r>
          </a:p>
        </p:txBody>
      </p:sp>
    </p:spTree>
    <p:extLst>
      <p:ext uri="{BB962C8B-B14F-4D97-AF65-F5344CB8AC3E}">
        <p14:creationId xmlns:p14="http://schemas.microsoft.com/office/powerpoint/2010/main" val="3295208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spTree>
    <p:extLst>
      <p:ext uri="{BB962C8B-B14F-4D97-AF65-F5344CB8AC3E}">
        <p14:creationId xmlns:p14="http://schemas.microsoft.com/office/powerpoint/2010/main" val="3742283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30,5%</a:t>
                      </a:r>
                      <a:endParaRPr lang="en-US" sz="1000" b="1">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từ 01/01/2022 - 30/06/2022 của NLĐ Việt Nam.</a:t>
            </a:r>
            <a:endParaRPr lang="en-US" sz="1600" i="1">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F3242C2C-0CB5-4B3C-A026-2AADB46DF4E9}"/>
              </a:ext>
            </a:extLst>
          </p:cNvPr>
          <p:cNvGrpSpPr/>
          <p:nvPr/>
        </p:nvGrpSpPr>
        <p:grpSpPr>
          <a:xfrm>
            <a:off x="205839" y="963807"/>
            <a:ext cx="3291840" cy="519171"/>
            <a:chOff x="375920" y="895609"/>
            <a:chExt cx="3291840" cy="519171"/>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375920" y="895609"/>
              <a:ext cx="3291840" cy="519171"/>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810887" y="948821"/>
              <a:ext cx="2421906" cy="400110"/>
            </a:xfrm>
            <a:prstGeom prst="rect">
              <a:avLst/>
            </a:prstGeom>
            <a:noFill/>
          </p:spPr>
          <p:txBody>
            <a:bodyPr wrap="square" rtlCol="0">
              <a:spAutoFit/>
            </a:bodyPr>
            <a:lstStyle/>
            <a:p>
              <a:r>
                <a:rPr lang="en-US" sz="2000">
                  <a:solidFill>
                    <a:schemeClr val="bg1"/>
                  </a:solidFill>
                </a:rPr>
                <a:t>Đối với NLĐ Việt Nam</a:t>
              </a:r>
            </a:p>
          </p:txBody>
        </p:sp>
      </p:grpSp>
    </p:spTree>
    <p:extLst>
      <p:ext uri="{BB962C8B-B14F-4D97-AF65-F5344CB8AC3E}">
        <p14:creationId xmlns:p14="http://schemas.microsoft.com/office/powerpoint/2010/main" val="3295360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2450451929"/>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31%</a:t>
                      </a: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từ 01/07/2022 - 30/09/2022 của NLĐ Việt Nam</a:t>
            </a:r>
          </a:p>
        </p:txBody>
      </p:sp>
      <p:grpSp>
        <p:nvGrpSpPr>
          <p:cNvPr id="21" name="Group 20">
            <a:extLst>
              <a:ext uri="{FF2B5EF4-FFF2-40B4-BE49-F238E27FC236}">
                <a16:creationId xmlns:a16="http://schemas.microsoft.com/office/drawing/2014/main" id="{F3242C2C-0CB5-4B3C-A026-2AADB46DF4E9}"/>
              </a:ext>
            </a:extLst>
          </p:cNvPr>
          <p:cNvGrpSpPr/>
          <p:nvPr/>
        </p:nvGrpSpPr>
        <p:grpSpPr>
          <a:xfrm>
            <a:off x="205839" y="963807"/>
            <a:ext cx="3291840" cy="519171"/>
            <a:chOff x="375920" y="895609"/>
            <a:chExt cx="3291840" cy="519171"/>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375920" y="895609"/>
              <a:ext cx="3291840" cy="519171"/>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810887" y="948821"/>
              <a:ext cx="2421906" cy="400110"/>
            </a:xfrm>
            <a:prstGeom prst="rect">
              <a:avLst/>
            </a:prstGeom>
            <a:noFill/>
          </p:spPr>
          <p:txBody>
            <a:bodyPr wrap="square" rtlCol="0">
              <a:spAutoFit/>
            </a:bodyPr>
            <a:lstStyle/>
            <a:p>
              <a:r>
                <a:rPr lang="en-US" sz="2000">
                  <a:solidFill>
                    <a:schemeClr val="bg1"/>
                  </a:solidFill>
                </a:rPr>
                <a:t>Đối với NLĐ Việt Nam</a:t>
              </a:r>
            </a:p>
          </p:txBody>
        </p:sp>
      </p:grpSp>
    </p:spTree>
    <p:extLst>
      <p:ext uri="{BB962C8B-B14F-4D97-AF65-F5344CB8AC3E}">
        <p14:creationId xmlns:p14="http://schemas.microsoft.com/office/powerpoint/2010/main" val="69931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719677934"/>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10,5%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32%</a:t>
                      </a: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từ 01/10/2022 trở đi của NLĐ Việt Nam.</a:t>
            </a:r>
          </a:p>
        </p:txBody>
      </p:sp>
      <p:grpSp>
        <p:nvGrpSpPr>
          <p:cNvPr id="21" name="Group 20">
            <a:extLst>
              <a:ext uri="{FF2B5EF4-FFF2-40B4-BE49-F238E27FC236}">
                <a16:creationId xmlns:a16="http://schemas.microsoft.com/office/drawing/2014/main" id="{F3242C2C-0CB5-4B3C-A026-2AADB46DF4E9}"/>
              </a:ext>
            </a:extLst>
          </p:cNvPr>
          <p:cNvGrpSpPr/>
          <p:nvPr/>
        </p:nvGrpSpPr>
        <p:grpSpPr>
          <a:xfrm>
            <a:off x="205839" y="963807"/>
            <a:ext cx="3291840" cy="519171"/>
            <a:chOff x="375920" y="895609"/>
            <a:chExt cx="3291840" cy="519171"/>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375920" y="895609"/>
              <a:ext cx="3291840" cy="519171"/>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810887" y="948821"/>
              <a:ext cx="2421906" cy="400110"/>
            </a:xfrm>
            <a:prstGeom prst="rect">
              <a:avLst/>
            </a:prstGeom>
            <a:noFill/>
          </p:spPr>
          <p:txBody>
            <a:bodyPr wrap="square" rtlCol="0">
              <a:spAutoFit/>
            </a:bodyPr>
            <a:lstStyle/>
            <a:p>
              <a:r>
                <a:rPr lang="en-US" sz="2000">
                  <a:solidFill>
                    <a:schemeClr val="bg1"/>
                  </a:solidFill>
                </a:rPr>
                <a:t>Đối với NLĐ Việt Nam</a:t>
              </a:r>
            </a:p>
          </p:txBody>
        </p:sp>
      </p:grpSp>
    </p:spTree>
    <p:extLst>
      <p:ext uri="{BB962C8B-B14F-4D97-AF65-F5344CB8AC3E}">
        <p14:creationId xmlns:p14="http://schemas.microsoft.com/office/powerpoint/2010/main" val="1807027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7FF68A-5C39-4697-9F0B-2A8BCA56134F}"/>
              </a:ext>
            </a:extLst>
          </p:cNvPr>
          <p:cNvGrpSpPr/>
          <p:nvPr/>
        </p:nvGrpSpPr>
        <p:grpSpPr>
          <a:xfrm>
            <a:off x="11819467" y="5512353"/>
            <a:ext cx="370413" cy="1345647"/>
            <a:chOff x="-972" y="5510679"/>
            <a:chExt cx="370413" cy="1345647"/>
          </a:xfrm>
          <a:solidFill>
            <a:srgbClr val="00C400"/>
          </a:solidFill>
        </p:grpSpPr>
        <p:sp>
          <p:nvSpPr>
            <p:cNvPr id="3" name="Rectangle 2">
              <a:extLst>
                <a:ext uri="{FF2B5EF4-FFF2-40B4-BE49-F238E27FC236}">
                  <a16:creationId xmlns:a16="http://schemas.microsoft.com/office/drawing/2014/main" id="{9A5F5975-83B4-446D-8E82-62D3E67E40BD}"/>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B845BA-8444-4976-9743-1E68953DE795}"/>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cxnSp>
        <p:nvCxnSpPr>
          <p:cNvPr id="17" name="Straight Connector 16">
            <a:extLst>
              <a:ext uri="{FF2B5EF4-FFF2-40B4-BE49-F238E27FC236}">
                <a16:creationId xmlns:a16="http://schemas.microsoft.com/office/drawing/2014/main" id="{F5F7AD7D-E1B0-40F1-B9A5-16D8EE9A6485}"/>
              </a:ext>
            </a:extLst>
          </p:cNvPr>
          <p:cNvCxnSpPr/>
          <p:nvPr/>
        </p:nvCxnSpPr>
        <p:spPr>
          <a:xfrm>
            <a:off x="4495130" y="6453775"/>
            <a:ext cx="3189898" cy="18145"/>
          </a:xfrm>
          <a:prstGeom prst="line">
            <a:avLst/>
          </a:prstGeom>
          <a:ln w="19050" cap="rnd">
            <a:solidFill>
              <a:srgbClr val="222222"/>
            </a:solidFill>
            <a:prstDash val="lg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86362DA-DEB4-482C-9E6E-D4F7FCA01101}"/>
              </a:ext>
            </a:extLst>
          </p:cNvPr>
          <p:cNvSpPr/>
          <p:nvPr/>
        </p:nvSpPr>
        <p:spPr>
          <a:xfrm>
            <a:off x="6649116" y="6215135"/>
            <a:ext cx="477280" cy="477280"/>
          </a:xfrm>
          <a:prstGeom prst="ellipse">
            <a:avLst/>
          </a:prstGeom>
          <a:solidFill>
            <a:srgbClr val="C8D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4</a:t>
            </a:r>
          </a:p>
        </p:txBody>
      </p:sp>
      <p:sp>
        <p:nvSpPr>
          <p:cNvPr id="12" name="Oval 11">
            <a:extLst>
              <a:ext uri="{FF2B5EF4-FFF2-40B4-BE49-F238E27FC236}">
                <a16:creationId xmlns:a16="http://schemas.microsoft.com/office/drawing/2014/main" id="{5A1D3612-8731-4D26-AE39-62413F75E888}"/>
              </a:ext>
            </a:extLst>
          </p:cNvPr>
          <p:cNvSpPr/>
          <p:nvPr/>
        </p:nvSpPr>
        <p:spPr>
          <a:xfrm>
            <a:off x="7527819" y="6138318"/>
            <a:ext cx="646331" cy="646331"/>
          </a:xfrm>
          <a:prstGeom prst="ellipse">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5</a:t>
            </a:r>
          </a:p>
        </p:txBody>
      </p:sp>
      <p:sp>
        <p:nvSpPr>
          <p:cNvPr id="13" name="Oval 12">
            <a:extLst>
              <a:ext uri="{FF2B5EF4-FFF2-40B4-BE49-F238E27FC236}">
                <a16:creationId xmlns:a16="http://schemas.microsoft.com/office/drawing/2014/main" id="{480C3468-D067-4CE2-8C71-7DE1508C2E31}"/>
              </a:ext>
            </a:extLst>
          </p:cNvPr>
          <p:cNvSpPr/>
          <p:nvPr/>
        </p:nvSpPr>
        <p:spPr>
          <a:xfrm>
            <a:off x="5775128" y="6215135"/>
            <a:ext cx="477279" cy="477279"/>
          </a:xfrm>
          <a:prstGeom prst="ellipse">
            <a:avLst/>
          </a:prstGeom>
          <a:solidFill>
            <a:srgbClr val="D84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3</a:t>
            </a:r>
          </a:p>
        </p:txBody>
      </p:sp>
      <p:sp>
        <p:nvSpPr>
          <p:cNvPr id="15" name="Oval 14">
            <a:extLst>
              <a:ext uri="{FF2B5EF4-FFF2-40B4-BE49-F238E27FC236}">
                <a16:creationId xmlns:a16="http://schemas.microsoft.com/office/drawing/2014/main" id="{B5D1BFDA-AEF6-46D4-9E3E-34B5F6056DF9}"/>
              </a:ext>
            </a:extLst>
          </p:cNvPr>
          <p:cNvSpPr/>
          <p:nvPr/>
        </p:nvSpPr>
        <p:spPr>
          <a:xfrm>
            <a:off x="4896554" y="6215136"/>
            <a:ext cx="477278" cy="477278"/>
          </a:xfrm>
          <a:prstGeom prst="ellipse">
            <a:avLst/>
          </a:prstGeom>
          <a:solidFill>
            <a:srgbClr val="D78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a:t>
            </a:r>
          </a:p>
        </p:txBody>
      </p:sp>
      <p:sp>
        <p:nvSpPr>
          <p:cNvPr id="14" name="Oval 13">
            <a:extLst>
              <a:ext uri="{FF2B5EF4-FFF2-40B4-BE49-F238E27FC236}">
                <a16:creationId xmlns:a16="http://schemas.microsoft.com/office/drawing/2014/main" id="{69FFB6CF-2028-4D8B-ABA1-97D86D4B42E4}"/>
              </a:ext>
            </a:extLst>
          </p:cNvPr>
          <p:cNvSpPr/>
          <p:nvPr/>
        </p:nvSpPr>
        <p:spPr>
          <a:xfrm>
            <a:off x="4017851" y="6215135"/>
            <a:ext cx="477279" cy="477279"/>
          </a:xfrm>
          <a:prstGeom prst="ellipse">
            <a:avLst/>
          </a:prstGeom>
          <a:solidFill>
            <a:srgbClr val="3732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1</a:t>
            </a:r>
          </a:p>
        </p:txBody>
      </p:sp>
      <p:sp>
        <p:nvSpPr>
          <p:cNvPr id="16" name="Rectangle: Rounded Corners 15">
            <a:extLst>
              <a:ext uri="{FF2B5EF4-FFF2-40B4-BE49-F238E27FC236}">
                <a16:creationId xmlns:a16="http://schemas.microsoft.com/office/drawing/2014/main" id="{A75A5366-28B6-400E-A563-69FED0DB9D1E}"/>
              </a:ext>
            </a:extLst>
          </p:cNvPr>
          <p:cNvSpPr/>
          <p:nvPr/>
        </p:nvSpPr>
        <p:spPr>
          <a:xfrm>
            <a:off x="7181794" y="5635600"/>
            <a:ext cx="1338380" cy="379977"/>
          </a:xfrm>
          <a:prstGeom prst="roundRect">
            <a:avLst>
              <a:gd name="adj" fmla="val 50000"/>
            </a:avLst>
          </a:prstGeom>
          <a:solidFill>
            <a:srgbClr val="BFB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Mức đóng</a:t>
            </a:r>
          </a:p>
        </p:txBody>
      </p:sp>
      <p:sp>
        <p:nvSpPr>
          <p:cNvPr id="19" name="TextBox 18">
            <a:extLst>
              <a:ext uri="{FF2B5EF4-FFF2-40B4-BE49-F238E27FC236}">
                <a16:creationId xmlns:a16="http://schemas.microsoft.com/office/drawing/2014/main" id="{39483753-8BC9-4B37-BD53-718E756149FC}"/>
              </a:ext>
            </a:extLst>
          </p:cNvPr>
          <p:cNvSpPr txBox="1"/>
          <p:nvPr/>
        </p:nvSpPr>
        <p:spPr>
          <a:xfrm>
            <a:off x="2573828" y="134978"/>
            <a:ext cx="7044344" cy="646331"/>
          </a:xfrm>
          <a:prstGeom prst="rect">
            <a:avLst/>
          </a:prstGeom>
          <a:noFill/>
        </p:spPr>
        <p:txBody>
          <a:bodyPr wrap="square" rtlCol="0">
            <a:spAutoFit/>
          </a:bodyPr>
          <a:lstStyle/>
          <a:p>
            <a:r>
              <a:rPr lang="en-US" sz="3600" b="1">
                <a:solidFill>
                  <a:srgbClr val="222222"/>
                </a:solidFill>
              </a:rPr>
              <a:t>TỔNG QUAN VỀ BẢO HIỂM XÃ HỘI</a:t>
            </a:r>
          </a:p>
        </p:txBody>
      </p:sp>
      <p:graphicFrame>
        <p:nvGraphicFramePr>
          <p:cNvPr id="10" name="!!Table 10">
            <a:extLst>
              <a:ext uri="{FF2B5EF4-FFF2-40B4-BE49-F238E27FC236}">
                <a16:creationId xmlns:a16="http://schemas.microsoft.com/office/drawing/2014/main" id="{B50D0D25-9E93-4B32-B9C7-4F053CF5E567}"/>
              </a:ext>
            </a:extLst>
          </p:cNvPr>
          <p:cNvGraphicFramePr>
            <a:graphicFrameLocks noGrp="1"/>
          </p:cNvGraphicFramePr>
          <p:nvPr>
            <p:extLst>
              <p:ext uri="{D42A27DB-BD31-4B8C-83A1-F6EECF244321}">
                <p14:modId xmlns:p14="http://schemas.microsoft.com/office/powerpoint/2010/main" val="3980911646"/>
              </p:ext>
            </p:extLst>
          </p:nvPr>
        </p:nvGraphicFramePr>
        <p:xfrm>
          <a:off x="2654548" y="1603928"/>
          <a:ext cx="6560496" cy="3418604"/>
        </p:xfrm>
        <a:graphic>
          <a:graphicData uri="http://schemas.openxmlformats.org/drawingml/2006/table">
            <a:tbl>
              <a:tblPr firstRow="1" firstCol="1" bandRow="1">
                <a:tableStyleId>{5940675A-B579-460E-94D1-54222C63F5DA}</a:tableStyleId>
              </a:tblPr>
              <a:tblGrid>
                <a:gridCol w="621891">
                  <a:extLst>
                    <a:ext uri="{9D8B030D-6E8A-4147-A177-3AD203B41FA5}">
                      <a16:colId xmlns:a16="http://schemas.microsoft.com/office/drawing/2014/main" val="3716451133"/>
                    </a:ext>
                  </a:extLst>
                </a:gridCol>
                <a:gridCol w="603204">
                  <a:extLst>
                    <a:ext uri="{9D8B030D-6E8A-4147-A177-3AD203B41FA5}">
                      <a16:colId xmlns:a16="http://schemas.microsoft.com/office/drawing/2014/main" val="2473968373"/>
                    </a:ext>
                  </a:extLst>
                </a:gridCol>
                <a:gridCol w="703364">
                  <a:extLst>
                    <a:ext uri="{9D8B030D-6E8A-4147-A177-3AD203B41FA5}">
                      <a16:colId xmlns:a16="http://schemas.microsoft.com/office/drawing/2014/main" val="407756443"/>
                    </a:ext>
                  </a:extLst>
                </a:gridCol>
                <a:gridCol w="690657">
                  <a:extLst>
                    <a:ext uri="{9D8B030D-6E8A-4147-A177-3AD203B41FA5}">
                      <a16:colId xmlns:a16="http://schemas.microsoft.com/office/drawing/2014/main" val="2081387210"/>
                    </a:ext>
                  </a:extLst>
                </a:gridCol>
                <a:gridCol w="690657">
                  <a:extLst>
                    <a:ext uri="{9D8B030D-6E8A-4147-A177-3AD203B41FA5}">
                      <a16:colId xmlns:a16="http://schemas.microsoft.com/office/drawing/2014/main" val="1621543519"/>
                    </a:ext>
                  </a:extLst>
                </a:gridCol>
                <a:gridCol w="598719">
                  <a:extLst>
                    <a:ext uri="{9D8B030D-6E8A-4147-A177-3AD203B41FA5}">
                      <a16:colId xmlns:a16="http://schemas.microsoft.com/office/drawing/2014/main" val="2379806899"/>
                    </a:ext>
                  </a:extLst>
                </a:gridCol>
                <a:gridCol w="577043">
                  <a:extLst>
                    <a:ext uri="{9D8B030D-6E8A-4147-A177-3AD203B41FA5}">
                      <a16:colId xmlns:a16="http://schemas.microsoft.com/office/drawing/2014/main" val="304508192"/>
                    </a:ext>
                  </a:extLst>
                </a:gridCol>
                <a:gridCol w="693647">
                  <a:extLst>
                    <a:ext uri="{9D8B030D-6E8A-4147-A177-3AD203B41FA5}">
                      <a16:colId xmlns:a16="http://schemas.microsoft.com/office/drawing/2014/main" val="4219040480"/>
                    </a:ext>
                  </a:extLst>
                </a:gridCol>
                <a:gridCol w="690657">
                  <a:extLst>
                    <a:ext uri="{9D8B030D-6E8A-4147-A177-3AD203B41FA5}">
                      <a16:colId xmlns:a16="http://schemas.microsoft.com/office/drawing/2014/main" val="94948409"/>
                    </a:ext>
                  </a:extLst>
                </a:gridCol>
                <a:gridCol w="690657">
                  <a:extLst>
                    <a:ext uri="{9D8B030D-6E8A-4147-A177-3AD203B41FA5}">
                      <a16:colId xmlns:a16="http://schemas.microsoft.com/office/drawing/2014/main" val="3434967109"/>
                    </a:ext>
                  </a:extLst>
                </a:gridCol>
              </a:tblGrid>
              <a:tr h="635345">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NSDLĐ</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NLĐ Việt Nam</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0015331"/>
                  </a:ext>
                </a:extLst>
              </a:tr>
              <a:tr h="502296">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gridSpan="3">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BHXH</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BHTN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rowSpan="2">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BHYT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extLst>
                  <a:ext uri="{0D108BD9-81ED-4DB2-BD59-A6C34878D82A}">
                    <a16:rowId xmlns:a16="http://schemas.microsoft.com/office/drawing/2014/main" val="23172906"/>
                  </a:ext>
                </a:extLst>
              </a:tr>
              <a:tr h="663450">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HT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ÔĐ - TS</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TNL - BNN</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893059"/>
                  </a:ext>
                </a:extLst>
              </a:tr>
              <a:tr h="566578">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14%</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3%</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8%</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tc>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1,5%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64678" marR="64678" marT="0" marB="0" anchor="ctr"/>
                </a:tc>
                <a:extLst>
                  <a:ext uri="{0D108BD9-81ED-4DB2-BD59-A6C34878D82A}">
                    <a16:rowId xmlns:a16="http://schemas.microsoft.com/office/drawing/2014/main" val="1883396126"/>
                  </a:ext>
                </a:extLst>
              </a:tr>
              <a:tr h="521730">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20%</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a:lnSpc>
                          <a:spcPct val="150000"/>
                        </a:lnSpc>
                        <a:spcAft>
                          <a:spcPts val="800"/>
                        </a:spcAft>
                      </a:pPr>
                      <a:r>
                        <a:rPr lang="en-US" sz="1200">
                          <a:effectLst/>
                          <a:latin typeface="Open Sans" panose="020B0606030504020204" pitchFamily="34" charset="0"/>
                          <a:ea typeface="Open Sans" panose="020B0606030504020204" pitchFamily="34" charset="0"/>
                          <a:cs typeface="Open Sans" panose="020B0606030504020204" pitchFamily="34" charset="0"/>
                        </a:rPr>
                        <a:t>9,5%</a:t>
                      </a:r>
                      <a:endParaRPr lang="en-US" sz="1000">
                        <a:effectLst/>
                        <a:latin typeface="Open Sans" panose="020B0606030504020204" pitchFamily="34" charset="0"/>
                        <a:ea typeface="Open Sans" panose="020B0606030504020204" pitchFamily="34" charset="0"/>
                        <a:cs typeface="Open Sans" panose="020B0606030504020204" pitchFamily="34" charset="0"/>
                      </a:endParaRP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7423272"/>
                  </a:ext>
                </a:extLst>
              </a:tr>
              <a:tr h="529205">
                <a:tc gridSpan="10">
                  <a:txBody>
                    <a:bodyPr/>
                    <a:lstStyle/>
                    <a:p>
                      <a:pPr algn="ctr">
                        <a:lnSpc>
                          <a:spcPct val="150000"/>
                        </a:lnSpc>
                        <a:spcAft>
                          <a:spcPts val="800"/>
                        </a:spcAft>
                      </a:pPr>
                      <a:r>
                        <a:rPr lang="en-US" sz="1200" b="1">
                          <a:effectLst/>
                          <a:latin typeface="Open Sans" panose="020B0606030504020204" pitchFamily="34" charset="0"/>
                          <a:ea typeface="Open Sans" panose="020B0606030504020204" pitchFamily="34" charset="0"/>
                          <a:cs typeface="Open Sans" panose="020B0606030504020204" pitchFamily="34" charset="0"/>
                        </a:rPr>
                        <a:t>Tổng 29,5%</a:t>
                      </a:r>
                    </a:p>
                  </a:txBody>
                  <a:tcPr marL="86237" marR="86237" marT="43119" marB="43119"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79444430"/>
                  </a:ext>
                </a:extLst>
              </a:tr>
            </a:tbl>
          </a:graphicData>
        </a:graphic>
      </p:graphicFrame>
      <p:sp>
        <p:nvSpPr>
          <p:cNvPr id="20" name="TextBox 19">
            <a:extLst>
              <a:ext uri="{FF2B5EF4-FFF2-40B4-BE49-F238E27FC236}">
                <a16:creationId xmlns:a16="http://schemas.microsoft.com/office/drawing/2014/main" id="{7A4DFFA4-1DFA-4989-A6D9-05070DAC55EB}"/>
              </a:ext>
            </a:extLst>
          </p:cNvPr>
          <p:cNvSpPr txBox="1"/>
          <p:nvPr/>
        </p:nvSpPr>
        <p:spPr>
          <a:xfrm>
            <a:off x="2976956" y="4969067"/>
            <a:ext cx="6238088" cy="423449"/>
          </a:xfrm>
          <a:prstGeom prst="rect">
            <a:avLst/>
          </a:prstGeom>
          <a:noFill/>
        </p:spPr>
        <p:txBody>
          <a:bodyPr wrap="square" rtlCol="0">
            <a:spAutoFit/>
          </a:bodyPr>
          <a:lstStyle/>
          <a:p>
            <a:pPr algn="ctr">
              <a:lnSpc>
                <a:spcPct val="150000"/>
              </a:lnSpc>
            </a:pPr>
            <a:r>
              <a:rPr lang="vi-VN" sz="1600" i="1">
                <a:latin typeface="Calibri" panose="020F0502020204030204" pitchFamily="34" charset="0"/>
                <a:cs typeface="Calibri" panose="020F0502020204030204" pitchFamily="34" charset="0"/>
              </a:rPr>
              <a:t>Mức đóng BHXH của NLĐ nước ngoài từ 01/01/2022 đến 30/6/2022</a:t>
            </a:r>
          </a:p>
        </p:txBody>
      </p:sp>
      <p:grpSp>
        <p:nvGrpSpPr>
          <p:cNvPr id="5" name="Group 4">
            <a:extLst>
              <a:ext uri="{FF2B5EF4-FFF2-40B4-BE49-F238E27FC236}">
                <a16:creationId xmlns:a16="http://schemas.microsoft.com/office/drawing/2014/main" id="{6B7B7828-FB6E-4D9F-81E4-C64455085765}"/>
              </a:ext>
            </a:extLst>
          </p:cNvPr>
          <p:cNvGrpSpPr/>
          <p:nvPr/>
        </p:nvGrpSpPr>
        <p:grpSpPr>
          <a:xfrm>
            <a:off x="205839" y="963807"/>
            <a:ext cx="3812012" cy="761098"/>
            <a:chOff x="205839" y="963807"/>
            <a:chExt cx="3812012" cy="761098"/>
          </a:xfrm>
        </p:grpSpPr>
        <p:sp>
          <p:nvSpPr>
            <p:cNvPr id="22" name="Rectangle: Rounded Corners 21">
              <a:extLst>
                <a:ext uri="{FF2B5EF4-FFF2-40B4-BE49-F238E27FC236}">
                  <a16:creationId xmlns:a16="http://schemas.microsoft.com/office/drawing/2014/main" id="{D7E5DAD2-B6A4-4BCF-8F9C-F6A90421558D}"/>
                </a:ext>
              </a:extLst>
            </p:cNvPr>
            <p:cNvSpPr/>
            <p:nvPr/>
          </p:nvSpPr>
          <p:spPr>
            <a:xfrm>
              <a:off x="205839" y="963807"/>
              <a:ext cx="3812012" cy="519171"/>
            </a:xfrm>
            <a:prstGeom prst="roundRect">
              <a:avLst>
                <a:gd name="adj" fmla="val 50000"/>
              </a:avLst>
            </a:prstGeom>
            <a:solidFill>
              <a:srgbClr val="E7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6ADABAF-8B06-448F-AF9A-09014702FD9C}"/>
                </a:ext>
              </a:extLst>
            </p:cNvPr>
            <p:cNvSpPr txBox="1"/>
            <p:nvPr/>
          </p:nvSpPr>
          <p:spPr>
            <a:xfrm>
              <a:off x="709539" y="1017019"/>
              <a:ext cx="2804612" cy="707886"/>
            </a:xfrm>
            <a:prstGeom prst="rect">
              <a:avLst/>
            </a:prstGeom>
            <a:noFill/>
          </p:spPr>
          <p:txBody>
            <a:bodyPr wrap="square" rtlCol="0">
              <a:spAutoFit/>
            </a:bodyPr>
            <a:lstStyle/>
            <a:p>
              <a:r>
                <a:rPr lang="en-US" sz="2000">
                  <a:solidFill>
                    <a:schemeClr val="bg1"/>
                  </a:solidFill>
                </a:rPr>
                <a:t>Đối với NLĐ Nước ngoài</a:t>
              </a:r>
            </a:p>
          </p:txBody>
        </p:sp>
      </p:grpSp>
    </p:spTree>
    <p:extLst>
      <p:ext uri="{BB962C8B-B14F-4D97-AF65-F5344CB8AC3E}">
        <p14:creationId xmlns:p14="http://schemas.microsoft.com/office/powerpoint/2010/main" val="3115475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57ECF79C-3CD9-435E-8432-0D5CE3A41212}"/>
              </a:ext>
            </a:extLst>
          </p:cNvPr>
          <p:cNvSpPr/>
          <p:nvPr/>
        </p:nvSpPr>
        <p:spPr>
          <a:xfrm>
            <a:off x="2417351" y="2571961"/>
            <a:ext cx="774668" cy="774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11" name="!!Straight Connector 28">
            <a:extLst>
              <a:ext uri="{FF2B5EF4-FFF2-40B4-BE49-F238E27FC236}">
                <a16:creationId xmlns:a16="http://schemas.microsoft.com/office/drawing/2014/main" id="{AFF87627-C021-4CC6-A3F1-163B3F94B556}"/>
              </a:ext>
            </a:extLst>
          </p:cNvPr>
          <p:cNvCxnSpPr>
            <a:cxnSpLocks/>
          </p:cNvCxnSpPr>
          <p:nvPr/>
        </p:nvCxnSpPr>
        <p:spPr>
          <a:xfrm>
            <a:off x="3326838" y="2620476"/>
            <a:ext cx="0" cy="63649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486A78-68C1-4732-8E2C-DEB20D596A31}"/>
              </a:ext>
            </a:extLst>
          </p:cNvPr>
          <p:cNvSpPr txBox="1"/>
          <p:nvPr/>
        </p:nvSpPr>
        <p:spPr>
          <a:xfrm>
            <a:off x="3412408" y="2690441"/>
            <a:ext cx="5029531" cy="523220"/>
          </a:xfrm>
          <a:prstGeom prst="rect">
            <a:avLst/>
          </a:prstGeom>
          <a:noFill/>
        </p:spPr>
        <p:txBody>
          <a:bodyPr wrap="square" rtlCol="0">
            <a:spAutoFit/>
          </a:bodyPr>
          <a:lstStyle/>
          <a:p>
            <a:r>
              <a:rPr lang="en-US" sz="2800">
                <a:solidFill>
                  <a:srgbClr val="ED7D31"/>
                </a:solidFill>
                <a:cs typeface="Calibri" panose="020F0502020204030204" pitchFamily="34" charset="0"/>
              </a:rPr>
              <a:t>Khái niệm bảo hiểm thất nghiệp</a:t>
            </a:r>
            <a:endParaRPr lang="en-US" sz="2800" dirty="0">
              <a:solidFill>
                <a:srgbClr val="ED7D31"/>
              </a:solidFill>
              <a:cs typeface="Calibri" panose="020F0502020204030204" pitchFamily="34" charset="0"/>
            </a:endParaRPr>
          </a:p>
        </p:txBody>
      </p:sp>
      <p:sp>
        <p:nvSpPr>
          <p:cNvPr id="56" name="TextBox 55">
            <a:extLst>
              <a:ext uri="{FF2B5EF4-FFF2-40B4-BE49-F238E27FC236}">
                <a16:creationId xmlns:a16="http://schemas.microsoft.com/office/drawing/2014/main" id="{0F381299-D043-4036-8882-D8081A0A738A}"/>
              </a:ext>
            </a:extLst>
          </p:cNvPr>
          <p:cNvSpPr txBox="1"/>
          <p:nvPr/>
        </p:nvSpPr>
        <p:spPr>
          <a:xfrm>
            <a:off x="2542853" y="333098"/>
            <a:ext cx="7044344" cy="707886"/>
          </a:xfrm>
          <a:prstGeom prst="rect">
            <a:avLst/>
          </a:prstGeom>
          <a:noFill/>
        </p:spPr>
        <p:txBody>
          <a:bodyPr wrap="square" rtlCol="0">
            <a:spAutoFit/>
          </a:bodyPr>
          <a:lstStyle/>
          <a:p>
            <a:pPr algn="ctr"/>
            <a:r>
              <a:rPr lang="en-US" sz="4000" b="1">
                <a:solidFill>
                  <a:srgbClr val="222222"/>
                </a:solidFill>
              </a:rPr>
              <a:t>BẢO HIỂM THẤT NGHIỆP</a:t>
            </a:r>
          </a:p>
        </p:txBody>
      </p:sp>
      <p:sp>
        <p:nvSpPr>
          <p:cNvPr id="9" name="TextBox 8">
            <a:extLst>
              <a:ext uri="{FF2B5EF4-FFF2-40B4-BE49-F238E27FC236}">
                <a16:creationId xmlns:a16="http://schemas.microsoft.com/office/drawing/2014/main" id="{94E9908F-8721-4854-B745-470B8FA9253E}"/>
              </a:ext>
            </a:extLst>
          </p:cNvPr>
          <p:cNvSpPr txBox="1"/>
          <p:nvPr/>
        </p:nvSpPr>
        <p:spPr>
          <a:xfrm>
            <a:off x="3389963" y="4241302"/>
            <a:ext cx="6586506" cy="523220"/>
          </a:xfrm>
          <a:prstGeom prst="rect">
            <a:avLst/>
          </a:prstGeom>
          <a:noFill/>
        </p:spPr>
        <p:txBody>
          <a:bodyPr wrap="square" rtlCol="0">
            <a:spAutoFit/>
          </a:bodyPr>
          <a:lstStyle/>
          <a:p>
            <a:r>
              <a:rPr lang="vi-VN" sz="2800">
                <a:solidFill>
                  <a:srgbClr val="FFC000"/>
                </a:solidFill>
                <a:latin typeface="Calibri (Body)"/>
                <a:cs typeface="Calibri" panose="020F0502020204030204" pitchFamily="34" charset="0"/>
              </a:rPr>
              <a:t>Quyền lợi, điều kiện</a:t>
            </a:r>
            <a:r>
              <a:rPr lang="en-US" sz="2800">
                <a:solidFill>
                  <a:srgbClr val="FFC000"/>
                </a:solidFill>
                <a:latin typeface="Calibri (Body)"/>
                <a:cs typeface="Calibri" panose="020F0502020204030204" pitchFamily="34" charset="0"/>
              </a:rPr>
              <a:t> </a:t>
            </a:r>
            <a:r>
              <a:rPr lang="vi-VN" sz="2800">
                <a:solidFill>
                  <a:srgbClr val="FFC000"/>
                </a:solidFill>
                <a:latin typeface="Calibri (Body)"/>
                <a:cs typeface="Calibri" panose="020F0502020204030204" pitchFamily="34" charset="0"/>
              </a:rPr>
              <a:t>được hưởng</a:t>
            </a:r>
          </a:p>
        </p:txBody>
      </p:sp>
      <p:sp>
        <p:nvSpPr>
          <p:cNvPr id="13" name="Oval 12">
            <a:extLst>
              <a:ext uri="{FF2B5EF4-FFF2-40B4-BE49-F238E27FC236}">
                <a16:creationId xmlns:a16="http://schemas.microsoft.com/office/drawing/2014/main" id="{00D2758D-0114-41CE-A5D5-EE14D00E01F0}"/>
              </a:ext>
            </a:extLst>
          </p:cNvPr>
          <p:cNvSpPr/>
          <p:nvPr/>
        </p:nvSpPr>
        <p:spPr>
          <a:xfrm>
            <a:off x="2417351" y="4136150"/>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cxnSp>
        <p:nvCxnSpPr>
          <p:cNvPr id="14" name="!!Straight Connector 13">
            <a:extLst>
              <a:ext uri="{FF2B5EF4-FFF2-40B4-BE49-F238E27FC236}">
                <a16:creationId xmlns:a16="http://schemas.microsoft.com/office/drawing/2014/main" id="{CCFD041B-F61A-4A41-84F6-5FF14AF067A2}"/>
              </a:ext>
            </a:extLst>
          </p:cNvPr>
          <p:cNvCxnSpPr>
            <a:cxnSpLocks/>
          </p:cNvCxnSpPr>
          <p:nvPr/>
        </p:nvCxnSpPr>
        <p:spPr>
          <a:xfrm>
            <a:off x="3326838" y="4184665"/>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0285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DEB4FE8-8737-4F51-9EC0-D35FB2E90FEA}"/>
              </a:ext>
            </a:extLst>
          </p:cNvPr>
          <p:cNvSpPr txBox="1"/>
          <p:nvPr/>
        </p:nvSpPr>
        <p:spPr>
          <a:xfrm>
            <a:off x="5107305" y="5742196"/>
            <a:ext cx="2220085" cy="707886"/>
          </a:xfrm>
          <a:prstGeom prst="rect">
            <a:avLst/>
          </a:prstGeom>
          <a:noFill/>
        </p:spPr>
        <p:txBody>
          <a:bodyPr wrap="square" rtlCol="0">
            <a:spAutoFit/>
          </a:bodyPr>
          <a:lstStyle/>
          <a:p>
            <a:r>
              <a:rPr lang="vi-VN" sz="2000">
                <a:solidFill>
                  <a:schemeClr val="tx1">
                    <a:lumMod val="50000"/>
                    <a:lumOff val="50000"/>
                  </a:schemeClr>
                </a:solidFill>
                <a:latin typeface="Calibri (Body)"/>
                <a:cs typeface="Calibri" panose="020F0502020204030204" pitchFamily="34" charset="0"/>
              </a:rPr>
              <a:t>Quyền lợi, điều kiện</a:t>
            </a:r>
            <a:r>
              <a:rPr lang="en-US" sz="2000">
                <a:solidFill>
                  <a:schemeClr val="tx1">
                    <a:lumMod val="50000"/>
                    <a:lumOff val="50000"/>
                  </a:schemeClr>
                </a:solidFill>
                <a:latin typeface="Calibri (Body)"/>
                <a:cs typeface="Calibri" panose="020F0502020204030204" pitchFamily="34" charset="0"/>
              </a:rPr>
              <a:t> </a:t>
            </a:r>
            <a:r>
              <a:rPr lang="vi-VN" sz="2000">
                <a:solidFill>
                  <a:schemeClr val="tx1">
                    <a:lumMod val="50000"/>
                    <a:lumOff val="50000"/>
                  </a:schemeClr>
                </a:solidFill>
                <a:latin typeface="Calibri (Body)"/>
                <a:cs typeface="Calibri" panose="020F0502020204030204" pitchFamily="34" charset="0"/>
              </a:rPr>
              <a:t>được hưởng</a:t>
            </a:r>
          </a:p>
        </p:txBody>
      </p:sp>
      <p:cxnSp>
        <p:nvCxnSpPr>
          <p:cNvPr id="29" name="!!Straight Connector 28">
            <a:extLst>
              <a:ext uri="{FF2B5EF4-FFF2-40B4-BE49-F238E27FC236}">
                <a16:creationId xmlns:a16="http://schemas.microsoft.com/office/drawing/2014/main" id="{95F3A4DD-9E9C-4207-BAA2-F122F0C1C311}"/>
              </a:ext>
            </a:extLst>
          </p:cNvPr>
          <p:cNvCxnSpPr>
            <a:cxnSpLocks/>
          </p:cNvCxnSpPr>
          <p:nvPr/>
        </p:nvCxnSpPr>
        <p:spPr>
          <a:xfrm>
            <a:off x="1492378" y="5733215"/>
            <a:ext cx="0" cy="63649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9EC072D-899A-46CD-ACFA-F09FE0EA5448}"/>
              </a:ext>
            </a:extLst>
          </p:cNvPr>
          <p:cNvSpPr/>
          <p:nvPr/>
        </p:nvSpPr>
        <p:spPr>
          <a:xfrm>
            <a:off x="4130763" y="5713448"/>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cs typeface="Calibri" panose="020F0502020204030204" pitchFamily="34" charset="0"/>
              </a:rPr>
              <a:t>2</a:t>
            </a:r>
          </a:p>
        </p:txBody>
      </p:sp>
      <p:sp>
        <p:nvSpPr>
          <p:cNvPr id="12" name="!!TextBox 11">
            <a:extLst>
              <a:ext uri="{FF2B5EF4-FFF2-40B4-BE49-F238E27FC236}">
                <a16:creationId xmlns:a16="http://schemas.microsoft.com/office/drawing/2014/main" id="{56074971-BFC0-4F78-A295-D0896C33B75F}"/>
              </a:ext>
            </a:extLst>
          </p:cNvPr>
          <p:cNvSpPr txBox="1"/>
          <p:nvPr/>
        </p:nvSpPr>
        <p:spPr>
          <a:xfrm>
            <a:off x="1580309" y="5699592"/>
            <a:ext cx="2217056" cy="707886"/>
          </a:xfrm>
          <a:prstGeom prst="rect">
            <a:avLst/>
          </a:prstGeom>
          <a:noFill/>
        </p:spPr>
        <p:txBody>
          <a:bodyPr wrap="square" rtlCol="0">
            <a:spAutoFit/>
          </a:bodyPr>
          <a:lstStyle/>
          <a:p>
            <a:r>
              <a:rPr lang="en-US" sz="2000">
                <a:solidFill>
                  <a:srgbClr val="ED7D31"/>
                </a:solidFill>
                <a:cs typeface="Calibri" panose="020F0502020204030204" pitchFamily="34" charset="0"/>
              </a:rPr>
              <a:t>Khái niệm bảo hiểm thất nghiệp</a:t>
            </a:r>
            <a:endParaRPr lang="en-US" sz="2000" dirty="0">
              <a:solidFill>
                <a:srgbClr val="ED7D31"/>
              </a:solidFill>
              <a:cs typeface="Calibri" panose="020F0502020204030204" pitchFamily="34" charset="0"/>
            </a:endParaRPr>
          </a:p>
        </p:txBody>
      </p:sp>
      <p:sp>
        <p:nvSpPr>
          <p:cNvPr id="13" name="TextBox 12">
            <a:extLst>
              <a:ext uri="{FF2B5EF4-FFF2-40B4-BE49-F238E27FC236}">
                <a16:creationId xmlns:a16="http://schemas.microsoft.com/office/drawing/2014/main" id="{671030D2-1544-4384-B6D9-4C4DB498C273}"/>
              </a:ext>
            </a:extLst>
          </p:cNvPr>
          <p:cNvSpPr txBox="1"/>
          <p:nvPr/>
        </p:nvSpPr>
        <p:spPr>
          <a:xfrm>
            <a:off x="8588619" y="5512853"/>
            <a:ext cx="2953132" cy="1077218"/>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grpSp>
        <p:nvGrpSpPr>
          <p:cNvPr id="21" name="Group 20">
            <a:extLst>
              <a:ext uri="{FF2B5EF4-FFF2-40B4-BE49-F238E27FC236}">
                <a16:creationId xmlns:a16="http://schemas.microsoft.com/office/drawing/2014/main" id="{6C963586-4FF6-4797-A26C-9D14FEAD395A}"/>
              </a:ext>
            </a:extLst>
          </p:cNvPr>
          <p:cNvGrpSpPr/>
          <p:nvPr/>
        </p:nvGrpSpPr>
        <p:grpSpPr>
          <a:xfrm>
            <a:off x="773578" y="1251172"/>
            <a:ext cx="10768173" cy="4448419"/>
            <a:chOff x="773578" y="1251172"/>
            <a:chExt cx="10768173" cy="4448419"/>
          </a:xfrm>
        </p:grpSpPr>
        <p:grpSp>
          <p:nvGrpSpPr>
            <p:cNvPr id="16" name="Group 15">
              <a:extLst>
                <a:ext uri="{FF2B5EF4-FFF2-40B4-BE49-F238E27FC236}">
                  <a16:creationId xmlns:a16="http://schemas.microsoft.com/office/drawing/2014/main" id="{9E069C00-65D2-4FB8-87E9-A278280740AC}"/>
                </a:ext>
              </a:extLst>
            </p:cNvPr>
            <p:cNvGrpSpPr/>
            <p:nvPr/>
          </p:nvGrpSpPr>
          <p:grpSpPr>
            <a:xfrm>
              <a:off x="2217618" y="1251172"/>
              <a:ext cx="9324133" cy="1364310"/>
              <a:chOff x="2217624" y="968514"/>
              <a:chExt cx="9324133" cy="1364310"/>
            </a:xfrm>
          </p:grpSpPr>
          <p:sp>
            <p:nvSpPr>
              <p:cNvPr id="15" name="Rectangle: Rounded Corners 14">
                <a:extLst>
                  <a:ext uri="{FF2B5EF4-FFF2-40B4-BE49-F238E27FC236}">
                    <a16:creationId xmlns:a16="http://schemas.microsoft.com/office/drawing/2014/main" id="{BC982DC2-6AD4-4E43-BB76-3C590EAB085F}"/>
                  </a:ext>
                </a:extLst>
              </p:cNvPr>
              <p:cNvSpPr/>
              <p:nvPr/>
            </p:nvSpPr>
            <p:spPr>
              <a:xfrm>
                <a:off x="2217624" y="968514"/>
                <a:ext cx="9324133" cy="1364310"/>
              </a:xfrm>
              <a:prstGeom prst="roundRect">
                <a:avLst>
                  <a:gd name="adj" fmla="val 50000"/>
                </a:avLst>
              </a:prstGeom>
              <a:solidFill>
                <a:schemeClr val="bg1"/>
              </a:solid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C390205-9A57-4374-AF93-F06723CEACCF}"/>
                  </a:ext>
                </a:extLst>
              </p:cNvPr>
              <p:cNvSpPr txBox="1"/>
              <p:nvPr/>
            </p:nvSpPr>
            <p:spPr>
              <a:xfrm>
                <a:off x="2502105" y="1136114"/>
                <a:ext cx="8755166" cy="1065676"/>
              </a:xfrm>
              <a:prstGeom prst="rect">
                <a:avLst/>
              </a:prstGeom>
              <a:noFill/>
            </p:spPr>
            <p:txBody>
              <a:bodyPr wrap="square" rtlCol="0">
                <a:spAutoFit/>
              </a:bodyPr>
              <a:lstStyle/>
              <a:p>
                <a:pPr algn="just">
                  <a:lnSpc>
                    <a:spcPct val="107000"/>
                  </a:lnSpc>
                  <a:spcAft>
                    <a:spcPts val="800"/>
                  </a:spcAft>
                </a:pPr>
                <a:r>
                  <a:rPr lang="en-US" sz="2000">
                    <a:solidFill>
                      <a:srgbClr val="E96217"/>
                    </a:solidFill>
                    <a:effectLst/>
                    <a:latin typeface="Calibri (Body)"/>
                    <a:ea typeface="Calibri" panose="020F0502020204030204" pitchFamily="34" charset="0"/>
                    <a:cs typeface="Times New Roman" panose="02020603050405020304" pitchFamily="18" charset="0"/>
                  </a:rPr>
                  <a:t>Bảo hiểm thất nghiệp là chế độ bù đắp một phần thu nhập của người lao động khi bị mất việc làm, hỗ trợ người lao động học nghề, duy trì và tìm kiếm việc làm trên cơ sở đóng vào Quỹ bảo hiểm thất nghiệp .</a:t>
                </a:r>
              </a:p>
            </p:txBody>
          </p:sp>
        </p:grpSp>
        <p:sp>
          <p:nvSpPr>
            <p:cNvPr id="8" name="Freeform: Shape 7">
              <a:extLst>
                <a:ext uri="{FF2B5EF4-FFF2-40B4-BE49-F238E27FC236}">
                  <a16:creationId xmlns:a16="http://schemas.microsoft.com/office/drawing/2014/main" id="{FF67B0C3-79BC-4116-9358-3CCF7C93BE1A}"/>
                </a:ext>
              </a:extLst>
            </p:cNvPr>
            <p:cNvSpPr/>
            <p:nvPr/>
          </p:nvSpPr>
          <p:spPr>
            <a:xfrm>
              <a:off x="773578" y="1963882"/>
              <a:ext cx="1444035" cy="3735709"/>
            </a:xfrm>
            <a:custGeom>
              <a:avLst/>
              <a:gdLst>
                <a:gd name="connsiteX0" fmla="*/ 140823 w 1522583"/>
                <a:gd name="connsiteY0" fmla="*/ 3261360 h 3261360"/>
                <a:gd name="connsiteX1" fmla="*/ 130663 w 1522583"/>
                <a:gd name="connsiteY1" fmla="*/ 1584960 h 3261360"/>
                <a:gd name="connsiteX2" fmla="*/ 1522583 w 1522583"/>
                <a:gd name="connsiteY2" fmla="*/ 0 h 3261360"/>
              </a:gdLst>
              <a:ahLst/>
              <a:cxnLst>
                <a:cxn ang="0">
                  <a:pos x="connsiteX0" y="connsiteY0"/>
                </a:cxn>
                <a:cxn ang="0">
                  <a:pos x="connsiteX1" y="connsiteY1"/>
                </a:cxn>
                <a:cxn ang="0">
                  <a:pos x="connsiteX2" y="connsiteY2"/>
                </a:cxn>
              </a:cxnLst>
              <a:rect l="l" t="t" r="r" b="b"/>
              <a:pathLst>
                <a:path w="1522583" h="3261360">
                  <a:moveTo>
                    <a:pt x="140823" y="3261360"/>
                  </a:moveTo>
                  <a:cubicBezTo>
                    <a:pt x="20596" y="2694940"/>
                    <a:pt x="-99630" y="2128520"/>
                    <a:pt x="130663" y="1584960"/>
                  </a:cubicBezTo>
                  <a:cubicBezTo>
                    <a:pt x="360956" y="1041400"/>
                    <a:pt x="941769" y="520700"/>
                    <a:pt x="1522583" y="0"/>
                  </a:cubicBezTo>
                </a:path>
              </a:pathLst>
            </a:custGeom>
            <a:no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5CA1D85A-A97B-49AB-98AE-BB18D39EBB74}"/>
              </a:ext>
            </a:extLst>
          </p:cNvPr>
          <p:cNvSpPr/>
          <p:nvPr/>
        </p:nvSpPr>
        <p:spPr>
          <a:xfrm>
            <a:off x="582891" y="5684700"/>
            <a:ext cx="774668" cy="774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grpSp>
        <p:nvGrpSpPr>
          <p:cNvPr id="22" name="Group 21">
            <a:extLst>
              <a:ext uri="{FF2B5EF4-FFF2-40B4-BE49-F238E27FC236}">
                <a16:creationId xmlns:a16="http://schemas.microsoft.com/office/drawing/2014/main" id="{48F90F2A-35F1-44D7-BA4B-43503321646C}"/>
              </a:ext>
            </a:extLst>
          </p:cNvPr>
          <p:cNvGrpSpPr/>
          <p:nvPr/>
        </p:nvGrpSpPr>
        <p:grpSpPr>
          <a:xfrm>
            <a:off x="914408" y="3243170"/>
            <a:ext cx="10627346" cy="2456421"/>
            <a:chOff x="914408" y="3243170"/>
            <a:chExt cx="10627346" cy="2456421"/>
          </a:xfrm>
        </p:grpSpPr>
        <p:sp>
          <p:nvSpPr>
            <p:cNvPr id="14" name="Freeform: Shape 13">
              <a:extLst>
                <a:ext uri="{FF2B5EF4-FFF2-40B4-BE49-F238E27FC236}">
                  <a16:creationId xmlns:a16="http://schemas.microsoft.com/office/drawing/2014/main" id="{79084E9E-B754-4FEA-BC5B-AB384AEAA692}"/>
                </a:ext>
              </a:extLst>
            </p:cNvPr>
            <p:cNvSpPr/>
            <p:nvPr/>
          </p:nvSpPr>
          <p:spPr>
            <a:xfrm>
              <a:off x="914408" y="3761509"/>
              <a:ext cx="1303208" cy="1938082"/>
            </a:xfrm>
            <a:custGeom>
              <a:avLst/>
              <a:gdLst>
                <a:gd name="connsiteX0" fmla="*/ 7541 w 1409621"/>
                <a:gd name="connsiteY0" fmla="*/ 2245360 h 2245360"/>
                <a:gd name="connsiteX1" fmla="*/ 210741 w 1409621"/>
                <a:gd name="connsiteY1" fmla="*/ 1016000 h 2245360"/>
                <a:gd name="connsiteX2" fmla="*/ 1409621 w 1409621"/>
                <a:gd name="connsiteY2" fmla="*/ 0 h 2245360"/>
              </a:gdLst>
              <a:ahLst/>
              <a:cxnLst>
                <a:cxn ang="0">
                  <a:pos x="connsiteX0" y="connsiteY0"/>
                </a:cxn>
                <a:cxn ang="0">
                  <a:pos x="connsiteX1" y="connsiteY1"/>
                </a:cxn>
                <a:cxn ang="0">
                  <a:pos x="connsiteX2" y="connsiteY2"/>
                </a:cxn>
              </a:cxnLst>
              <a:rect l="l" t="t" r="r" b="b"/>
              <a:pathLst>
                <a:path w="1409621" h="2245360">
                  <a:moveTo>
                    <a:pt x="7541" y="2245360"/>
                  </a:moveTo>
                  <a:cubicBezTo>
                    <a:pt x="-7699" y="1817793"/>
                    <a:pt x="-22939" y="1390227"/>
                    <a:pt x="210741" y="1016000"/>
                  </a:cubicBezTo>
                  <a:cubicBezTo>
                    <a:pt x="444421" y="641773"/>
                    <a:pt x="927021" y="320886"/>
                    <a:pt x="1409621" y="0"/>
                  </a:cubicBezTo>
                </a:path>
              </a:pathLst>
            </a:custGeom>
            <a:no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40EF266-ACBC-46DC-B84C-F6095CC91D8C}"/>
                </a:ext>
              </a:extLst>
            </p:cNvPr>
            <p:cNvGrpSpPr/>
            <p:nvPr/>
          </p:nvGrpSpPr>
          <p:grpSpPr>
            <a:xfrm>
              <a:off x="2217615" y="3243170"/>
              <a:ext cx="9324139" cy="1065676"/>
              <a:chOff x="2217618" y="2885015"/>
              <a:chExt cx="9324139" cy="1065676"/>
            </a:xfrm>
          </p:grpSpPr>
          <p:sp>
            <p:nvSpPr>
              <p:cNvPr id="19" name="Rectangle: Rounded Corners 18">
                <a:extLst>
                  <a:ext uri="{FF2B5EF4-FFF2-40B4-BE49-F238E27FC236}">
                    <a16:creationId xmlns:a16="http://schemas.microsoft.com/office/drawing/2014/main" id="{B54DEB65-CBE5-43DB-BFAC-C43C3574BD62}"/>
                  </a:ext>
                </a:extLst>
              </p:cNvPr>
              <p:cNvSpPr/>
              <p:nvPr/>
            </p:nvSpPr>
            <p:spPr>
              <a:xfrm>
                <a:off x="2217618" y="2885015"/>
                <a:ext cx="9324139" cy="1065676"/>
              </a:xfrm>
              <a:prstGeom prst="roundRect">
                <a:avLst>
                  <a:gd name="adj" fmla="val 50000"/>
                </a:avLst>
              </a:prstGeom>
              <a:solidFill>
                <a:schemeClr val="bg1"/>
              </a:solidFill>
              <a:ln w="19050">
                <a:solidFill>
                  <a:srgbClr val="E96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45CA4FF-C5F3-446A-8CA9-65EC4A05A4F7}"/>
                  </a:ext>
                </a:extLst>
              </p:cNvPr>
              <p:cNvSpPr txBox="1"/>
              <p:nvPr/>
            </p:nvSpPr>
            <p:spPr>
              <a:xfrm>
                <a:off x="2408306" y="3015542"/>
                <a:ext cx="8564494" cy="736355"/>
              </a:xfrm>
              <a:prstGeom prst="rect">
                <a:avLst/>
              </a:prstGeom>
              <a:noFill/>
            </p:spPr>
            <p:txBody>
              <a:bodyPr wrap="square" rtlCol="0">
                <a:spAutoFit/>
              </a:bodyPr>
              <a:lstStyle/>
              <a:p>
                <a:pPr algn="just">
                  <a:lnSpc>
                    <a:spcPct val="107000"/>
                  </a:lnSpc>
                  <a:spcAft>
                    <a:spcPts val="800"/>
                  </a:spcAft>
                </a:pPr>
                <a:r>
                  <a:rPr lang="vi-VN" sz="2000">
                    <a:solidFill>
                      <a:srgbClr val="E96217"/>
                    </a:solidFill>
                    <a:latin typeface="Calibri (Body)"/>
                    <a:ea typeface="Calibri" panose="020F0502020204030204" pitchFamily="34" charset="0"/>
                    <a:cs typeface="Times New Roman" panose="02020603050405020304" pitchFamily="18" charset="0"/>
                  </a:rPr>
                  <a:t>Theo quy định tại Điều 43 Luật Việc làm 2013, cả người lao động và người sử dụng lao động đều có trách nhiệm tham gia loại hình bảo hiểm này.</a:t>
                </a:r>
              </a:p>
            </p:txBody>
          </p:sp>
        </p:grpSp>
      </p:grpSp>
      <p:cxnSp>
        <p:nvCxnSpPr>
          <p:cNvPr id="23" name="!!Straight Connector 13">
            <a:extLst>
              <a:ext uri="{FF2B5EF4-FFF2-40B4-BE49-F238E27FC236}">
                <a16:creationId xmlns:a16="http://schemas.microsoft.com/office/drawing/2014/main" id="{280499CD-2E07-4AAA-BE13-F9F38C6C83A8}"/>
              </a:ext>
            </a:extLst>
          </p:cNvPr>
          <p:cNvCxnSpPr>
            <a:cxnSpLocks/>
          </p:cNvCxnSpPr>
          <p:nvPr/>
        </p:nvCxnSpPr>
        <p:spPr>
          <a:xfrm>
            <a:off x="5030947" y="5770984"/>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621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5">
            <a:extLst>
              <a:ext uri="{FF2B5EF4-FFF2-40B4-BE49-F238E27FC236}">
                <a16:creationId xmlns:a16="http://schemas.microsoft.com/office/drawing/2014/main" id="{6CBB1E02-D1A3-4973-831C-F7447B9786CC}"/>
              </a:ext>
            </a:extLst>
          </p:cNvPr>
          <p:cNvGrpSpPr/>
          <p:nvPr/>
        </p:nvGrpSpPr>
        <p:grpSpPr>
          <a:xfrm>
            <a:off x="6472216" y="-1"/>
            <a:ext cx="4777740" cy="1426143"/>
            <a:chOff x="3710940" y="-15240"/>
            <a:chExt cx="4777740" cy="1426143"/>
          </a:xfrm>
          <a:solidFill>
            <a:srgbClr val="00B050"/>
          </a:solidFill>
        </p:grpSpPr>
        <p:sp>
          <p:nvSpPr>
            <p:cNvPr id="3" name="Freeform: Shape 2">
              <a:extLst>
                <a:ext uri="{FF2B5EF4-FFF2-40B4-BE49-F238E27FC236}">
                  <a16:creationId xmlns:a16="http://schemas.microsoft.com/office/drawing/2014/main" id="{4B8995B7-6DE8-49E1-90F5-09388F6A043E}"/>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amond 64">
              <a:extLst>
                <a:ext uri="{FF2B5EF4-FFF2-40B4-BE49-F238E27FC236}">
                  <a16:creationId xmlns:a16="http://schemas.microsoft.com/office/drawing/2014/main" id="{0C7D3AA8-D478-4D55-8FA6-7CB75ECED7E0}"/>
                </a:ext>
              </a:extLst>
            </p:cNvPr>
            <p:cNvSpPr/>
            <p:nvPr/>
          </p:nvSpPr>
          <p:spPr>
            <a:xfrm>
              <a:off x="5573467" y="369647"/>
              <a:ext cx="1041256" cy="1041256"/>
            </a:xfrm>
            <a:prstGeom prst="diamond">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a:t>
              </a:r>
            </a:p>
          </p:txBody>
        </p:sp>
      </p:grpSp>
      <p:sp>
        <p:nvSpPr>
          <p:cNvPr id="64" name="Freeform: Shape 63">
            <a:extLst>
              <a:ext uri="{FF2B5EF4-FFF2-40B4-BE49-F238E27FC236}">
                <a16:creationId xmlns:a16="http://schemas.microsoft.com/office/drawing/2014/main" id="{C796C8F4-3354-4165-9E14-4D5017B5DEAB}"/>
              </a:ext>
            </a:extLst>
          </p:cNvPr>
          <p:cNvSpPr/>
          <p:nvPr/>
        </p:nvSpPr>
        <p:spPr>
          <a:xfrm>
            <a:off x="6874123" y="99227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5CA1D85A-A97B-49AB-98AE-BB18D39EBB74}"/>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9" name="!!Straight Connector 28">
            <a:extLst>
              <a:ext uri="{FF2B5EF4-FFF2-40B4-BE49-F238E27FC236}">
                <a16:creationId xmlns:a16="http://schemas.microsoft.com/office/drawing/2014/main" id="{95F3A4DD-9E9C-4207-BAA2-F122F0C1C311}"/>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074971-BFC0-4F78-A295-D0896C33B75F}"/>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11" name="TextBox 10">
            <a:extLst>
              <a:ext uri="{FF2B5EF4-FFF2-40B4-BE49-F238E27FC236}">
                <a16:creationId xmlns:a16="http://schemas.microsoft.com/office/drawing/2014/main" id="{FDEB4FE8-8737-4F51-9EC0-D35FB2E90FE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9" name="Oval 8">
            <a:extLst>
              <a:ext uri="{FF2B5EF4-FFF2-40B4-BE49-F238E27FC236}">
                <a16:creationId xmlns:a16="http://schemas.microsoft.com/office/drawing/2014/main" id="{69EC072D-899A-46CD-ACFA-F09FE0EA5448}"/>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13" name="TextBox 12">
            <a:extLst>
              <a:ext uri="{FF2B5EF4-FFF2-40B4-BE49-F238E27FC236}">
                <a16:creationId xmlns:a16="http://schemas.microsoft.com/office/drawing/2014/main" id="{0732D9E2-819A-4A72-951D-EC4E38B20991}"/>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14" name="!!Straight Connector 13">
            <a:extLst>
              <a:ext uri="{FF2B5EF4-FFF2-40B4-BE49-F238E27FC236}">
                <a16:creationId xmlns:a16="http://schemas.microsoft.com/office/drawing/2014/main" id="{83F4BF9A-C5F1-4008-BC78-6CF459311833}"/>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603D133-D146-46E9-B8B6-DF8D8955ABB6}"/>
              </a:ext>
            </a:extLst>
          </p:cNvPr>
          <p:cNvSpPr txBox="1"/>
          <p:nvPr/>
        </p:nvSpPr>
        <p:spPr>
          <a:xfrm>
            <a:off x="7054526" y="1620892"/>
            <a:ext cx="3605499" cy="3187411"/>
          </a:xfrm>
          <a:prstGeom prst="rect">
            <a:avLst/>
          </a:prstGeom>
          <a:noFill/>
        </p:spPr>
        <p:txBody>
          <a:bodyPr wrap="square" rtlCol="0">
            <a:spAutoFit/>
          </a:bodyPr>
          <a:lstStyle/>
          <a:p>
            <a:pPr marL="342900" indent="-342900" algn="just">
              <a:lnSpc>
                <a:spcPct val="150000"/>
              </a:lnSpc>
              <a:spcAft>
                <a:spcPts val="600"/>
              </a:spcAft>
              <a:buAutoNum type="arabicPeriod"/>
            </a:pP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Trợ cấp thất nghiệp.</a:t>
            </a:r>
          </a:p>
          <a:p>
            <a:pPr marL="342900" indent="-342900" algn="just">
              <a:lnSpc>
                <a:spcPct val="150000"/>
              </a:lnSpc>
              <a:spcAft>
                <a:spcPts val="600"/>
              </a:spcAft>
              <a:buAutoNum type="arabicPeriod"/>
            </a:pPr>
            <a:r>
              <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Hỗ trợ tư vấn, giới thiệu việc làm</a:t>
            </a: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lnSpc>
                <a:spcPct val="150000"/>
              </a:lnSpc>
              <a:spcAft>
                <a:spcPts val="600"/>
              </a:spcAft>
              <a:buAutoNum type="arabicPeriod"/>
            </a:pPr>
            <a:r>
              <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Hỗ trợ học nghề</a:t>
            </a: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lgn="just">
              <a:lnSpc>
                <a:spcPct val="150000"/>
              </a:lnSpc>
              <a:spcAft>
                <a:spcPts val="600"/>
              </a:spcAft>
              <a:buAutoNum type="arabicPeriod"/>
            </a:pPr>
            <a:r>
              <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Mức hỗ trợ đào tạo để duy trì việc làm cho người lao động</a:t>
            </a:r>
            <a:r>
              <a:rPr lang="en-US">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a:t>
            </a:r>
            <a:endParaRPr lang="vi-VN">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TextBox 71">
            <a:extLst>
              <a:ext uri="{FF2B5EF4-FFF2-40B4-BE49-F238E27FC236}">
                <a16:creationId xmlns:a16="http://schemas.microsoft.com/office/drawing/2014/main" id="{7743C2EB-32D3-447E-A830-E63A716F50F2}"/>
              </a:ext>
            </a:extLst>
          </p:cNvPr>
          <p:cNvSpPr txBox="1"/>
          <p:nvPr/>
        </p:nvSpPr>
        <p:spPr>
          <a:xfrm>
            <a:off x="7963514" y="140962"/>
            <a:ext cx="2125152" cy="523220"/>
          </a:xfrm>
          <a:prstGeom prst="rect">
            <a:avLst/>
          </a:prstGeom>
          <a:noFill/>
        </p:spPr>
        <p:txBody>
          <a:bodyPr wrap="square" rtlCol="0">
            <a:spAutoFit/>
          </a:bodyPr>
          <a:lstStyle/>
          <a:p>
            <a:r>
              <a:rPr lang="en-US" sz="2800">
                <a:solidFill>
                  <a:schemeClr val="bg1"/>
                </a:solidFill>
              </a:rPr>
              <a:t>Quyền lợi</a:t>
            </a:r>
          </a:p>
        </p:txBody>
      </p:sp>
      <p:sp>
        <p:nvSpPr>
          <p:cNvPr id="30" name="Rectangle 29">
            <a:extLst>
              <a:ext uri="{FF2B5EF4-FFF2-40B4-BE49-F238E27FC236}">
                <a16:creationId xmlns:a16="http://schemas.microsoft.com/office/drawing/2014/main" id="{2278CEF6-A844-4541-A36B-334F950E0AA0}"/>
              </a:ext>
            </a:extLst>
          </p:cNvPr>
          <p:cNvSpPr/>
          <p:nvPr/>
        </p:nvSpPr>
        <p:spPr>
          <a:xfrm>
            <a:off x="0" y="0"/>
            <a:ext cx="12192000" cy="1279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25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anim calcmode="lin" valueType="num">
                                      <p:cBhvr additive="base">
                                        <p:cTn id="20" dur="500" fill="hold"/>
                                        <p:tgtEl>
                                          <p:spTgt spid="64"/>
                                        </p:tgtEl>
                                        <p:attrNameLst>
                                          <p:attrName>ppt_x</p:attrName>
                                        </p:attrNameLst>
                                      </p:cBhvr>
                                      <p:tavLst>
                                        <p:tav tm="0">
                                          <p:val>
                                            <p:strVal val="#ppt_x"/>
                                          </p:val>
                                        </p:tav>
                                        <p:tav tm="100000">
                                          <p:val>
                                            <p:strVal val="#ppt_x"/>
                                          </p:val>
                                        </p:tav>
                                      </p:tavLst>
                                    </p:anim>
                                    <p:anim calcmode="lin" valueType="num">
                                      <p:cBhvr additive="base">
                                        <p:cTn id="21" dur="500" fill="hold"/>
                                        <p:tgtEl>
                                          <p:spTgt spid="64"/>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p:bldP spid="72" grpId="0"/>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reeform: Shape 62">
            <a:extLst>
              <a:ext uri="{FF2B5EF4-FFF2-40B4-BE49-F238E27FC236}">
                <a16:creationId xmlns:a16="http://schemas.microsoft.com/office/drawing/2014/main" id="{7BA3A5BA-978E-4C00-A321-750F65BF750F}"/>
              </a:ext>
            </a:extLst>
          </p:cNvPr>
          <p:cNvSpPr/>
          <p:nvPr/>
        </p:nvSpPr>
        <p:spPr>
          <a:xfrm>
            <a:off x="6874123" y="99227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EADFE0CA-449A-4969-A7CF-4D356FDB4C91}"/>
              </a:ext>
            </a:extLst>
          </p:cNvPr>
          <p:cNvSpPr txBox="1"/>
          <p:nvPr/>
        </p:nvSpPr>
        <p:spPr>
          <a:xfrm>
            <a:off x="7064502" y="1669836"/>
            <a:ext cx="3605499" cy="3155223"/>
          </a:xfrm>
          <a:prstGeom prst="rect">
            <a:avLst/>
          </a:prstGeom>
          <a:noFill/>
        </p:spPr>
        <p:txBody>
          <a:bodyPr wrap="square" rtlCol="0">
            <a:spAutoFit/>
          </a:bodyPr>
          <a:lstStyle/>
          <a:p>
            <a:pPr algn="just">
              <a:lnSpc>
                <a:spcPct val="150000"/>
              </a:lnSpc>
              <a:spcAft>
                <a:spcPts val="600"/>
              </a:spcAft>
            </a:pPr>
            <a:r>
              <a:rPr lang="vi-VN" sz="1600"/>
              <a:t>Chấm dứt hợp đồng lao động hoặc hợp đồng làm việc, trừ các trường hợp sau đây</a:t>
            </a:r>
            <a:r>
              <a:rPr lang="en-US" sz="1600"/>
              <a:t>:</a:t>
            </a:r>
          </a:p>
          <a:p>
            <a:pPr algn="just">
              <a:lnSpc>
                <a:spcPct val="150000"/>
              </a:lnSpc>
              <a:spcAft>
                <a:spcPts val="600"/>
              </a:spcAft>
            </a:pPr>
            <a:r>
              <a:rPr lang="en-US" sz="1600"/>
              <a:t>1. </a:t>
            </a:r>
            <a:r>
              <a:rPr lang="vi-VN" sz="1600"/>
              <a:t>Người lao động đơn phương chấm dứt hợp đồng lao động, hợp đồng làm việc trái pháp luật;</a:t>
            </a:r>
            <a:endParaRPr lang="en-US" sz="1600"/>
          </a:p>
          <a:p>
            <a:pPr algn="just">
              <a:lnSpc>
                <a:spcPct val="150000"/>
              </a:lnSpc>
              <a:spcAft>
                <a:spcPts val="600"/>
              </a:spcAft>
            </a:pPr>
            <a:r>
              <a:rPr lang="en-US" sz="1600"/>
              <a:t>2. </a:t>
            </a:r>
            <a:r>
              <a:rPr lang="vi-VN" sz="1600"/>
              <a:t>Hưởng lương hưu, trợ cấp mất sức lao động hằng tháng.</a:t>
            </a:r>
          </a:p>
        </p:txBody>
      </p:sp>
      <p:grpSp>
        <p:nvGrpSpPr>
          <p:cNvPr id="17" name="!!Group 5">
            <a:extLst>
              <a:ext uri="{FF2B5EF4-FFF2-40B4-BE49-F238E27FC236}">
                <a16:creationId xmlns:a16="http://schemas.microsoft.com/office/drawing/2014/main" id="{5E470BBB-116E-4FB3-83EB-90BE04910F2C}"/>
              </a:ext>
            </a:extLst>
          </p:cNvPr>
          <p:cNvGrpSpPr/>
          <p:nvPr/>
        </p:nvGrpSpPr>
        <p:grpSpPr>
          <a:xfrm>
            <a:off x="6472216" y="-1"/>
            <a:ext cx="4777740" cy="1426143"/>
            <a:chOff x="3710940" y="-15240"/>
            <a:chExt cx="4777740" cy="1426143"/>
          </a:xfrm>
          <a:solidFill>
            <a:srgbClr val="404040"/>
          </a:solidFill>
        </p:grpSpPr>
        <p:grpSp>
          <p:nvGrpSpPr>
            <p:cNvPr id="18" name="Group 17">
              <a:extLst>
                <a:ext uri="{FF2B5EF4-FFF2-40B4-BE49-F238E27FC236}">
                  <a16:creationId xmlns:a16="http://schemas.microsoft.com/office/drawing/2014/main" id="{030FA2C6-D007-4157-B611-5B3BB963FE2F}"/>
                </a:ext>
              </a:extLst>
            </p:cNvPr>
            <p:cNvGrpSpPr/>
            <p:nvPr/>
          </p:nvGrpSpPr>
          <p:grpSpPr>
            <a:xfrm>
              <a:off x="3710940" y="-15240"/>
              <a:ext cx="4777740" cy="1426143"/>
              <a:chOff x="3710940" y="-15240"/>
              <a:chExt cx="4777740" cy="1426143"/>
            </a:xfrm>
            <a:grpFill/>
          </p:grpSpPr>
          <p:sp>
            <p:nvSpPr>
              <p:cNvPr id="20" name="Freeform: Shape 19">
                <a:extLst>
                  <a:ext uri="{FF2B5EF4-FFF2-40B4-BE49-F238E27FC236}">
                    <a16:creationId xmlns:a16="http://schemas.microsoft.com/office/drawing/2014/main" id="{CFFFD15F-A4B5-49CB-B57B-E3EFBD520D6C}"/>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DFD957EB-21DF-460B-9EAA-8FAC4C32FFD3}"/>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0A2D1415-374B-49BC-BD76-47E49F3A62BE}"/>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2" name="TextBox 21">
            <a:extLst>
              <a:ext uri="{FF2B5EF4-FFF2-40B4-BE49-F238E27FC236}">
                <a16:creationId xmlns:a16="http://schemas.microsoft.com/office/drawing/2014/main" id="{13374E86-2ABB-4857-9FFF-283BF6C481FC}"/>
              </a:ext>
            </a:extLst>
          </p:cNvPr>
          <p:cNvSpPr txBox="1"/>
          <p:nvPr/>
        </p:nvSpPr>
        <p:spPr>
          <a:xfrm>
            <a:off x="8072800" y="140962"/>
            <a:ext cx="1568952" cy="523220"/>
          </a:xfrm>
          <a:prstGeom prst="rect">
            <a:avLst/>
          </a:prstGeom>
          <a:noFill/>
        </p:spPr>
        <p:txBody>
          <a:bodyPr wrap="square" rtlCol="0">
            <a:spAutoFit/>
          </a:bodyPr>
          <a:lstStyle/>
          <a:p>
            <a:r>
              <a:rPr lang="en-US" sz="2800">
                <a:solidFill>
                  <a:schemeClr val="bg1"/>
                </a:solidFill>
              </a:rPr>
              <a:t>Điều kiện</a:t>
            </a:r>
          </a:p>
        </p:txBody>
      </p:sp>
      <p:sp>
        <p:nvSpPr>
          <p:cNvPr id="25" name="Oval 24">
            <a:extLst>
              <a:ext uri="{FF2B5EF4-FFF2-40B4-BE49-F238E27FC236}">
                <a16:creationId xmlns:a16="http://schemas.microsoft.com/office/drawing/2014/main" id="{7B08F4C2-07F4-4A7B-B51D-CF597DE14D2A}"/>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6" name="!!Straight Connector 28">
            <a:extLst>
              <a:ext uri="{FF2B5EF4-FFF2-40B4-BE49-F238E27FC236}">
                <a16:creationId xmlns:a16="http://schemas.microsoft.com/office/drawing/2014/main" id="{088273D3-5DF0-435E-9890-A225259AD5E9}"/>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27" name="!!TextBox 11">
            <a:extLst>
              <a:ext uri="{FF2B5EF4-FFF2-40B4-BE49-F238E27FC236}">
                <a16:creationId xmlns:a16="http://schemas.microsoft.com/office/drawing/2014/main" id="{0D8CE4AD-987A-44A9-BB80-1282D1237A60}"/>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0" name="TextBox 29">
            <a:extLst>
              <a:ext uri="{FF2B5EF4-FFF2-40B4-BE49-F238E27FC236}">
                <a16:creationId xmlns:a16="http://schemas.microsoft.com/office/drawing/2014/main" id="{0E7F9E5D-7B6C-45F9-A3FC-33192FC2144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1" name="Oval 30">
            <a:extLst>
              <a:ext uri="{FF2B5EF4-FFF2-40B4-BE49-F238E27FC236}">
                <a16:creationId xmlns:a16="http://schemas.microsoft.com/office/drawing/2014/main" id="{C1B5A853-622E-4CA8-9FE3-01AE0F26838A}"/>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cxnSp>
        <p:nvCxnSpPr>
          <p:cNvPr id="32" name="!!Straight Connector 13">
            <a:extLst>
              <a:ext uri="{FF2B5EF4-FFF2-40B4-BE49-F238E27FC236}">
                <a16:creationId xmlns:a16="http://schemas.microsoft.com/office/drawing/2014/main" id="{70E796E0-4F51-45D3-B42B-5759079EC378}"/>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62B9BD-2A22-4E84-BAC6-EBB316B791B2}"/>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sp>
        <p:nvSpPr>
          <p:cNvPr id="36" name="Rectangle 35">
            <a:extLst>
              <a:ext uri="{FF2B5EF4-FFF2-40B4-BE49-F238E27FC236}">
                <a16:creationId xmlns:a16="http://schemas.microsoft.com/office/drawing/2014/main" id="{C762DC55-8E8E-4DDE-9F85-0E4EAD8433FC}"/>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90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ircle: Hollow 64">
            <a:extLst>
              <a:ext uri="{FF2B5EF4-FFF2-40B4-BE49-F238E27FC236}">
                <a16:creationId xmlns:a16="http://schemas.microsoft.com/office/drawing/2014/main" id="{32E73960-42A5-4371-9B96-A24A8EF3719B}"/>
              </a:ext>
            </a:extLst>
          </p:cNvPr>
          <p:cNvSpPr/>
          <p:nvPr/>
        </p:nvSpPr>
        <p:spPr>
          <a:xfrm>
            <a:off x="-1094921" y="-955430"/>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6" name="Group 65">
            <a:extLst>
              <a:ext uri="{FF2B5EF4-FFF2-40B4-BE49-F238E27FC236}">
                <a16:creationId xmlns:a16="http://schemas.microsoft.com/office/drawing/2014/main" id="{34A6B39B-67B6-4605-8AEF-3F4C028B6E89}"/>
              </a:ext>
            </a:extLst>
          </p:cNvPr>
          <p:cNvGrpSpPr/>
          <p:nvPr/>
        </p:nvGrpSpPr>
        <p:grpSpPr>
          <a:xfrm>
            <a:off x="0" y="625700"/>
            <a:ext cx="370413" cy="1345647"/>
            <a:chOff x="-972" y="5510679"/>
            <a:chExt cx="370413" cy="1345647"/>
          </a:xfrm>
          <a:solidFill>
            <a:srgbClr val="00C400"/>
          </a:solidFill>
        </p:grpSpPr>
        <p:sp>
          <p:nvSpPr>
            <p:cNvPr id="67" name="Rectangle 66">
              <a:extLst>
                <a:ext uri="{FF2B5EF4-FFF2-40B4-BE49-F238E27FC236}">
                  <a16:creationId xmlns:a16="http://schemas.microsoft.com/office/drawing/2014/main" id="{090F5385-F68D-4B8E-A991-2EADDB529B08}"/>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20BCD6-C92A-420A-8E73-113F86FA0E9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sp>
        <p:nvSpPr>
          <p:cNvPr id="25" name="TextBox 24">
            <a:extLst>
              <a:ext uri="{FF2B5EF4-FFF2-40B4-BE49-F238E27FC236}">
                <a16:creationId xmlns:a16="http://schemas.microsoft.com/office/drawing/2014/main" id="{7578B8E7-1D98-44DD-97FE-D193C8AABB24}"/>
              </a:ext>
            </a:extLst>
          </p:cNvPr>
          <p:cNvSpPr txBox="1"/>
          <p:nvPr/>
        </p:nvSpPr>
        <p:spPr>
          <a:xfrm>
            <a:off x="5083544" y="5999825"/>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26" name="Circle: Hollow 25">
            <a:extLst>
              <a:ext uri="{FF2B5EF4-FFF2-40B4-BE49-F238E27FC236}">
                <a16:creationId xmlns:a16="http://schemas.microsoft.com/office/drawing/2014/main" id="{A52F11C0-D130-4C5D-9CA4-6C9A213DC29E}"/>
              </a:ext>
            </a:extLst>
          </p:cNvPr>
          <p:cNvSpPr/>
          <p:nvPr/>
        </p:nvSpPr>
        <p:spPr>
          <a:xfrm>
            <a:off x="10269225" y="5412743"/>
            <a:ext cx="2343714" cy="2343714"/>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a:extLst>
              <a:ext uri="{FF2B5EF4-FFF2-40B4-BE49-F238E27FC236}">
                <a16:creationId xmlns:a16="http://schemas.microsoft.com/office/drawing/2014/main" id="{F333F65D-560B-428B-A46E-D0D2743AA94E}"/>
              </a:ext>
            </a:extLst>
          </p:cNvPr>
          <p:cNvGrpSpPr/>
          <p:nvPr/>
        </p:nvGrpSpPr>
        <p:grpSpPr>
          <a:xfrm>
            <a:off x="1342170" y="7374442"/>
            <a:ext cx="2242244" cy="5236178"/>
            <a:chOff x="1342170" y="7374442"/>
            <a:chExt cx="2242244" cy="5236178"/>
          </a:xfrm>
        </p:grpSpPr>
        <p:cxnSp>
          <p:nvCxnSpPr>
            <p:cNvPr id="7" name="Straight Connector 6">
              <a:extLst>
                <a:ext uri="{FF2B5EF4-FFF2-40B4-BE49-F238E27FC236}">
                  <a16:creationId xmlns:a16="http://schemas.microsoft.com/office/drawing/2014/main" id="{529A4D80-DA95-4CFC-A542-1853B06BAB15}"/>
                </a:ext>
              </a:extLst>
            </p:cNvPr>
            <p:cNvCxnSpPr>
              <a:cxnSpLocks/>
              <a:stCxn id="27" idx="4"/>
            </p:cNvCxnSpPr>
            <p:nvPr/>
          </p:nvCxnSpPr>
          <p:spPr>
            <a:xfrm flipH="1">
              <a:off x="2463291" y="10302742"/>
              <a:ext cx="1" cy="2307878"/>
            </a:xfrm>
            <a:prstGeom prst="line">
              <a:avLst/>
            </a:prstGeom>
            <a:ln w="28575">
              <a:solidFill>
                <a:srgbClr val="F0A51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7836424-39CC-4B50-BF3A-8898A1D33171}"/>
                </a:ext>
              </a:extLst>
            </p:cNvPr>
            <p:cNvGrpSpPr/>
            <p:nvPr/>
          </p:nvGrpSpPr>
          <p:grpSpPr>
            <a:xfrm>
              <a:off x="1342170" y="7374442"/>
              <a:ext cx="2242244" cy="2928300"/>
              <a:chOff x="1342170" y="7374442"/>
              <a:chExt cx="2242244" cy="2928300"/>
            </a:xfrm>
          </p:grpSpPr>
          <p:pic>
            <p:nvPicPr>
              <p:cNvPr id="27" name="Picture 26" descr="A person sitting on a couch&#10;&#10;Description automatically generated with low confidence">
                <a:extLst>
                  <a:ext uri="{FF2B5EF4-FFF2-40B4-BE49-F238E27FC236}">
                    <a16:creationId xmlns:a16="http://schemas.microsoft.com/office/drawing/2014/main" id="{5C6674F3-4BB3-4AC5-8B53-AEA20D69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70" y="8060498"/>
                <a:ext cx="2242244" cy="2242244"/>
              </a:xfrm>
              <a:prstGeom prst="ellipse">
                <a:avLst/>
              </a:prstGeom>
            </p:spPr>
          </p:pic>
          <p:sp>
            <p:nvSpPr>
              <p:cNvPr id="39" name="Rectangle: Rounded Corners 38">
                <a:extLst>
                  <a:ext uri="{FF2B5EF4-FFF2-40B4-BE49-F238E27FC236}">
                    <a16:creationId xmlns:a16="http://schemas.microsoft.com/office/drawing/2014/main" id="{0B8FCEC6-D3D0-4B97-AD57-AEC98DF8677D}"/>
                  </a:ext>
                </a:extLst>
              </p:cNvPr>
              <p:cNvSpPr/>
              <p:nvPr/>
            </p:nvSpPr>
            <p:spPr>
              <a:xfrm>
                <a:off x="1342170" y="7374442"/>
                <a:ext cx="2242244" cy="503316"/>
              </a:xfrm>
              <a:prstGeom prst="roundRect">
                <a:avLst>
                  <a:gd name="adj" fmla="val 50000"/>
                </a:avLst>
              </a:prstGeom>
              <a:solidFill>
                <a:srgbClr val="F0A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Quốc Thịnh</a:t>
                </a:r>
              </a:p>
            </p:txBody>
          </p:sp>
        </p:grpSp>
      </p:grpSp>
      <p:grpSp>
        <p:nvGrpSpPr>
          <p:cNvPr id="2" name="Group 1">
            <a:extLst>
              <a:ext uri="{FF2B5EF4-FFF2-40B4-BE49-F238E27FC236}">
                <a16:creationId xmlns:a16="http://schemas.microsoft.com/office/drawing/2014/main" id="{BD1B77A7-9101-4AE5-93C7-7D650BBBC166}"/>
              </a:ext>
            </a:extLst>
          </p:cNvPr>
          <p:cNvGrpSpPr/>
          <p:nvPr/>
        </p:nvGrpSpPr>
        <p:grpSpPr>
          <a:xfrm>
            <a:off x="4972223" y="-5532703"/>
            <a:ext cx="2244898" cy="5274973"/>
            <a:chOff x="4972223" y="-5532703"/>
            <a:chExt cx="2244898" cy="5274973"/>
          </a:xfrm>
        </p:grpSpPr>
        <p:cxnSp>
          <p:nvCxnSpPr>
            <p:cNvPr id="4" name="Straight Connector 3">
              <a:extLst>
                <a:ext uri="{FF2B5EF4-FFF2-40B4-BE49-F238E27FC236}">
                  <a16:creationId xmlns:a16="http://schemas.microsoft.com/office/drawing/2014/main" id="{25E94A2C-C0BA-4C39-8FE6-13D28D866531}"/>
                </a:ext>
              </a:extLst>
            </p:cNvPr>
            <p:cNvCxnSpPr>
              <a:cxnSpLocks/>
              <a:endCxn id="33" idx="0"/>
            </p:cNvCxnSpPr>
            <p:nvPr/>
          </p:nvCxnSpPr>
          <p:spPr>
            <a:xfrm>
              <a:off x="6095999" y="-5532703"/>
              <a:ext cx="0" cy="2307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descr="A picture containing vector graphics&#10;&#10;Description automatically generated">
              <a:extLst>
                <a:ext uri="{FF2B5EF4-FFF2-40B4-BE49-F238E27FC236}">
                  <a16:creationId xmlns:a16="http://schemas.microsoft.com/office/drawing/2014/main" id="{EC64B878-15A8-4D1D-BCA8-F4C9E7506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877" y="-3224825"/>
              <a:ext cx="2242244" cy="2242244"/>
            </a:xfrm>
            <a:prstGeom prst="ellipse">
              <a:avLst/>
            </a:prstGeom>
          </p:spPr>
        </p:pic>
        <p:sp>
          <p:nvSpPr>
            <p:cNvPr id="45" name="Rectangle: Rounded Corners 44">
              <a:extLst>
                <a:ext uri="{FF2B5EF4-FFF2-40B4-BE49-F238E27FC236}">
                  <a16:creationId xmlns:a16="http://schemas.microsoft.com/office/drawing/2014/main" id="{D8D2315F-9EAF-43C4-8894-00F40DA5C4FF}"/>
                </a:ext>
              </a:extLst>
            </p:cNvPr>
            <p:cNvSpPr/>
            <p:nvPr/>
          </p:nvSpPr>
          <p:spPr>
            <a:xfrm>
              <a:off x="4972223" y="-761046"/>
              <a:ext cx="2242244" cy="503316"/>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Thành Thuận</a:t>
              </a:r>
            </a:p>
          </p:txBody>
        </p:sp>
      </p:grpSp>
      <p:grpSp>
        <p:nvGrpSpPr>
          <p:cNvPr id="30" name="Group 29">
            <a:extLst>
              <a:ext uri="{FF2B5EF4-FFF2-40B4-BE49-F238E27FC236}">
                <a16:creationId xmlns:a16="http://schemas.microsoft.com/office/drawing/2014/main" id="{9FB7189D-2B4A-4665-B7EA-D4945FCEABBC}"/>
              </a:ext>
            </a:extLst>
          </p:cNvPr>
          <p:cNvGrpSpPr/>
          <p:nvPr/>
        </p:nvGrpSpPr>
        <p:grpSpPr>
          <a:xfrm>
            <a:off x="8604931" y="7485434"/>
            <a:ext cx="2244899" cy="5247106"/>
            <a:chOff x="8604931" y="7378754"/>
            <a:chExt cx="2244899" cy="5247106"/>
          </a:xfrm>
        </p:grpSpPr>
        <p:cxnSp>
          <p:nvCxnSpPr>
            <p:cNvPr id="32" name="Straight Connector 31">
              <a:extLst>
                <a:ext uri="{FF2B5EF4-FFF2-40B4-BE49-F238E27FC236}">
                  <a16:creationId xmlns:a16="http://schemas.microsoft.com/office/drawing/2014/main" id="{9C5156BE-F8B3-419F-80B9-7158C3497B86}"/>
                </a:ext>
              </a:extLst>
            </p:cNvPr>
            <p:cNvCxnSpPr>
              <a:cxnSpLocks/>
            </p:cNvCxnSpPr>
            <p:nvPr/>
          </p:nvCxnSpPr>
          <p:spPr>
            <a:xfrm>
              <a:off x="9728708" y="10317982"/>
              <a:ext cx="0" cy="2307878"/>
            </a:xfrm>
            <a:prstGeom prst="line">
              <a:avLst/>
            </a:prstGeom>
            <a:ln w="28575">
              <a:solidFill>
                <a:srgbClr val="EB8E8B"/>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0E4D40B-23A7-485F-BEDD-398A03796FF2}"/>
                </a:ext>
              </a:extLst>
            </p:cNvPr>
            <p:cNvSpPr/>
            <p:nvPr/>
          </p:nvSpPr>
          <p:spPr>
            <a:xfrm>
              <a:off x="8607586" y="8060498"/>
              <a:ext cx="2242244" cy="2242244"/>
            </a:xfrm>
            <a:prstGeom prst="ellipse">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DT</a:t>
              </a:r>
              <a:endParaRPr lang="en-US"/>
            </a:p>
          </p:txBody>
        </p:sp>
        <p:sp>
          <p:nvSpPr>
            <p:cNvPr id="36" name="Rectangle: Rounded Corners 35">
              <a:extLst>
                <a:ext uri="{FF2B5EF4-FFF2-40B4-BE49-F238E27FC236}">
                  <a16:creationId xmlns:a16="http://schemas.microsoft.com/office/drawing/2014/main" id="{17EA6ECC-EF2A-4FCE-8152-76843E30774D}"/>
                </a:ext>
              </a:extLst>
            </p:cNvPr>
            <p:cNvSpPr/>
            <p:nvPr/>
          </p:nvSpPr>
          <p:spPr>
            <a:xfrm>
              <a:off x="8604931" y="7378754"/>
              <a:ext cx="2242244" cy="503316"/>
            </a:xfrm>
            <a:prstGeom prst="roundRect">
              <a:avLst>
                <a:gd name="adj" fmla="val 50000"/>
              </a:avLst>
            </a:prstGeom>
            <a:gradFill>
              <a:gsLst>
                <a:gs pos="100000">
                  <a:srgbClr val="EB8E8B"/>
                </a:gs>
                <a:gs pos="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Du Toàn</a:t>
              </a:r>
            </a:p>
          </p:txBody>
        </p:sp>
      </p:grpSp>
    </p:spTree>
    <p:extLst>
      <p:ext uri="{BB962C8B-B14F-4D97-AF65-F5344CB8AC3E}">
        <p14:creationId xmlns:p14="http://schemas.microsoft.com/office/powerpoint/2010/main" val="14144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F017A694-E930-4FD2-87FA-C64CA67348B6}"/>
              </a:ext>
            </a:extLst>
          </p:cNvPr>
          <p:cNvSpPr txBox="1"/>
          <p:nvPr/>
        </p:nvSpPr>
        <p:spPr>
          <a:xfrm>
            <a:off x="7064502" y="1537388"/>
            <a:ext cx="3605499" cy="3078279"/>
          </a:xfrm>
          <a:prstGeom prst="rect">
            <a:avLst/>
          </a:prstGeom>
          <a:noFill/>
        </p:spPr>
        <p:txBody>
          <a:bodyPr wrap="square" rtlCol="0">
            <a:spAutoFit/>
          </a:bodyPr>
          <a:lstStyle/>
          <a:p>
            <a:pPr algn="just">
              <a:lnSpc>
                <a:spcPct val="150000"/>
              </a:lnSpc>
              <a:spcAft>
                <a:spcPts val="600"/>
              </a:spcAft>
            </a:pPr>
            <a:r>
              <a:rPr lang="vi-VN" sz="1600"/>
              <a:t>Đã đóng BHTN từ đủ:</a:t>
            </a:r>
            <a:endParaRPr lang="en-US" sz="1600"/>
          </a:p>
          <a:p>
            <a:pPr algn="just">
              <a:lnSpc>
                <a:spcPct val="150000"/>
              </a:lnSpc>
              <a:spcAft>
                <a:spcPts val="600"/>
              </a:spcAft>
            </a:pPr>
            <a:r>
              <a:rPr lang="en-US" sz="1600"/>
              <a:t>1. </a:t>
            </a:r>
            <a:r>
              <a:rPr lang="vi-VN" sz="1600"/>
              <a:t>12 tháng trở lên trong thời gian 24 tháng trước khi chấm dứt hợp đồng lao động đối với các trường hợp: Hợp đồng lao động có xác định và không xác định thời hạn</a:t>
            </a:r>
            <a:r>
              <a:rPr lang="en-US" sz="1600"/>
              <a:t>2. </a:t>
            </a:r>
            <a:r>
              <a:rPr lang="vi-VN" sz="1600"/>
              <a:t>Hưởng lương hưu, trợ cấp mất sức lao động hằng tháng.</a:t>
            </a:r>
          </a:p>
        </p:txBody>
      </p:sp>
      <p:sp>
        <p:nvSpPr>
          <p:cNvPr id="24" name="TextBox 23">
            <a:extLst>
              <a:ext uri="{FF2B5EF4-FFF2-40B4-BE49-F238E27FC236}">
                <a16:creationId xmlns:a16="http://schemas.microsoft.com/office/drawing/2014/main" id="{549451D6-3B6A-47AD-8A26-6EB01C63CD16}"/>
              </a:ext>
            </a:extLst>
          </p:cNvPr>
          <p:cNvSpPr txBox="1"/>
          <p:nvPr/>
        </p:nvSpPr>
        <p:spPr>
          <a:xfrm>
            <a:off x="7105605" y="1664332"/>
            <a:ext cx="3605499" cy="2632003"/>
          </a:xfrm>
          <a:prstGeom prst="rect">
            <a:avLst/>
          </a:prstGeom>
          <a:noFill/>
        </p:spPr>
        <p:txBody>
          <a:bodyPr wrap="square" rtlCol="0">
            <a:spAutoFit/>
          </a:bodyPr>
          <a:lstStyle/>
          <a:p>
            <a:pPr algn="just">
              <a:lnSpc>
                <a:spcPct val="150000"/>
              </a:lnSpc>
              <a:spcAft>
                <a:spcPts val="600"/>
              </a:spcAft>
            </a:pPr>
            <a:r>
              <a:rPr lang="en-US" sz="1600"/>
              <a:t>2. </a:t>
            </a:r>
            <a:r>
              <a:rPr lang="vi-VN" sz="1600"/>
              <a:t>12 tháng trở lên trong thời gian 36 tháng trước khi chấm dứt hợp đồng lao động đối với các trường hợp: Ký hợp đồng lao động theo mùa vụ hoặc theo một công việc nhất định có thời hạn từ đủ 03 tháng đến dưới 12 tháng</a:t>
            </a:r>
          </a:p>
        </p:txBody>
      </p:sp>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49FAFE-17CE-4EEB-8C36-1BF7A91E1A1D}"/>
              </a:ext>
            </a:extLst>
          </p:cNvPr>
          <p:cNvSpPr txBox="1"/>
          <p:nvPr/>
        </p:nvSpPr>
        <p:spPr>
          <a:xfrm>
            <a:off x="8690179" y="429831"/>
            <a:ext cx="338006" cy="584775"/>
          </a:xfrm>
          <a:prstGeom prst="rect">
            <a:avLst/>
          </a:prstGeom>
          <a:noFill/>
        </p:spPr>
        <p:txBody>
          <a:bodyPr wrap="square" rtlCol="0">
            <a:spAutoFit/>
          </a:bodyPr>
          <a:lstStyle/>
          <a:p>
            <a:r>
              <a:rPr lang="en-US" sz="3200">
                <a:solidFill>
                  <a:schemeClr val="bg1"/>
                </a:solidFill>
              </a:rPr>
              <a:t>1</a:t>
            </a:r>
          </a:p>
        </p:txBody>
      </p:sp>
      <p:sp>
        <p:nvSpPr>
          <p:cNvPr id="26" name="Freeform: Shape 25">
            <a:extLst>
              <a:ext uri="{FF2B5EF4-FFF2-40B4-BE49-F238E27FC236}">
                <a16:creationId xmlns:a16="http://schemas.microsoft.com/office/drawing/2014/main" id="{58F5B2AA-B6D2-4857-B647-A04DEF23273D}"/>
              </a:ext>
            </a:extLst>
          </p:cNvPr>
          <p:cNvSpPr/>
          <p:nvPr/>
        </p:nvSpPr>
        <p:spPr>
          <a:xfrm>
            <a:off x="6874123" y="99227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oup 5">
            <a:extLst>
              <a:ext uri="{FF2B5EF4-FFF2-40B4-BE49-F238E27FC236}">
                <a16:creationId xmlns:a16="http://schemas.microsoft.com/office/drawing/2014/main" id="{A3D0DBEB-9A57-46B8-8890-2CC110A466B5}"/>
              </a:ext>
            </a:extLst>
          </p:cNvPr>
          <p:cNvGrpSpPr/>
          <p:nvPr/>
        </p:nvGrpSpPr>
        <p:grpSpPr>
          <a:xfrm>
            <a:off x="6472216" y="-1"/>
            <a:ext cx="4777740" cy="1426143"/>
            <a:chOff x="3710940" y="-15240"/>
            <a:chExt cx="4777740" cy="1426143"/>
          </a:xfrm>
          <a:solidFill>
            <a:srgbClr val="404040"/>
          </a:solidFill>
        </p:grpSpPr>
        <p:grpSp>
          <p:nvGrpSpPr>
            <p:cNvPr id="20" name="Group 19">
              <a:extLst>
                <a:ext uri="{FF2B5EF4-FFF2-40B4-BE49-F238E27FC236}">
                  <a16:creationId xmlns:a16="http://schemas.microsoft.com/office/drawing/2014/main" id="{2385C9F8-C40C-4AC3-8C5D-51F0DEF948B9}"/>
                </a:ext>
              </a:extLst>
            </p:cNvPr>
            <p:cNvGrpSpPr/>
            <p:nvPr/>
          </p:nvGrpSpPr>
          <p:grpSpPr>
            <a:xfrm>
              <a:off x="3710940" y="-15240"/>
              <a:ext cx="4777740" cy="1426143"/>
              <a:chOff x="3710940" y="-15240"/>
              <a:chExt cx="4777740" cy="1426143"/>
            </a:xfrm>
            <a:grpFill/>
          </p:grpSpPr>
          <p:sp>
            <p:nvSpPr>
              <p:cNvPr id="22" name="Freeform: Shape 21">
                <a:extLst>
                  <a:ext uri="{FF2B5EF4-FFF2-40B4-BE49-F238E27FC236}">
                    <a16:creationId xmlns:a16="http://schemas.microsoft.com/office/drawing/2014/main" id="{A3515863-B5D4-42A1-ADF5-241FC0CD0BE4}"/>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4FA06458-4466-4259-8CBC-830FB2E05DEE}"/>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63E4453-CCB6-4C6A-A436-C33DABEC54B6}"/>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5" name="TextBox 24">
            <a:extLst>
              <a:ext uri="{FF2B5EF4-FFF2-40B4-BE49-F238E27FC236}">
                <a16:creationId xmlns:a16="http://schemas.microsoft.com/office/drawing/2014/main" id="{2DACB8A0-7F63-4346-8B1A-6850A43FA867}"/>
              </a:ext>
            </a:extLst>
          </p:cNvPr>
          <p:cNvSpPr txBox="1"/>
          <p:nvPr/>
        </p:nvSpPr>
        <p:spPr>
          <a:xfrm>
            <a:off x="8072800" y="140962"/>
            <a:ext cx="1568952" cy="523220"/>
          </a:xfrm>
          <a:prstGeom prst="rect">
            <a:avLst/>
          </a:prstGeom>
          <a:noFill/>
        </p:spPr>
        <p:txBody>
          <a:bodyPr wrap="square" rtlCol="0">
            <a:spAutoFit/>
          </a:bodyPr>
          <a:lstStyle/>
          <a:p>
            <a:r>
              <a:rPr lang="en-US" sz="2800">
                <a:solidFill>
                  <a:schemeClr val="bg1"/>
                </a:solidFill>
              </a:rPr>
              <a:t>Điều kiện</a:t>
            </a:r>
          </a:p>
        </p:txBody>
      </p:sp>
      <p:sp>
        <p:nvSpPr>
          <p:cNvPr id="35" name="Oval 34">
            <a:extLst>
              <a:ext uri="{FF2B5EF4-FFF2-40B4-BE49-F238E27FC236}">
                <a16:creationId xmlns:a16="http://schemas.microsoft.com/office/drawing/2014/main" id="{73359DAE-9577-42FF-A54C-00AA3A86FFFC}"/>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36" name="!!Straight Connector 28">
            <a:extLst>
              <a:ext uri="{FF2B5EF4-FFF2-40B4-BE49-F238E27FC236}">
                <a16:creationId xmlns:a16="http://schemas.microsoft.com/office/drawing/2014/main" id="{DEED4C2B-D521-46E0-880F-C1A18A253497}"/>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37" name="!!TextBox 11">
            <a:extLst>
              <a:ext uri="{FF2B5EF4-FFF2-40B4-BE49-F238E27FC236}">
                <a16:creationId xmlns:a16="http://schemas.microsoft.com/office/drawing/2014/main" id="{A788DF30-AF79-4FAD-95C9-E79D7EEA0AF0}"/>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8" name="TextBox 37">
            <a:extLst>
              <a:ext uri="{FF2B5EF4-FFF2-40B4-BE49-F238E27FC236}">
                <a16:creationId xmlns:a16="http://schemas.microsoft.com/office/drawing/2014/main" id="{794D60F7-B053-44A5-9EB2-6E6963A3C85B}"/>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9" name="Oval 38">
            <a:extLst>
              <a:ext uri="{FF2B5EF4-FFF2-40B4-BE49-F238E27FC236}">
                <a16:creationId xmlns:a16="http://schemas.microsoft.com/office/drawing/2014/main" id="{47BF0F51-6B12-46D4-944C-E40B34983C92}"/>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40" name="TextBox 39">
            <a:extLst>
              <a:ext uri="{FF2B5EF4-FFF2-40B4-BE49-F238E27FC236}">
                <a16:creationId xmlns:a16="http://schemas.microsoft.com/office/drawing/2014/main" id="{D24AC560-1052-4300-85AE-1B1D875B563A}"/>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41" name="!!Straight Connector 13">
            <a:extLst>
              <a:ext uri="{FF2B5EF4-FFF2-40B4-BE49-F238E27FC236}">
                <a16:creationId xmlns:a16="http://schemas.microsoft.com/office/drawing/2014/main" id="{CF4F3086-697F-403D-97F3-ADBC5857630D}"/>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6E7BCC4-577F-4217-93EC-C8508B7AD85C}"/>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772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F017A694-E930-4FD2-87FA-C64CA67348B6}"/>
              </a:ext>
            </a:extLst>
          </p:cNvPr>
          <p:cNvSpPr txBox="1"/>
          <p:nvPr/>
        </p:nvSpPr>
        <p:spPr>
          <a:xfrm>
            <a:off x="7169048" y="2430970"/>
            <a:ext cx="3605499" cy="1600951"/>
          </a:xfrm>
          <a:prstGeom prst="rect">
            <a:avLst/>
          </a:prstGeom>
          <a:noFill/>
        </p:spPr>
        <p:txBody>
          <a:bodyPr wrap="square" rtlCol="0">
            <a:spAutoFit/>
          </a:bodyPr>
          <a:lstStyle/>
          <a:p>
            <a:pPr algn="just">
              <a:lnSpc>
                <a:spcPct val="150000"/>
              </a:lnSpc>
              <a:spcAft>
                <a:spcPts val="600"/>
              </a:spcAft>
            </a:pPr>
            <a:r>
              <a:rPr lang="vi-VN" sz="1600"/>
              <a:t>Đã đăng ký thất nghiệp và nộp hồ sơ hưởng trợ cấp t tại Trung tâm dịch vụ việc làm.</a:t>
            </a:r>
            <a:endParaRPr lang="en-US" sz="1600"/>
          </a:p>
          <a:p>
            <a:pPr algn="just">
              <a:lnSpc>
                <a:spcPct val="150000"/>
              </a:lnSpc>
              <a:spcAft>
                <a:spcPts val="600"/>
              </a:spcAft>
            </a:pPr>
            <a:endParaRPr lang="vi-VN" sz="1600"/>
          </a:p>
        </p:txBody>
      </p:sp>
      <p:sp>
        <p:nvSpPr>
          <p:cNvPr id="25" name="Freeform: Shape 24">
            <a:extLst>
              <a:ext uri="{FF2B5EF4-FFF2-40B4-BE49-F238E27FC236}">
                <a16:creationId xmlns:a16="http://schemas.microsoft.com/office/drawing/2014/main" id="{C0FA50BF-83DA-4F09-A5E9-F87796EF2289}"/>
              </a:ext>
            </a:extLst>
          </p:cNvPr>
          <p:cNvSpPr/>
          <p:nvPr/>
        </p:nvSpPr>
        <p:spPr>
          <a:xfrm>
            <a:off x="6874122" y="986716"/>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5">
            <a:extLst>
              <a:ext uri="{FF2B5EF4-FFF2-40B4-BE49-F238E27FC236}">
                <a16:creationId xmlns:a16="http://schemas.microsoft.com/office/drawing/2014/main" id="{DBB90DD7-A824-4AF2-9971-84F561C08611}"/>
              </a:ext>
            </a:extLst>
          </p:cNvPr>
          <p:cNvGrpSpPr/>
          <p:nvPr/>
        </p:nvGrpSpPr>
        <p:grpSpPr>
          <a:xfrm>
            <a:off x="6472216" y="-10161"/>
            <a:ext cx="4777740" cy="1426143"/>
            <a:chOff x="3710940" y="-15240"/>
            <a:chExt cx="4777740" cy="1426143"/>
          </a:xfrm>
          <a:solidFill>
            <a:srgbClr val="404040"/>
          </a:solidFill>
        </p:grpSpPr>
        <p:grpSp>
          <p:nvGrpSpPr>
            <p:cNvPr id="18" name="Group 17">
              <a:extLst>
                <a:ext uri="{FF2B5EF4-FFF2-40B4-BE49-F238E27FC236}">
                  <a16:creationId xmlns:a16="http://schemas.microsoft.com/office/drawing/2014/main" id="{CB39385D-5F94-4D7B-B4C5-C3D54533CEA8}"/>
                </a:ext>
              </a:extLst>
            </p:cNvPr>
            <p:cNvGrpSpPr/>
            <p:nvPr/>
          </p:nvGrpSpPr>
          <p:grpSpPr>
            <a:xfrm>
              <a:off x="3710940" y="-15240"/>
              <a:ext cx="4777740" cy="1426143"/>
              <a:chOff x="3710940" y="-15240"/>
              <a:chExt cx="4777740" cy="1426143"/>
            </a:xfrm>
            <a:grpFill/>
          </p:grpSpPr>
          <p:sp>
            <p:nvSpPr>
              <p:cNvPr id="20" name="Freeform: Shape 19">
                <a:extLst>
                  <a:ext uri="{FF2B5EF4-FFF2-40B4-BE49-F238E27FC236}">
                    <a16:creationId xmlns:a16="http://schemas.microsoft.com/office/drawing/2014/main" id="{2BE6C1D3-AA15-4AEC-BC7A-9146B39ABB8E}"/>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D21747EF-4ADA-4776-A584-9E301463816B}"/>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E3AA8CA7-6FB8-4973-AF9A-87DA8EE509F5}"/>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2" name="Oval 21">
            <a:extLst>
              <a:ext uri="{FF2B5EF4-FFF2-40B4-BE49-F238E27FC236}">
                <a16:creationId xmlns:a16="http://schemas.microsoft.com/office/drawing/2014/main" id="{641AE923-8C29-4BF7-8932-A39457428C14}"/>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3" name="!!Straight Connector 28">
            <a:extLst>
              <a:ext uri="{FF2B5EF4-FFF2-40B4-BE49-F238E27FC236}">
                <a16:creationId xmlns:a16="http://schemas.microsoft.com/office/drawing/2014/main" id="{D3C5C27A-4660-438C-B51F-0A474AF12058}"/>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C011136D-7274-4AD2-BC7B-2163A0FAF3E4}"/>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3" name="TextBox 32">
            <a:extLst>
              <a:ext uri="{FF2B5EF4-FFF2-40B4-BE49-F238E27FC236}">
                <a16:creationId xmlns:a16="http://schemas.microsoft.com/office/drawing/2014/main" id="{2CD04367-4393-461F-92AB-20D191D351D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4" name="Oval 33">
            <a:extLst>
              <a:ext uri="{FF2B5EF4-FFF2-40B4-BE49-F238E27FC236}">
                <a16:creationId xmlns:a16="http://schemas.microsoft.com/office/drawing/2014/main" id="{BC60E8EF-1126-453E-B0D1-FD73CC9BB7EE}"/>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35" name="TextBox 34">
            <a:extLst>
              <a:ext uri="{FF2B5EF4-FFF2-40B4-BE49-F238E27FC236}">
                <a16:creationId xmlns:a16="http://schemas.microsoft.com/office/drawing/2014/main" id="{BA992A73-A67E-4EA0-8F65-83CA17365888}"/>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36" name="!!Straight Connector 13">
            <a:extLst>
              <a:ext uri="{FF2B5EF4-FFF2-40B4-BE49-F238E27FC236}">
                <a16:creationId xmlns:a16="http://schemas.microsoft.com/office/drawing/2014/main" id="{EB0E8953-DC47-4C12-9F62-FF2BE113388A}"/>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3D6AFA-83E9-4584-8B5C-D909CA97FE80}"/>
              </a:ext>
            </a:extLst>
          </p:cNvPr>
          <p:cNvSpPr txBox="1"/>
          <p:nvPr/>
        </p:nvSpPr>
        <p:spPr>
          <a:xfrm>
            <a:off x="8072800" y="130802"/>
            <a:ext cx="1568952" cy="523220"/>
          </a:xfrm>
          <a:prstGeom prst="rect">
            <a:avLst/>
          </a:prstGeom>
          <a:noFill/>
        </p:spPr>
        <p:txBody>
          <a:bodyPr wrap="square" rtlCol="0">
            <a:spAutoFit/>
          </a:bodyPr>
          <a:lstStyle/>
          <a:p>
            <a:r>
              <a:rPr lang="en-US" sz="2800">
                <a:solidFill>
                  <a:schemeClr val="bg1"/>
                </a:solidFill>
              </a:rPr>
              <a:t>Điều kiện</a:t>
            </a:r>
          </a:p>
        </p:txBody>
      </p:sp>
      <p:sp>
        <p:nvSpPr>
          <p:cNvPr id="38" name="Rectangle 37">
            <a:extLst>
              <a:ext uri="{FF2B5EF4-FFF2-40B4-BE49-F238E27FC236}">
                <a16:creationId xmlns:a16="http://schemas.microsoft.com/office/drawing/2014/main" id="{12BCDE38-C748-4D6D-B05F-F78005223A3D}"/>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313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35F737B-64E6-4B30-8A09-7D507D6B62F2}"/>
              </a:ext>
            </a:extLst>
          </p:cNvPr>
          <p:cNvSpPr/>
          <p:nvPr/>
        </p:nvSpPr>
        <p:spPr>
          <a:xfrm>
            <a:off x="0" y="-1"/>
            <a:ext cx="12192000" cy="774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5">
            <a:extLst>
              <a:ext uri="{FF2B5EF4-FFF2-40B4-BE49-F238E27FC236}">
                <a16:creationId xmlns:a16="http://schemas.microsoft.com/office/drawing/2014/main" id="{DBB90DD7-A824-4AF2-9971-84F561C08611}"/>
              </a:ext>
            </a:extLst>
          </p:cNvPr>
          <p:cNvGrpSpPr/>
          <p:nvPr/>
        </p:nvGrpSpPr>
        <p:grpSpPr>
          <a:xfrm>
            <a:off x="6472216" y="0"/>
            <a:ext cx="4777740" cy="1426143"/>
            <a:chOff x="3710940" y="-15240"/>
            <a:chExt cx="4777740" cy="1426143"/>
          </a:xfrm>
          <a:solidFill>
            <a:srgbClr val="404040"/>
          </a:solidFill>
        </p:grpSpPr>
        <p:grpSp>
          <p:nvGrpSpPr>
            <p:cNvPr id="18" name="Group 17">
              <a:extLst>
                <a:ext uri="{FF2B5EF4-FFF2-40B4-BE49-F238E27FC236}">
                  <a16:creationId xmlns:a16="http://schemas.microsoft.com/office/drawing/2014/main" id="{CB39385D-5F94-4D7B-B4C5-C3D54533CEA8}"/>
                </a:ext>
              </a:extLst>
            </p:cNvPr>
            <p:cNvGrpSpPr/>
            <p:nvPr/>
          </p:nvGrpSpPr>
          <p:grpSpPr>
            <a:xfrm>
              <a:off x="3710940" y="-15240"/>
              <a:ext cx="4777740" cy="1426143"/>
              <a:chOff x="3710940" y="-15240"/>
              <a:chExt cx="4777740" cy="1426143"/>
            </a:xfrm>
            <a:grpFill/>
          </p:grpSpPr>
          <p:sp>
            <p:nvSpPr>
              <p:cNvPr id="20" name="Freeform: Shape 19">
                <a:extLst>
                  <a:ext uri="{FF2B5EF4-FFF2-40B4-BE49-F238E27FC236}">
                    <a16:creationId xmlns:a16="http://schemas.microsoft.com/office/drawing/2014/main" id="{2BE6C1D3-AA15-4AEC-BC7A-9146B39ABB8E}"/>
                  </a:ext>
                </a:extLst>
              </p:cNvPr>
              <p:cNvSpPr/>
              <p:nvPr/>
            </p:nvSpPr>
            <p:spPr>
              <a:xfrm>
                <a:off x="3710940" y="-15240"/>
                <a:ext cx="4777740" cy="906780"/>
              </a:xfrm>
              <a:custGeom>
                <a:avLst/>
                <a:gdLst>
                  <a:gd name="connsiteX0" fmla="*/ 411480 w 4777740"/>
                  <a:gd name="connsiteY0" fmla="*/ 906780 h 906780"/>
                  <a:gd name="connsiteX1" fmla="*/ 0 w 4777740"/>
                  <a:gd name="connsiteY1" fmla="*/ 0 h 906780"/>
                  <a:gd name="connsiteX2" fmla="*/ 4777740 w 4777740"/>
                  <a:gd name="connsiteY2" fmla="*/ 7620 h 906780"/>
                  <a:gd name="connsiteX3" fmla="*/ 4358640 w 4777740"/>
                  <a:gd name="connsiteY3" fmla="*/ 906780 h 906780"/>
                </a:gdLst>
                <a:ahLst/>
                <a:cxnLst>
                  <a:cxn ang="0">
                    <a:pos x="connsiteX0" y="connsiteY0"/>
                  </a:cxn>
                  <a:cxn ang="0">
                    <a:pos x="connsiteX1" y="connsiteY1"/>
                  </a:cxn>
                  <a:cxn ang="0">
                    <a:pos x="connsiteX2" y="connsiteY2"/>
                  </a:cxn>
                  <a:cxn ang="0">
                    <a:pos x="connsiteX3" y="connsiteY3"/>
                  </a:cxn>
                </a:cxnLst>
                <a:rect l="l" t="t" r="r" b="b"/>
                <a:pathLst>
                  <a:path w="4777740" h="906780">
                    <a:moveTo>
                      <a:pt x="411480" y="906780"/>
                    </a:moveTo>
                    <a:lnTo>
                      <a:pt x="0" y="0"/>
                    </a:lnTo>
                    <a:lnTo>
                      <a:pt x="4777740" y="7620"/>
                    </a:lnTo>
                    <a:lnTo>
                      <a:pt x="4358640" y="906780"/>
                    </a:lnTo>
                  </a:path>
                </a:pathLst>
              </a:cu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D21747EF-4ADA-4776-A584-9E301463816B}"/>
                  </a:ext>
                </a:extLst>
              </p:cNvPr>
              <p:cNvSpPr/>
              <p:nvPr/>
            </p:nvSpPr>
            <p:spPr>
              <a:xfrm>
                <a:off x="5573467" y="369647"/>
                <a:ext cx="1041256" cy="1041256"/>
              </a:xfrm>
              <a:prstGeom prst="diamond">
                <a:avLst/>
              </a:prstGeom>
              <a:grp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E3AA8CA7-6FB8-4973-AF9A-87DA8EE509F5}"/>
                </a:ext>
              </a:extLst>
            </p:cNvPr>
            <p:cNvSpPr txBox="1"/>
            <p:nvPr/>
          </p:nvSpPr>
          <p:spPr>
            <a:xfrm>
              <a:off x="5928903" y="569221"/>
              <a:ext cx="338006" cy="584775"/>
            </a:xfrm>
            <a:prstGeom prst="rect">
              <a:avLst/>
            </a:prstGeom>
            <a:grpFill/>
            <a:ln>
              <a:solidFill>
                <a:srgbClr val="404040"/>
              </a:solidFill>
            </a:ln>
          </p:spPr>
          <p:txBody>
            <a:bodyPr wrap="square" rtlCol="0">
              <a:spAutoFit/>
            </a:bodyPr>
            <a:lstStyle/>
            <a:p>
              <a:r>
                <a:rPr lang="en-US" sz="3200">
                  <a:solidFill>
                    <a:schemeClr val="bg1"/>
                  </a:solidFill>
                </a:rPr>
                <a:t>2</a:t>
              </a:r>
            </a:p>
          </p:txBody>
        </p:sp>
      </p:grpSp>
      <p:sp>
        <p:nvSpPr>
          <p:cNvPr id="22" name="Oval 21">
            <a:extLst>
              <a:ext uri="{FF2B5EF4-FFF2-40B4-BE49-F238E27FC236}">
                <a16:creationId xmlns:a16="http://schemas.microsoft.com/office/drawing/2014/main" id="{641AE923-8C29-4BF7-8932-A39457428C14}"/>
              </a:ext>
            </a:extLst>
          </p:cNvPr>
          <p:cNvSpPr/>
          <p:nvPr/>
        </p:nvSpPr>
        <p:spPr>
          <a:xfrm>
            <a:off x="942044" y="1854122"/>
            <a:ext cx="774668" cy="774668"/>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1</a:t>
            </a:r>
          </a:p>
        </p:txBody>
      </p:sp>
      <p:cxnSp>
        <p:nvCxnSpPr>
          <p:cNvPr id="23" name="!!Straight Connector 28">
            <a:extLst>
              <a:ext uri="{FF2B5EF4-FFF2-40B4-BE49-F238E27FC236}">
                <a16:creationId xmlns:a16="http://schemas.microsoft.com/office/drawing/2014/main" id="{D3C5C27A-4660-438C-B51F-0A474AF12058}"/>
              </a:ext>
            </a:extLst>
          </p:cNvPr>
          <p:cNvCxnSpPr>
            <a:cxnSpLocks/>
          </p:cNvCxnSpPr>
          <p:nvPr/>
        </p:nvCxnSpPr>
        <p:spPr>
          <a:xfrm>
            <a:off x="1851531" y="1902637"/>
            <a:ext cx="0" cy="636494"/>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C011136D-7274-4AD2-BC7B-2163A0FAF3E4}"/>
              </a:ext>
            </a:extLst>
          </p:cNvPr>
          <p:cNvSpPr txBox="1"/>
          <p:nvPr/>
        </p:nvSpPr>
        <p:spPr>
          <a:xfrm>
            <a:off x="1941879" y="1990013"/>
            <a:ext cx="3750228" cy="400110"/>
          </a:xfrm>
          <a:prstGeom prst="rect">
            <a:avLst/>
          </a:prstGeom>
          <a:noFill/>
        </p:spPr>
        <p:txBody>
          <a:bodyPr wrap="square" rtlCol="0">
            <a:spAutoFit/>
          </a:bodyPr>
          <a:lstStyle/>
          <a:p>
            <a:r>
              <a:rPr lang="en-US" sz="2000">
                <a:solidFill>
                  <a:srgbClr val="A6A6A6"/>
                </a:solidFill>
                <a:cs typeface="Calibri" panose="020F0502020204030204" pitchFamily="34" charset="0"/>
              </a:rPr>
              <a:t>Khái niệm bảo hiểm thất nghiệp</a:t>
            </a:r>
            <a:endParaRPr lang="en-US" sz="2000" dirty="0">
              <a:solidFill>
                <a:srgbClr val="A6A6A6"/>
              </a:solidFill>
              <a:cs typeface="Calibri" panose="020F0502020204030204" pitchFamily="34" charset="0"/>
            </a:endParaRPr>
          </a:p>
        </p:txBody>
      </p:sp>
      <p:sp>
        <p:nvSpPr>
          <p:cNvPr id="33" name="TextBox 32">
            <a:extLst>
              <a:ext uri="{FF2B5EF4-FFF2-40B4-BE49-F238E27FC236}">
                <a16:creationId xmlns:a16="http://schemas.microsoft.com/office/drawing/2014/main" id="{2CD04367-4393-461F-92AB-20D191D351DA}"/>
              </a:ext>
            </a:extLst>
          </p:cNvPr>
          <p:cNvSpPr txBox="1"/>
          <p:nvPr/>
        </p:nvSpPr>
        <p:spPr>
          <a:xfrm>
            <a:off x="1901938" y="3708245"/>
            <a:ext cx="4085095" cy="400110"/>
          </a:xfrm>
          <a:prstGeom prst="rect">
            <a:avLst/>
          </a:prstGeom>
          <a:noFill/>
        </p:spPr>
        <p:txBody>
          <a:bodyPr wrap="square" rtlCol="0">
            <a:spAutoFit/>
          </a:bodyPr>
          <a:lstStyle/>
          <a:p>
            <a:r>
              <a:rPr lang="vi-VN" sz="2000">
                <a:solidFill>
                  <a:srgbClr val="FFC000"/>
                </a:solidFill>
                <a:latin typeface="Calibri (Body)"/>
                <a:cs typeface="Calibri" panose="020F0502020204030204" pitchFamily="34" charset="0"/>
              </a:rPr>
              <a:t>Quyền lợi, điều kiện</a:t>
            </a:r>
            <a:r>
              <a:rPr lang="en-US" sz="2000">
                <a:solidFill>
                  <a:srgbClr val="FFC000"/>
                </a:solidFill>
                <a:latin typeface="Calibri (Body)"/>
                <a:cs typeface="Calibri" panose="020F0502020204030204" pitchFamily="34" charset="0"/>
              </a:rPr>
              <a:t> </a:t>
            </a:r>
            <a:r>
              <a:rPr lang="vi-VN" sz="2000">
                <a:solidFill>
                  <a:srgbClr val="FFC000"/>
                </a:solidFill>
                <a:latin typeface="Calibri (Body)"/>
                <a:cs typeface="Calibri" panose="020F0502020204030204" pitchFamily="34" charset="0"/>
              </a:rPr>
              <a:t>được hưởng</a:t>
            </a:r>
          </a:p>
        </p:txBody>
      </p:sp>
      <p:sp>
        <p:nvSpPr>
          <p:cNvPr id="34" name="Oval 33">
            <a:extLst>
              <a:ext uri="{FF2B5EF4-FFF2-40B4-BE49-F238E27FC236}">
                <a16:creationId xmlns:a16="http://schemas.microsoft.com/office/drawing/2014/main" id="{BC60E8EF-1126-453E-B0D1-FD73CC9BB7EE}"/>
              </a:ext>
            </a:extLst>
          </p:cNvPr>
          <p:cNvSpPr/>
          <p:nvPr/>
        </p:nvSpPr>
        <p:spPr>
          <a:xfrm>
            <a:off x="942044" y="3520966"/>
            <a:ext cx="774668" cy="7746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pitchFamily="34" charset="0"/>
              </a:rPr>
              <a:t>2</a:t>
            </a:r>
          </a:p>
        </p:txBody>
      </p:sp>
      <p:sp>
        <p:nvSpPr>
          <p:cNvPr id="35" name="TextBox 34">
            <a:extLst>
              <a:ext uri="{FF2B5EF4-FFF2-40B4-BE49-F238E27FC236}">
                <a16:creationId xmlns:a16="http://schemas.microsoft.com/office/drawing/2014/main" id="{BA992A73-A67E-4EA0-8F65-83CA17365888}"/>
              </a:ext>
            </a:extLst>
          </p:cNvPr>
          <p:cNvSpPr txBox="1"/>
          <p:nvPr/>
        </p:nvSpPr>
        <p:spPr>
          <a:xfrm>
            <a:off x="3804804" y="6180726"/>
            <a:ext cx="4582391" cy="584775"/>
          </a:xfrm>
          <a:prstGeom prst="rect">
            <a:avLst/>
          </a:prstGeom>
          <a:noFill/>
        </p:spPr>
        <p:txBody>
          <a:bodyPr wrap="square" rtlCol="0">
            <a:spAutoFit/>
          </a:bodyPr>
          <a:lstStyle/>
          <a:p>
            <a:r>
              <a:rPr lang="en-US" sz="3200" b="1">
                <a:cs typeface="Aharoni" panose="02010803020104030203" pitchFamily="2" charset="-79"/>
              </a:rPr>
              <a:t>BẢO HIỂM THẤT NGHIỆP</a:t>
            </a:r>
            <a:endParaRPr lang="en-US" sz="3200" b="1" dirty="0">
              <a:cs typeface="Aharoni" panose="02010803020104030203" pitchFamily="2" charset="-79"/>
            </a:endParaRPr>
          </a:p>
        </p:txBody>
      </p:sp>
      <p:cxnSp>
        <p:nvCxnSpPr>
          <p:cNvPr id="36" name="!!Straight Connector 13">
            <a:extLst>
              <a:ext uri="{FF2B5EF4-FFF2-40B4-BE49-F238E27FC236}">
                <a16:creationId xmlns:a16="http://schemas.microsoft.com/office/drawing/2014/main" id="{EB0E8953-DC47-4C12-9F62-FF2BE113388A}"/>
              </a:ext>
            </a:extLst>
          </p:cNvPr>
          <p:cNvCxnSpPr>
            <a:cxnSpLocks/>
          </p:cNvCxnSpPr>
          <p:nvPr/>
        </p:nvCxnSpPr>
        <p:spPr>
          <a:xfrm>
            <a:off x="1842228" y="3578502"/>
            <a:ext cx="0" cy="6364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3D6AFA-83E9-4584-8B5C-D909CA97FE80}"/>
              </a:ext>
            </a:extLst>
          </p:cNvPr>
          <p:cNvSpPr txBox="1"/>
          <p:nvPr/>
        </p:nvSpPr>
        <p:spPr>
          <a:xfrm>
            <a:off x="8072800" y="140963"/>
            <a:ext cx="1568952" cy="523220"/>
          </a:xfrm>
          <a:prstGeom prst="rect">
            <a:avLst/>
          </a:prstGeom>
          <a:noFill/>
        </p:spPr>
        <p:txBody>
          <a:bodyPr wrap="square" rtlCol="0">
            <a:spAutoFit/>
          </a:bodyPr>
          <a:lstStyle/>
          <a:p>
            <a:r>
              <a:rPr lang="en-US" sz="2800">
                <a:solidFill>
                  <a:schemeClr val="bg1"/>
                </a:solidFill>
              </a:rPr>
              <a:t>Điều kiện</a:t>
            </a:r>
          </a:p>
        </p:txBody>
      </p:sp>
      <p:sp>
        <p:nvSpPr>
          <p:cNvPr id="32" name="Freeform: Shape 31">
            <a:extLst>
              <a:ext uri="{FF2B5EF4-FFF2-40B4-BE49-F238E27FC236}">
                <a16:creationId xmlns:a16="http://schemas.microsoft.com/office/drawing/2014/main" id="{734B047B-9C6F-4837-9C30-CE5D0D3B9EC8}"/>
              </a:ext>
            </a:extLst>
          </p:cNvPr>
          <p:cNvSpPr/>
          <p:nvPr/>
        </p:nvSpPr>
        <p:spPr>
          <a:xfrm>
            <a:off x="6874122" y="996877"/>
            <a:ext cx="3962497" cy="4163325"/>
          </a:xfrm>
          <a:custGeom>
            <a:avLst/>
            <a:gdLst>
              <a:gd name="connsiteX0" fmla="*/ 0 w 3962497"/>
              <a:gd name="connsiteY0" fmla="*/ 0 h 4163325"/>
              <a:gd name="connsiteX1" fmla="*/ 1368234 w 3962497"/>
              <a:gd name="connsiteY1" fmla="*/ 0 h 4163325"/>
              <a:gd name="connsiteX2" fmla="*/ 1981248 w 3962497"/>
              <a:gd name="connsiteY2" fmla="*/ 613014 h 4163325"/>
              <a:gd name="connsiteX3" fmla="*/ 2594262 w 3962497"/>
              <a:gd name="connsiteY3" fmla="*/ 0 h 4163325"/>
              <a:gd name="connsiteX4" fmla="*/ 3962497 w 3962497"/>
              <a:gd name="connsiteY4" fmla="*/ 0 h 4163325"/>
              <a:gd name="connsiteX5" fmla="*/ 3962497 w 3962497"/>
              <a:gd name="connsiteY5" fmla="*/ 4163325 h 4163325"/>
              <a:gd name="connsiteX6" fmla="*/ 0 w 3962497"/>
              <a:gd name="connsiteY6" fmla="*/ 4163325 h 416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2497" h="4163325">
                <a:moveTo>
                  <a:pt x="0" y="0"/>
                </a:moveTo>
                <a:lnTo>
                  <a:pt x="1368234" y="0"/>
                </a:lnTo>
                <a:lnTo>
                  <a:pt x="1981248" y="613014"/>
                </a:lnTo>
                <a:lnTo>
                  <a:pt x="2594262" y="0"/>
                </a:lnTo>
                <a:lnTo>
                  <a:pt x="3962497" y="0"/>
                </a:lnTo>
                <a:lnTo>
                  <a:pt x="3962497" y="4163325"/>
                </a:lnTo>
                <a:lnTo>
                  <a:pt x="0" y="4163325"/>
                </a:lnTo>
                <a:close/>
              </a:path>
            </a:pathLst>
          </a:cu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9B5D0AE1-D56B-4321-9B53-8D90CF0BA5C0}"/>
              </a:ext>
            </a:extLst>
          </p:cNvPr>
          <p:cNvSpPr txBox="1"/>
          <p:nvPr/>
        </p:nvSpPr>
        <p:spPr>
          <a:xfrm>
            <a:off x="7109201" y="1771883"/>
            <a:ext cx="3605499" cy="2785891"/>
          </a:xfrm>
          <a:prstGeom prst="rect">
            <a:avLst/>
          </a:prstGeom>
          <a:noFill/>
        </p:spPr>
        <p:txBody>
          <a:bodyPr wrap="square" rtlCol="0">
            <a:spAutoFit/>
          </a:bodyPr>
          <a:lstStyle/>
          <a:p>
            <a:pPr algn="just">
              <a:lnSpc>
                <a:spcPct val="150000"/>
              </a:lnSpc>
              <a:spcAft>
                <a:spcPts val="600"/>
              </a:spcAft>
            </a:pPr>
            <a:r>
              <a:rPr lang="vi-VN" sz="1600"/>
              <a:t>Chưa tìm được việc làm sau 15 ngày, kể từ ngày nộp hồ sơ hưởng BHTN, trừ các trường hợp sau đây:</a:t>
            </a:r>
            <a:endParaRPr lang="en-US" sz="1600"/>
          </a:p>
          <a:p>
            <a:pPr algn="just">
              <a:lnSpc>
                <a:spcPct val="150000"/>
              </a:lnSpc>
              <a:spcAft>
                <a:spcPts val="600"/>
              </a:spcAft>
            </a:pPr>
            <a:r>
              <a:rPr lang="en-US" sz="1600"/>
              <a:t>1. </a:t>
            </a:r>
            <a:r>
              <a:rPr lang="vi-VN" sz="1600"/>
              <a:t>Thực hiện nghĩa vụ quân sự, nghĩa vụ công an;</a:t>
            </a:r>
          </a:p>
          <a:p>
            <a:pPr algn="just">
              <a:lnSpc>
                <a:spcPct val="150000"/>
              </a:lnSpc>
              <a:spcAft>
                <a:spcPts val="600"/>
              </a:spcAft>
            </a:pPr>
            <a:r>
              <a:rPr lang="en-US" sz="1600"/>
              <a:t>2. </a:t>
            </a:r>
            <a:r>
              <a:rPr lang="vi-VN" sz="1600"/>
              <a:t>Đi học tập có thời hạn từ đủ 12 tháng trở lên;</a:t>
            </a:r>
          </a:p>
        </p:txBody>
      </p:sp>
      <p:sp>
        <p:nvSpPr>
          <p:cNvPr id="39" name="TextBox 38">
            <a:extLst>
              <a:ext uri="{FF2B5EF4-FFF2-40B4-BE49-F238E27FC236}">
                <a16:creationId xmlns:a16="http://schemas.microsoft.com/office/drawing/2014/main" id="{65AF44A3-7E8C-449A-B707-AB5EA72A0657}"/>
              </a:ext>
            </a:extLst>
          </p:cNvPr>
          <p:cNvSpPr txBox="1"/>
          <p:nvPr/>
        </p:nvSpPr>
        <p:spPr>
          <a:xfrm>
            <a:off x="7074555" y="1513240"/>
            <a:ext cx="3605499" cy="3601499"/>
          </a:xfrm>
          <a:prstGeom prst="rect">
            <a:avLst/>
          </a:prstGeom>
          <a:noFill/>
        </p:spPr>
        <p:txBody>
          <a:bodyPr wrap="square" rtlCol="0">
            <a:spAutoFit/>
          </a:bodyPr>
          <a:lstStyle/>
          <a:p>
            <a:pPr algn="just">
              <a:lnSpc>
                <a:spcPct val="150000"/>
              </a:lnSpc>
              <a:spcAft>
                <a:spcPts val="600"/>
              </a:spcAft>
            </a:pPr>
            <a:r>
              <a:rPr lang="en-US" sz="1600"/>
              <a:t>3. </a:t>
            </a:r>
            <a:r>
              <a:rPr lang="vi-VN" sz="1600"/>
              <a:t>Chấp hành quyết định áp dụng biện pháp đưa vào trường giáo dưỡng, cơ sở giáo dục bắt buộc, cơ sở cai nghiện bắt buộc;</a:t>
            </a:r>
          </a:p>
          <a:p>
            <a:pPr algn="just">
              <a:lnSpc>
                <a:spcPct val="150000"/>
              </a:lnSpc>
              <a:spcAft>
                <a:spcPts val="600"/>
              </a:spcAft>
            </a:pPr>
            <a:r>
              <a:rPr lang="en-US" sz="1600"/>
              <a:t>4. </a:t>
            </a:r>
            <a:r>
              <a:rPr lang="vi-VN" sz="1600"/>
              <a:t>Bị tạm giam; chấp hành hình phạt tù;</a:t>
            </a:r>
          </a:p>
          <a:p>
            <a:pPr algn="just">
              <a:lnSpc>
                <a:spcPct val="150000"/>
              </a:lnSpc>
              <a:spcAft>
                <a:spcPts val="600"/>
              </a:spcAft>
            </a:pPr>
            <a:r>
              <a:rPr lang="en-US" sz="1600"/>
              <a:t>5. </a:t>
            </a:r>
            <a:r>
              <a:rPr lang="vi-VN" sz="1600"/>
              <a:t>Ra nước ngoài định cư; đi lao động ở nước ngoài theo hợp đồng;</a:t>
            </a:r>
          </a:p>
          <a:p>
            <a:pPr algn="just">
              <a:lnSpc>
                <a:spcPct val="150000"/>
              </a:lnSpc>
              <a:spcAft>
                <a:spcPts val="600"/>
              </a:spcAft>
            </a:pPr>
            <a:r>
              <a:rPr lang="en-US" sz="1600"/>
              <a:t>6. </a:t>
            </a:r>
            <a:r>
              <a:rPr lang="vi-VN" sz="1600"/>
              <a:t>Chết.</a:t>
            </a:r>
          </a:p>
        </p:txBody>
      </p:sp>
      <p:sp>
        <p:nvSpPr>
          <p:cNvPr id="40" name="Rectangle 39">
            <a:extLst>
              <a:ext uri="{FF2B5EF4-FFF2-40B4-BE49-F238E27FC236}">
                <a16:creationId xmlns:a16="http://schemas.microsoft.com/office/drawing/2014/main" id="{816A7A94-F648-47C4-814D-9BD23F1A2A2D}"/>
              </a:ext>
            </a:extLst>
          </p:cNvPr>
          <p:cNvSpPr/>
          <p:nvPr/>
        </p:nvSpPr>
        <p:spPr>
          <a:xfrm>
            <a:off x="0" y="0"/>
            <a:ext cx="12192000" cy="12797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85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4727490" y="2121331"/>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4908508" y="3481673"/>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sp>
        <p:nvSpPr>
          <p:cNvPr id="22" name="TextBox 21">
            <a:extLst>
              <a:ext uri="{FF2B5EF4-FFF2-40B4-BE49-F238E27FC236}">
                <a16:creationId xmlns:a16="http://schemas.microsoft.com/office/drawing/2014/main" id="{E55A524F-1532-43B3-9B07-040A8D254B8C}"/>
              </a:ext>
            </a:extLst>
          </p:cNvPr>
          <p:cNvSpPr txBox="1"/>
          <p:nvPr/>
        </p:nvSpPr>
        <p:spPr bwMode="auto">
          <a:xfrm>
            <a:off x="5202184" y="3020750"/>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25" name="TextBox 24">
            <a:extLst>
              <a:ext uri="{FF2B5EF4-FFF2-40B4-BE49-F238E27FC236}">
                <a16:creationId xmlns:a16="http://schemas.microsoft.com/office/drawing/2014/main" id="{93A1A23A-A879-47DA-B0BF-98A89254D042}"/>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grpSp>
        <p:nvGrpSpPr>
          <p:cNvPr id="28" name="Group 27">
            <a:extLst>
              <a:ext uri="{FF2B5EF4-FFF2-40B4-BE49-F238E27FC236}">
                <a16:creationId xmlns:a16="http://schemas.microsoft.com/office/drawing/2014/main" id="{E2ACA551-1363-43F3-9D05-35854EB0F966}"/>
              </a:ext>
            </a:extLst>
          </p:cNvPr>
          <p:cNvGrpSpPr>
            <a:grpSpLocks/>
          </p:cNvGrpSpPr>
          <p:nvPr/>
        </p:nvGrpSpPr>
        <p:grpSpPr bwMode="auto">
          <a:xfrm>
            <a:off x="16012368" y="2132422"/>
            <a:ext cx="2870119" cy="4141054"/>
            <a:chOff x="8899196" y="2135234"/>
            <a:chExt cx="2497355" cy="3454842"/>
          </a:xfrm>
        </p:grpSpPr>
        <p:sp>
          <p:nvSpPr>
            <p:cNvPr id="29" name="Rounded Rectangle 78">
              <a:extLst>
                <a:ext uri="{FF2B5EF4-FFF2-40B4-BE49-F238E27FC236}">
                  <a16:creationId xmlns:a16="http://schemas.microsoft.com/office/drawing/2014/main" id="{C9BC1F2E-1D08-45A9-9BB5-B1611DC6B544}"/>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30" name="Oval 29">
              <a:extLst>
                <a:ext uri="{FF2B5EF4-FFF2-40B4-BE49-F238E27FC236}">
                  <a16:creationId xmlns:a16="http://schemas.microsoft.com/office/drawing/2014/main" id="{4019C650-DF80-4475-85F8-583063685098}"/>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32" name="TextBox 31">
            <a:extLst>
              <a:ext uri="{FF2B5EF4-FFF2-40B4-BE49-F238E27FC236}">
                <a16:creationId xmlns:a16="http://schemas.microsoft.com/office/drawing/2014/main" id="{DE9D9998-21B2-45D2-BDFB-E25718E29752}"/>
              </a:ext>
            </a:extLst>
          </p:cNvPr>
          <p:cNvSpPr txBox="1"/>
          <p:nvPr/>
        </p:nvSpPr>
        <p:spPr bwMode="auto">
          <a:xfrm>
            <a:off x="13035870" y="3044651"/>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grpSp>
        <p:nvGrpSpPr>
          <p:cNvPr id="35" name="Group 34">
            <a:extLst>
              <a:ext uri="{FF2B5EF4-FFF2-40B4-BE49-F238E27FC236}">
                <a16:creationId xmlns:a16="http://schemas.microsoft.com/office/drawing/2014/main" id="{53CCA27B-B90D-41A5-B10B-E9756F4CE2AE}"/>
              </a:ext>
            </a:extLst>
          </p:cNvPr>
          <p:cNvGrpSpPr/>
          <p:nvPr/>
        </p:nvGrpSpPr>
        <p:grpSpPr>
          <a:xfrm>
            <a:off x="12499739" y="2132421"/>
            <a:ext cx="2870119" cy="4141055"/>
            <a:chOff x="4595260" y="2132421"/>
            <a:chExt cx="2498400" cy="3604733"/>
          </a:xfrm>
        </p:grpSpPr>
        <p:sp>
          <p:nvSpPr>
            <p:cNvPr id="36" name="Rounded Rectangle 49">
              <a:extLst>
                <a:ext uri="{FF2B5EF4-FFF2-40B4-BE49-F238E27FC236}">
                  <a16:creationId xmlns:a16="http://schemas.microsoft.com/office/drawing/2014/main" id="{8A5AA3C3-DF24-47A3-A8C5-87AB20CE73ED}"/>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37" name="Oval 36">
              <a:extLst>
                <a:ext uri="{FF2B5EF4-FFF2-40B4-BE49-F238E27FC236}">
                  <a16:creationId xmlns:a16="http://schemas.microsoft.com/office/drawing/2014/main" id="{B3F05A95-B1FF-4546-8851-52F65E0A2F5F}"/>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sp>
        <p:nvSpPr>
          <p:cNvPr id="38" name="!!Rectangle 22">
            <a:extLst>
              <a:ext uri="{FF2B5EF4-FFF2-40B4-BE49-F238E27FC236}">
                <a16:creationId xmlns:a16="http://schemas.microsoft.com/office/drawing/2014/main" id="{4E6D48E6-D778-4893-A0D3-20F894B19AA3}"/>
              </a:ext>
            </a:extLst>
          </p:cNvPr>
          <p:cNvSpPr/>
          <p:nvPr/>
        </p:nvSpPr>
        <p:spPr bwMode="auto">
          <a:xfrm>
            <a:off x="1273864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spTree>
    <p:extLst>
      <p:ext uri="{BB962C8B-B14F-4D97-AF65-F5344CB8AC3E}">
        <p14:creationId xmlns:p14="http://schemas.microsoft.com/office/powerpoint/2010/main" val="26186947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2652188" y="2144230"/>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2833206" y="3504572"/>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sp>
        <p:nvSpPr>
          <p:cNvPr id="22" name="TextBox 21">
            <a:extLst>
              <a:ext uri="{FF2B5EF4-FFF2-40B4-BE49-F238E27FC236}">
                <a16:creationId xmlns:a16="http://schemas.microsoft.com/office/drawing/2014/main" id="{E55A524F-1532-43B3-9B07-040A8D254B8C}"/>
              </a:ext>
            </a:extLst>
          </p:cNvPr>
          <p:cNvSpPr txBox="1"/>
          <p:nvPr/>
        </p:nvSpPr>
        <p:spPr bwMode="auto">
          <a:xfrm>
            <a:off x="3126882" y="3043649"/>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15" name="TextBox 14">
            <a:extLst>
              <a:ext uri="{FF2B5EF4-FFF2-40B4-BE49-F238E27FC236}">
                <a16:creationId xmlns:a16="http://schemas.microsoft.com/office/drawing/2014/main" id="{57BFA824-1870-44B8-B11A-FF45EB87F6F4}"/>
              </a:ext>
            </a:extLst>
          </p:cNvPr>
          <p:cNvSpPr txBox="1"/>
          <p:nvPr/>
        </p:nvSpPr>
        <p:spPr bwMode="auto">
          <a:xfrm>
            <a:off x="6815288" y="3059038"/>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sp>
        <p:nvSpPr>
          <p:cNvPr id="17" name="TextBox 16">
            <a:extLst>
              <a:ext uri="{FF2B5EF4-FFF2-40B4-BE49-F238E27FC236}">
                <a16:creationId xmlns:a16="http://schemas.microsoft.com/office/drawing/2014/main" id="{81568EC1-1F1F-4400-8A5F-75ADBA8273F0}"/>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grpSp>
        <p:nvGrpSpPr>
          <p:cNvPr id="23" name="Group 22">
            <a:extLst>
              <a:ext uri="{FF2B5EF4-FFF2-40B4-BE49-F238E27FC236}">
                <a16:creationId xmlns:a16="http://schemas.microsoft.com/office/drawing/2014/main" id="{13ACC05F-E1DA-4D56-8E3A-A13BA9EB2279}"/>
              </a:ext>
            </a:extLst>
          </p:cNvPr>
          <p:cNvGrpSpPr/>
          <p:nvPr/>
        </p:nvGrpSpPr>
        <p:grpSpPr>
          <a:xfrm>
            <a:off x="6279157" y="2146808"/>
            <a:ext cx="2870119" cy="4141055"/>
            <a:chOff x="4595260" y="2132421"/>
            <a:chExt cx="2498400" cy="3604733"/>
          </a:xfrm>
        </p:grpSpPr>
        <p:sp>
          <p:nvSpPr>
            <p:cNvPr id="24" name="Rounded Rectangle 49">
              <a:extLst>
                <a:ext uri="{FF2B5EF4-FFF2-40B4-BE49-F238E27FC236}">
                  <a16:creationId xmlns:a16="http://schemas.microsoft.com/office/drawing/2014/main" id="{5DF444A4-2D6C-4A8B-8ACC-55E9DFA06555}"/>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5" name="Oval 24">
              <a:extLst>
                <a:ext uri="{FF2B5EF4-FFF2-40B4-BE49-F238E27FC236}">
                  <a16:creationId xmlns:a16="http://schemas.microsoft.com/office/drawing/2014/main" id="{B73F0C6D-6671-4A50-AE25-1300A15A387E}"/>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grpSp>
        <p:nvGrpSpPr>
          <p:cNvPr id="26" name="Group 25">
            <a:extLst>
              <a:ext uri="{FF2B5EF4-FFF2-40B4-BE49-F238E27FC236}">
                <a16:creationId xmlns:a16="http://schemas.microsoft.com/office/drawing/2014/main" id="{70D797C0-C7D5-46CF-838D-975A980AAF69}"/>
              </a:ext>
            </a:extLst>
          </p:cNvPr>
          <p:cNvGrpSpPr>
            <a:grpSpLocks/>
          </p:cNvGrpSpPr>
          <p:nvPr/>
        </p:nvGrpSpPr>
        <p:grpSpPr bwMode="auto">
          <a:xfrm>
            <a:off x="12669728" y="2132422"/>
            <a:ext cx="2870119" cy="4141054"/>
            <a:chOff x="8899196" y="2135234"/>
            <a:chExt cx="2497355" cy="3454842"/>
          </a:xfrm>
        </p:grpSpPr>
        <p:sp>
          <p:nvSpPr>
            <p:cNvPr id="27" name="Rounded Rectangle 78">
              <a:extLst>
                <a:ext uri="{FF2B5EF4-FFF2-40B4-BE49-F238E27FC236}">
                  <a16:creationId xmlns:a16="http://schemas.microsoft.com/office/drawing/2014/main" id="{C471721A-6CB5-4D0B-B8FB-3499098BDB23}"/>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8" name="Oval 27">
              <a:extLst>
                <a:ext uri="{FF2B5EF4-FFF2-40B4-BE49-F238E27FC236}">
                  <a16:creationId xmlns:a16="http://schemas.microsoft.com/office/drawing/2014/main" id="{CC50D389-7379-4F64-9441-BEF45A083228}"/>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29" name="TextBox 28">
            <a:extLst>
              <a:ext uri="{FF2B5EF4-FFF2-40B4-BE49-F238E27FC236}">
                <a16:creationId xmlns:a16="http://schemas.microsoft.com/office/drawing/2014/main" id="{81B0786D-4AB2-47BE-9EE2-CED9574A0191}"/>
              </a:ext>
            </a:extLst>
          </p:cNvPr>
          <p:cNvSpPr txBox="1"/>
          <p:nvPr/>
        </p:nvSpPr>
        <p:spPr bwMode="auto">
          <a:xfrm>
            <a:off x="13041673" y="3000109"/>
            <a:ext cx="2048934" cy="338554"/>
          </a:xfrm>
          <a:prstGeom prst="rect">
            <a:avLst/>
          </a:prstGeom>
          <a:noFill/>
        </p:spPr>
        <p:txBody>
          <a:bodyPr>
            <a:spAutoFit/>
          </a:bodyPr>
          <a:lstStyle/>
          <a:p>
            <a:pPr algn="ctr" defTabSz="914354">
              <a:defRPr/>
            </a:pPr>
            <a:r>
              <a:rPr lang="id-ID" sz="1600" b="1">
                <a:solidFill>
                  <a:schemeClr val="accent1"/>
                </a:solidFill>
                <a:latin typeface="+mj-lt"/>
              </a:rPr>
              <a:t>Quyền lợi</a:t>
            </a:r>
            <a:endParaRPr lang="id-ID" sz="1600" b="1" dirty="0">
              <a:solidFill>
                <a:schemeClr val="accent1"/>
              </a:solidFill>
              <a:latin typeface="+mj-lt"/>
            </a:endParaRPr>
          </a:p>
        </p:txBody>
      </p:sp>
      <p:sp>
        <p:nvSpPr>
          <p:cNvPr id="30" name="Rectangle 29">
            <a:extLst>
              <a:ext uri="{FF2B5EF4-FFF2-40B4-BE49-F238E27FC236}">
                <a16:creationId xmlns:a16="http://schemas.microsoft.com/office/drawing/2014/main" id="{DFA93932-F613-4FF0-BCBE-DF42A52AC049}"/>
              </a:ext>
            </a:extLst>
          </p:cNvPr>
          <p:cNvSpPr/>
          <p:nvPr/>
        </p:nvSpPr>
        <p:spPr bwMode="auto">
          <a:xfrm>
            <a:off x="12900283" y="3322745"/>
            <a:ext cx="2410573" cy="255550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Theo Luật BHYT quy định, người tham gia BHYT hộ gia đình sẽ được hưởng các quyền lợi như sau: Được cơ quan BHXH (BHXH) cấp thẻ BHYT khi đóng BHYT; được lựa chọn một cơ sở y tế thuận lợi theo hướng dẫn của cơ quan BHXH để đăng ký nơi KCB ban đầu,</a:t>
            </a:r>
            <a:r>
              <a:rPr lang="en-US" sz="1200">
                <a:solidFill>
                  <a:schemeClr val="tx1">
                    <a:lumMod val="85000"/>
                    <a:lumOff val="15000"/>
                  </a:schemeClr>
                </a:solidFill>
              </a:rPr>
              <a:t>….</a:t>
            </a:r>
            <a:endParaRPr lang="vi-VN" sz="1200" dirty="0">
              <a:solidFill>
                <a:schemeClr val="tx1">
                  <a:lumMod val="85000"/>
                  <a:lumOff val="15000"/>
                </a:schemeClr>
              </a:solidFill>
            </a:endParaRPr>
          </a:p>
        </p:txBody>
      </p:sp>
      <p:sp>
        <p:nvSpPr>
          <p:cNvPr id="31" name="!!Rectangle 22">
            <a:extLst>
              <a:ext uri="{FF2B5EF4-FFF2-40B4-BE49-F238E27FC236}">
                <a16:creationId xmlns:a16="http://schemas.microsoft.com/office/drawing/2014/main" id="{2BDF0005-4A0E-4BAA-9AE6-9B31AFCAD5AC}"/>
              </a:ext>
            </a:extLst>
          </p:cNvPr>
          <p:cNvSpPr/>
          <p:nvPr/>
        </p:nvSpPr>
        <p:spPr bwMode="auto">
          <a:xfrm>
            <a:off x="643944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spTree>
    <p:extLst>
      <p:ext uri="{BB962C8B-B14F-4D97-AF65-F5344CB8AC3E}">
        <p14:creationId xmlns:p14="http://schemas.microsoft.com/office/powerpoint/2010/main" val="995353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968290" y="2129843"/>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1149308" y="3490185"/>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grpSp>
        <p:nvGrpSpPr>
          <p:cNvPr id="5" name="Group 4">
            <a:extLst>
              <a:ext uri="{FF2B5EF4-FFF2-40B4-BE49-F238E27FC236}">
                <a16:creationId xmlns:a16="http://schemas.microsoft.com/office/drawing/2014/main" id="{69F23657-0CC9-4B9B-ACD5-B72988D138C5}"/>
              </a:ext>
            </a:extLst>
          </p:cNvPr>
          <p:cNvGrpSpPr>
            <a:grpSpLocks/>
          </p:cNvGrpSpPr>
          <p:nvPr/>
        </p:nvGrpSpPr>
        <p:grpSpPr bwMode="auto">
          <a:xfrm>
            <a:off x="8107888" y="2132422"/>
            <a:ext cx="2870119" cy="4141054"/>
            <a:chOff x="8899196" y="2135234"/>
            <a:chExt cx="2497355" cy="3454842"/>
          </a:xfrm>
        </p:grpSpPr>
        <p:sp>
          <p:nvSpPr>
            <p:cNvPr id="79" name="Rounded Rectangle 78">
              <a:extLst>
                <a:ext uri="{FF2B5EF4-FFF2-40B4-BE49-F238E27FC236}">
                  <a16:creationId xmlns:a16="http://schemas.microsoft.com/office/drawing/2014/main" id="{8294A758-BB6F-4D62-BD7E-FAF0C6329555}"/>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82" name="Oval 81">
              <a:extLst>
                <a:ext uri="{FF2B5EF4-FFF2-40B4-BE49-F238E27FC236}">
                  <a16:creationId xmlns:a16="http://schemas.microsoft.com/office/drawing/2014/main" id="{00C99AF0-396C-41F0-AE7D-6CDB62D0FC6A}"/>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22" name="TextBox 21">
            <a:extLst>
              <a:ext uri="{FF2B5EF4-FFF2-40B4-BE49-F238E27FC236}">
                <a16:creationId xmlns:a16="http://schemas.microsoft.com/office/drawing/2014/main" id="{E55A524F-1532-43B3-9B07-040A8D254B8C}"/>
              </a:ext>
            </a:extLst>
          </p:cNvPr>
          <p:cNvSpPr txBox="1"/>
          <p:nvPr/>
        </p:nvSpPr>
        <p:spPr bwMode="auto">
          <a:xfrm>
            <a:off x="1442984" y="3029262"/>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17" name="TextBox 16">
            <a:extLst>
              <a:ext uri="{FF2B5EF4-FFF2-40B4-BE49-F238E27FC236}">
                <a16:creationId xmlns:a16="http://schemas.microsoft.com/office/drawing/2014/main" id="{6D4B5619-240C-4A1A-BC93-461EAC471D72}"/>
              </a:ext>
            </a:extLst>
          </p:cNvPr>
          <p:cNvSpPr txBox="1"/>
          <p:nvPr/>
        </p:nvSpPr>
        <p:spPr bwMode="auto">
          <a:xfrm>
            <a:off x="8479833" y="3000109"/>
            <a:ext cx="2048934" cy="338554"/>
          </a:xfrm>
          <a:prstGeom prst="rect">
            <a:avLst/>
          </a:prstGeom>
          <a:noFill/>
        </p:spPr>
        <p:txBody>
          <a:bodyPr>
            <a:spAutoFit/>
          </a:bodyPr>
          <a:lstStyle/>
          <a:p>
            <a:pPr algn="ctr" defTabSz="914354">
              <a:defRPr/>
            </a:pPr>
            <a:r>
              <a:rPr lang="id-ID" sz="1600" b="1">
                <a:solidFill>
                  <a:schemeClr val="accent1"/>
                </a:solidFill>
                <a:latin typeface="+mj-lt"/>
              </a:rPr>
              <a:t>Quyền lợi</a:t>
            </a:r>
            <a:endParaRPr lang="id-ID" sz="1600" b="1" dirty="0">
              <a:solidFill>
                <a:schemeClr val="accent1"/>
              </a:solidFill>
              <a:latin typeface="+mj-lt"/>
            </a:endParaRPr>
          </a:p>
        </p:txBody>
      </p:sp>
      <p:sp>
        <p:nvSpPr>
          <p:cNvPr id="18" name="Rectangle 17">
            <a:extLst>
              <a:ext uri="{FF2B5EF4-FFF2-40B4-BE49-F238E27FC236}">
                <a16:creationId xmlns:a16="http://schemas.microsoft.com/office/drawing/2014/main" id="{DCD50BCB-BA9E-447B-9709-44F4E3D51850}"/>
              </a:ext>
            </a:extLst>
          </p:cNvPr>
          <p:cNvSpPr/>
          <p:nvPr/>
        </p:nvSpPr>
        <p:spPr bwMode="auto">
          <a:xfrm>
            <a:off x="8338443" y="3322745"/>
            <a:ext cx="2410573" cy="255550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Theo Luật BHYT quy định, người tham gia BHYT hộ gia đình sẽ được hưởng các quyền lợi như sau: Được cơ quan BHXH (BHXH) cấp thẻ BHYT khi đóng BHYT; được lựa chọn một cơ sở y tế thuận lợi theo hướng dẫn của cơ quan BHXH để đăng ký nơi KCB ban đầu,</a:t>
            </a:r>
            <a:r>
              <a:rPr lang="en-US" sz="1200">
                <a:solidFill>
                  <a:schemeClr val="tx1">
                    <a:lumMod val="85000"/>
                    <a:lumOff val="15000"/>
                  </a:schemeClr>
                </a:solidFill>
              </a:rPr>
              <a:t>….</a:t>
            </a:r>
            <a:endParaRPr lang="vi-VN" sz="1200" dirty="0">
              <a:solidFill>
                <a:schemeClr val="tx1">
                  <a:lumMod val="85000"/>
                  <a:lumOff val="15000"/>
                </a:schemeClr>
              </a:solidFill>
            </a:endParaRPr>
          </a:p>
        </p:txBody>
      </p:sp>
      <p:sp>
        <p:nvSpPr>
          <p:cNvPr id="19" name="TextBox 18">
            <a:extLst>
              <a:ext uri="{FF2B5EF4-FFF2-40B4-BE49-F238E27FC236}">
                <a16:creationId xmlns:a16="http://schemas.microsoft.com/office/drawing/2014/main" id="{5FB73F85-FAA7-4CBC-AFE4-1C97E70D29B4}"/>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sp>
        <p:nvSpPr>
          <p:cNvPr id="20" name="TextBox 19">
            <a:extLst>
              <a:ext uri="{FF2B5EF4-FFF2-40B4-BE49-F238E27FC236}">
                <a16:creationId xmlns:a16="http://schemas.microsoft.com/office/drawing/2014/main" id="{780A8846-4938-480D-8E10-2CB65C42C9FC}"/>
              </a:ext>
            </a:extLst>
          </p:cNvPr>
          <p:cNvSpPr txBox="1"/>
          <p:nvPr/>
        </p:nvSpPr>
        <p:spPr bwMode="auto">
          <a:xfrm>
            <a:off x="5131390" y="3044651"/>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grpSp>
        <p:nvGrpSpPr>
          <p:cNvPr id="23" name="Group 22">
            <a:extLst>
              <a:ext uri="{FF2B5EF4-FFF2-40B4-BE49-F238E27FC236}">
                <a16:creationId xmlns:a16="http://schemas.microsoft.com/office/drawing/2014/main" id="{4AD7E1C6-9FC5-4130-8A8D-916781031FF8}"/>
              </a:ext>
            </a:extLst>
          </p:cNvPr>
          <p:cNvGrpSpPr/>
          <p:nvPr/>
        </p:nvGrpSpPr>
        <p:grpSpPr>
          <a:xfrm>
            <a:off x="4595259" y="2132421"/>
            <a:ext cx="2870119" cy="4141055"/>
            <a:chOff x="4595260" y="2132421"/>
            <a:chExt cx="2498400" cy="3604733"/>
          </a:xfrm>
        </p:grpSpPr>
        <p:sp>
          <p:nvSpPr>
            <p:cNvPr id="24" name="Rounded Rectangle 49">
              <a:extLst>
                <a:ext uri="{FF2B5EF4-FFF2-40B4-BE49-F238E27FC236}">
                  <a16:creationId xmlns:a16="http://schemas.microsoft.com/office/drawing/2014/main" id="{359B63A7-95F5-4C4A-8095-A4C4B52EE4A8}"/>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5" name="Oval 24">
              <a:extLst>
                <a:ext uri="{FF2B5EF4-FFF2-40B4-BE49-F238E27FC236}">
                  <a16:creationId xmlns:a16="http://schemas.microsoft.com/office/drawing/2014/main" id="{CC1DFD09-12E3-4F60-8FF4-7E73579C6089}"/>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sp>
        <p:nvSpPr>
          <p:cNvPr id="26" name="!!Rectangle 22">
            <a:extLst>
              <a:ext uri="{FF2B5EF4-FFF2-40B4-BE49-F238E27FC236}">
                <a16:creationId xmlns:a16="http://schemas.microsoft.com/office/drawing/2014/main" id="{41F98E9A-D15A-42D3-9A1B-09745E60E094}"/>
              </a:ext>
            </a:extLst>
          </p:cNvPr>
          <p:cNvSpPr/>
          <p:nvPr/>
        </p:nvSpPr>
        <p:spPr bwMode="auto">
          <a:xfrm>
            <a:off x="472240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spTree>
    <p:extLst>
      <p:ext uri="{BB962C8B-B14F-4D97-AF65-F5344CB8AC3E}">
        <p14:creationId xmlns:p14="http://schemas.microsoft.com/office/powerpoint/2010/main" val="3353349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741273F-82A7-41F4-90E3-C4AA7711B083}"/>
              </a:ext>
            </a:extLst>
          </p:cNvPr>
          <p:cNvSpPr txBox="1"/>
          <p:nvPr/>
        </p:nvSpPr>
        <p:spPr>
          <a:xfrm>
            <a:off x="937684" y="842433"/>
            <a:ext cx="2326519" cy="1077218"/>
          </a:xfrm>
          <a:prstGeom prst="rect">
            <a:avLst/>
          </a:prstGeom>
          <a:noFill/>
        </p:spPr>
        <p:txBody>
          <a:bodyPr wrap="square">
            <a:spAutoFit/>
          </a:bodyPr>
          <a:lstStyle/>
          <a:p>
            <a:pPr defTabSz="914354">
              <a:defRPr/>
            </a:pPr>
            <a:r>
              <a:rPr lang="en-US" sz="3200" b="1">
                <a:solidFill>
                  <a:schemeClr val="tx2"/>
                </a:solidFill>
                <a:latin typeface="Raleway light" panose="020B0003030101060003" pitchFamily="34" charset="0"/>
              </a:rPr>
              <a:t>BẢO HIỂM </a:t>
            </a:r>
          </a:p>
          <a:p>
            <a:pPr defTabSz="914354">
              <a:defRPr/>
            </a:pPr>
            <a:r>
              <a:rPr lang="en-US" sz="3200" b="1">
                <a:solidFill>
                  <a:schemeClr val="tx2"/>
                </a:solidFill>
                <a:latin typeface="Raleway light" panose="020B0003030101060003" pitchFamily="34" charset="0"/>
              </a:rPr>
              <a:t>Y TẾ</a:t>
            </a:r>
            <a:endParaRPr lang="id-ID" sz="1351" b="1" dirty="0">
              <a:solidFill>
                <a:schemeClr val="tx2"/>
              </a:solidFill>
              <a:latin typeface="+mj-lt"/>
            </a:endParaRPr>
          </a:p>
        </p:txBody>
      </p:sp>
      <p:cxnSp>
        <p:nvCxnSpPr>
          <p:cNvPr id="46" name="Straight Connector 45">
            <a:extLst>
              <a:ext uri="{FF2B5EF4-FFF2-40B4-BE49-F238E27FC236}">
                <a16:creationId xmlns:a16="http://schemas.microsoft.com/office/drawing/2014/main" id="{4B8FD239-0BE3-4F5A-9EC0-6DA5D94E4445}"/>
              </a:ext>
            </a:extLst>
          </p:cNvPr>
          <p:cNvCxnSpPr/>
          <p:nvPr/>
        </p:nvCxnSpPr>
        <p:spPr>
          <a:xfrm>
            <a:off x="1051985" y="1962151"/>
            <a:ext cx="94191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FAA27E7-22D3-4B15-BE5D-F8EA2B627E90}"/>
              </a:ext>
            </a:extLst>
          </p:cNvPr>
          <p:cNvGrpSpPr/>
          <p:nvPr/>
        </p:nvGrpSpPr>
        <p:grpSpPr>
          <a:xfrm>
            <a:off x="968290" y="2129843"/>
            <a:ext cx="2885269" cy="4143633"/>
            <a:chOff x="968290" y="2129843"/>
            <a:chExt cx="2496609" cy="3585465"/>
          </a:xfrm>
        </p:grpSpPr>
        <p:sp>
          <p:nvSpPr>
            <p:cNvPr id="68" name="Rounded Rectangle 67">
              <a:extLst>
                <a:ext uri="{FF2B5EF4-FFF2-40B4-BE49-F238E27FC236}">
                  <a16:creationId xmlns:a16="http://schemas.microsoft.com/office/drawing/2014/main" id="{BEA10005-D603-4904-B1D1-CBF18A9D62D7}"/>
                </a:ext>
              </a:extLst>
            </p:cNvPr>
            <p:cNvSpPr/>
            <p:nvPr/>
          </p:nvSpPr>
          <p:spPr bwMode="auto">
            <a:xfrm>
              <a:off x="968290" y="2486175"/>
              <a:ext cx="2496609" cy="3229133"/>
            </a:xfrm>
            <a:prstGeom prst="roundRect">
              <a:avLst>
                <a:gd name="adj" fmla="val 245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71" name="Oval 70">
              <a:extLst>
                <a:ext uri="{FF2B5EF4-FFF2-40B4-BE49-F238E27FC236}">
                  <a16:creationId xmlns:a16="http://schemas.microsoft.com/office/drawing/2014/main" id="{B9F6710F-493A-4EE7-97E8-4BE233F5A3C0}"/>
                </a:ext>
              </a:extLst>
            </p:cNvPr>
            <p:cNvSpPr/>
            <p:nvPr/>
          </p:nvSpPr>
          <p:spPr bwMode="auto">
            <a:xfrm>
              <a:off x="1841638" y="2129843"/>
              <a:ext cx="749915" cy="71488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44546A"/>
                  </a:solidFill>
                </a:rPr>
                <a:t>1</a:t>
              </a:r>
              <a:endParaRPr lang="id-ID" sz="2000">
                <a:solidFill>
                  <a:srgbClr val="44546A"/>
                </a:solidFill>
              </a:endParaRPr>
            </a:p>
          </p:txBody>
        </p:sp>
      </p:grpSp>
      <p:sp>
        <p:nvSpPr>
          <p:cNvPr id="72" name="Rectangle 71">
            <a:extLst>
              <a:ext uri="{FF2B5EF4-FFF2-40B4-BE49-F238E27FC236}">
                <a16:creationId xmlns:a16="http://schemas.microsoft.com/office/drawing/2014/main" id="{0B743E26-DDCB-4EE7-80BA-D69017A48993}"/>
              </a:ext>
            </a:extLst>
          </p:cNvPr>
          <p:cNvSpPr/>
          <p:nvPr/>
        </p:nvSpPr>
        <p:spPr bwMode="auto">
          <a:xfrm>
            <a:off x="1149308" y="3490185"/>
            <a:ext cx="2523231" cy="2551148"/>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BHYT là hình thức bảo hiểm bắt buộc được áp dụng đối với các đối tượng theo quy định của Luật này để chăm sóc sức khỏe, không vì mục đích lợi nhuận do Nhà nước tổ chức thực hiện .</a:t>
            </a:r>
          </a:p>
          <a:p>
            <a:pPr algn="just" defTabSz="914354">
              <a:lnSpc>
                <a:spcPct val="150000"/>
              </a:lnSpc>
              <a:defRPr/>
            </a:pPr>
            <a:r>
              <a:rPr lang="vi-VN" sz="1200">
                <a:solidFill>
                  <a:schemeClr val="tx1">
                    <a:lumMod val="85000"/>
                    <a:lumOff val="15000"/>
                  </a:schemeClr>
                </a:solidFill>
              </a:rPr>
              <a:t>BHYT (bảo hiểm sức khỏe) là loại hình bảo hiểm thuộc lĩnh vực chăm sóc sức khỏe cộng đồng.</a:t>
            </a:r>
            <a:endParaRPr lang="vi-VN" sz="1200" dirty="0">
              <a:solidFill>
                <a:schemeClr val="tx1">
                  <a:lumMod val="85000"/>
                  <a:lumOff val="15000"/>
                </a:schemeClr>
              </a:solidFill>
            </a:endParaRPr>
          </a:p>
        </p:txBody>
      </p:sp>
      <p:grpSp>
        <p:nvGrpSpPr>
          <p:cNvPr id="5" name="Group 4">
            <a:extLst>
              <a:ext uri="{FF2B5EF4-FFF2-40B4-BE49-F238E27FC236}">
                <a16:creationId xmlns:a16="http://schemas.microsoft.com/office/drawing/2014/main" id="{69F23657-0CC9-4B9B-ACD5-B72988D138C5}"/>
              </a:ext>
            </a:extLst>
          </p:cNvPr>
          <p:cNvGrpSpPr>
            <a:grpSpLocks/>
          </p:cNvGrpSpPr>
          <p:nvPr/>
        </p:nvGrpSpPr>
        <p:grpSpPr bwMode="auto">
          <a:xfrm>
            <a:off x="8107888" y="2132422"/>
            <a:ext cx="2870119" cy="4141054"/>
            <a:chOff x="8899196" y="2135234"/>
            <a:chExt cx="2497355" cy="3454842"/>
          </a:xfrm>
        </p:grpSpPr>
        <p:sp>
          <p:nvSpPr>
            <p:cNvPr id="79" name="Rounded Rectangle 78">
              <a:extLst>
                <a:ext uri="{FF2B5EF4-FFF2-40B4-BE49-F238E27FC236}">
                  <a16:creationId xmlns:a16="http://schemas.microsoft.com/office/drawing/2014/main" id="{8294A758-BB6F-4D62-BD7E-FAF0C6329555}"/>
                </a:ext>
              </a:extLst>
            </p:cNvPr>
            <p:cNvSpPr/>
            <p:nvPr/>
          </p:nvSpPr>
          <p:spPr>
            <a:xfrm>
              <a:off x="8899196" y="2476647"/>
              <a:ext cx="2497355" cy="3113429"/>
            </a:xfrm>
            <a:prstGeom prst="roundRect">
              <a:avLst>
                <a:gd name="adj" fmla="val 245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82" name="Oval 81">
              <a:extLst>
                <a:ext uri="{FF2B5EF4-FFF2-40B4-BE49-F238E27FC236}">
                  <a16:creationId xmlns:a16="http://schemas.microsoft.com/office/drawing/2014/main" id="{00C99AF0-396C-41F0-AE7D-6CDB62D0FC6A}"/>
                </a:ext>
              </a:extLst>
            </p:cNvPr>
            <p:cNvSpPr/>
            <p:nvPr/>
          </p:nvSpPr>
          <p:spPr>
            <a:xfrm>
              <a:off x="9773605" y="2135234"/>
              <a:ext cx="681282" cy="68383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2F6DAE"/>
                  </a:solidFill>
                </a:rPr>
                <a:t>3</a:t>
              </a:r>
              <a:endParaRPr lang="id-ID" sz="2000">
                <a:solidFill>
                  <a:srgbClr val="2F6DAE"/>
                </a:solidFill>
              </a:endParaRPr>
            </a:p>
          </p:txBody>
        </p:sp>
      </p:grpSp>
      <p:sp>
        <p:nvSpPr>
          <p:cNvPr id="22" name="TextBox 21">
            <a:extLst>
              <a:ext uri="{FF2B5EF4-FFF2-40B4-BE49-F238E27FC236}">
                <a16:creationId xmlns:a16="http://schemas.microsoft.com/office/drawing/2014/main" id="{E55A524F-1532-43B3-9B07-040A8D254B8C}"/>
              </a:ext>
            </a:extLst>
          </p:cNvPr>
          <p:cNvSpPr txBox="1"/>
          <p:nvPr/>
        </p:nvSpPr>
        <p:spPr bwMode="auto">
          <a:xfrm>
            <a:off x="1442984" y="3029262"/>
            <a:ext cx="1821220" cy="369332"/>
          </a:xfrm>
          <a:prstGeom prst="rect">
            <a:avLst/>
          </a:prstGeom>
          <a:noFill/>
        </p:spPr>
        <p:txBody>
          <a:bodyPr>
            <a:spAutoFit/>
          </a:bodyPr>
          <a:lstStyle/>
          <a:p>
            <a:pPr algn="ctr" defTabSz="914354">
              <a:defRPr/>
            </a:pPr>
            <a:r>
              <a:rPr lang="id-ID" b="1">
                <a:solidFill>
                  <a:schemeClr val="tx2"/>
                </a:solidFill>
                <a:latin typeface="+mj-lt"/>
              </a:rPr>
              <a:t>Khái niệm</a:t>
            </a:r>
            <a:endParaRPr lang="id-ID" b="1" dirty="0">
              <a:solidFill>
                <a:schemeClr val="tx2"/>
              </a:solidFill>
              <a:latin typeface="+mj-lt"/>
            </a:endParaRPr>
          </a:p>
        </p:txBody>
      </p:sp>
      <p:sp>
        <p:nvSpPr>
          <p:cNvPr id="19" name="TextBox 18">
            <a:extLst>
              <a:ext uri="{FF2B5EF4-FFF2-40B4-BE49-F238E27FC236}">
                <a16:creationId xmlns:a16="http://schemas.microsoft.com/office/drawing/2014/main" id="{419AC836-B757-44BD-B67B-C5B12BEAFD0E}"/>
              </a:ext>
            </a:extLst>
          </p:cNvPr>
          <p:cNvSpPr txBox="1"/>
          <p:nvPr/>
        </p:nvSpPr>
        <p:spPr bwMode="auto">
          <a:xfrm>
            <a:off x="8406113" y="3044651"/>
            <a:ext cx="2273667" cy="584775"/>
          </a:xfrm>
          <a:prstGeom prst="rect">
            <a:avLst/>
          </a:prstGeom>
          <a:noFill/>
        </p:spPr>
        <p:txBody>
          <a:bodyPr wrap="square">
            <a:spAutoFit/>
          </a:bodyPr>
          <a:lstStyle/>
          <a:p>
            <a:pPr algn="ctr" defTabSz="914354">
              <a:defRPr/>
            </a:pPr>
            <a:r>
              <a:rPr lang="vi-VN" sz="1600" b="1">
                <a:solidFill>
                  <a:schemeClr val="accent1"/>
                </a:solidFill>
                <a:latin typeface="Calibri Light (Headings)"/>
              </a:rPr>
              <a:t>Điều kiện để hưởng quyền lợi </a:t>
            </a:r>
          </a:p>
        </p:txBody>
      </p:sp>
      <p:sp>
        <p:nvSpPr>
          <p:cNvPr id="20" name="Rectangle 19">
            <a:extLst>
              <a:ext uri="{FF2B5EF4-FFF2-40B4-BE49-F238E27FC236}">
                <a16:creationId xmlns:a16="http://schemas.microsoft.com/office/drawing/2014/main" id="{2557EA8D-92FA-4875-8BDF-D8A133197C3A}"/>
              </a:ext>
            </a:extLst>
          </p:cNvPr>
          <p:cNvSpPr/>
          <p:nvPr/>
        </p:nvSpPr>
        <p:spPr bwMode="auto">
          <a:xfrm>
            <a:off x="8302232" y="3722000"/>
            <a:ext cx="2485373" cy="1997150"/>
          </a:xfrm>
          <a:prstGeom prst="rect">
            <a:avLst/>
          </a:prstGeom>
        </p:spPr>
        <p:txBody>
          <a:bodyPr wrap="square">
            <a:spAutoFit/>
          </a:bodyPr>
          <a:lstStyle/>
          <a:p>
            <a:pPr algn="just" defTabSz="914354">
              <a:lnSpc>
                <a:spcPct val="150000"/>
              </a:lnSpc>
              <a:defRPr/>
            </a:pPr>
            <a:r>
              <a:rPr lang="vi-VN" sz="1200">
                <a:solidFill>
                  <a:schemeClr val="tx1">
                    <a:lumMod val="85000"/>
                    <a:lumOff val="15000"/>
                  </a:schemeClr>
                </a:solidFill>
              </a:rPr>
              <a:t>Trong các trường hợp:</a:t>
            </a:r>
          </a:p>
          <a:p>
            <a:pPr algn="just" defTabSz="914354">
              <a:lnSpc>
                <a:spcPct val="150000"/>
              </a:lnSpc>
              <a:defRPr/>
            </a:pPr>
            <a:r>
              <a:rPr lang="vi-VN" sz="1200">
                <a:solidFill>
                  <a:schemeClr val="tx1">
                    <a:lumMod val="85000"/>
                    <a:lumOff val="15000"/>
                  </a:schemeClr>
                </a:solidFill>
              </a:rPr>
              <a:t>1. Trường hợp cấp cứu</a:t>
            </a:r>
            <a:r>
              <a:rPr lang="en-US" sz="1200">
                <a:solidFill>
                  <a:schemeClr val="tx1">
                    <a:lumMod val="85000"/>
                    <a:lumOff val="15000"/>
                  </a:schemeClr>
                </a:solidFill>
              </a:rPr>
              <a:t>.</a:t>
            </a:r>
            <a:endParaRPr lang="vi-VN" sz="1200">
              <a:solidFill>
                <a:schemeClr val="tx1">
                  <a:lumMod val="85000"/>
                  <a:lumOff val="15000"/>
                </a:schemeClr>
              </a:solidFill>
            </a:endParaRPr>
          </a:p>
          <a:p>
            <a:pPr algn="just" defTabSz="914354">
              <a:lnSpc>
                <a:spcPct val="150000"/>
              </a:lnSpc>
              <a:defRPr/>
            </a:pPr>
            <a:r>
              <a:rPr lang="vi-VN" sz="1200">
                <a:solidFill>
                  <a:schemeClr val="tx1">
                    <a:lumMod val="85000"/>
                    <a:lumOff val="15000"/>
                  </a:schemeClr>
                </a:solidFill>
              </a:rPr>
              <a:t>2. Trường hợp chuyển tuyến điều trị</a:t>
            </a:r>
            <a:r>
              <a:rPr lang="en-US" sz="1200">
                <a:solidFill>
                  <a:schemeClr val="tx1">
                    <a:lumMod val="85000"/>
                    <a:lumOff val="15000"/>
                  </a:schemeClr>
                </a:solidFill>
              </a:rPr>
              <a:t>.</a:t>
            </a:r>
            <a:endParaRPr lang="vi-VN" sz="1200">
              <a:solidFill>
                <a:schemeClr val="tx1">
                  <a:lumMod val="85000"/>
                  <a:lumOff val="15000"/>
                </a:schemeClr>
              </a:solidFill>
            </a:endParaRPr>
          </a:p>
          <a:p>
            <a:pPr algn="just" defTabSz="914354">
              <a:lnSpc>
                <a:spcPct val="150000"/>
              </a:lnSpc>
              <a:defRPr/>
            </a:pPr>
            <a:r>
              <a:rPr lang="vi-VN" sz="1200">
                <a:solidFill>
                  <a:schemeClr val="tx1">
                    <a:lumMod val="85000"/>
                    <a:lumOff val="15000"/>
                  </a:schemeClr>
                </a:solidFill>
              </a:rPr>
              <a:t>3. Trường hợp thanh toán chi phí vận chuyển người bệnh</a:t>
            </a:r>
            <a:r>
              <a:rPr lang="en-US" sz="1200">
                <a:solidFill>
                  <a:schemeClr val="tx1">
                    <a:lumMod val="85000"/>
                    <a:lumOff val="15000"/>
                  </a:schemeClr>
                </a:solidFill>
              </a:rPr>
              <a:t>.</a:t>
            </a:r>
            <a:endParaRPr lang="vi-VN" sz="1200">
              <a:solidFill>
                <a:schemeClr val="tx1">
                  <a:lumMod val="85000"/>
                  <a:lumOff val="15000"/>
                </a:schemeClr>
              </a:solidFill>
            </a:endParaRPr>
          </a:p>
          <a:p>
            <a:pPr algn="just" defTabSz="914354">
              <a:lnSpc>
                <a:spcPct val="150000"/>
              </a:lnSpc>
              <a:defRPr/>
            </a:pPr>
            <a:r>
              <a:rPr lang="vi-VN" sz="1200">
                <a:solidFill>
                  <a:schemeClr val="tx1">
                    <a:lumMod val="85000"/>
                    <a:lumOff val="15000"/>
                  </a:schemeClr>
                </a:solidFill>
              </a:rPr>
              <a:t>4. Trường hợp khám lại</a:t>
            </a:r>
            <a:r>
              <a:rPr lang="en-US" sz="1200">
                <a:solidFill>
                  <a:schemeClr val="tx1">
                    <a:lumMod val="85000"/>
                    <a:lumOff val="15000"/>
                  </a:schemeClr>
                </a:solidFill>
              </a:rPr>
              <a:t>.</a:t>
            </a:r>
            <a:endParaRPr lang="vi-VN" sz="1200">
              <a:solidFill>
                <a:schemeClr val="tx1">
                  <a:lumMod val="85000"/>
                  <a:lumOff val="15000"/>
                </a:schemeClr>
              </a:solidFill>
            </a:endParaRPr>
          </a:p>
        </p:txBody>
      </p:sp>
      <p:sp>
        <p:nvSpPr>
          <p:cNvPr id="21" name="TextBox 20">
            <a:extLst>
              <a:ext uri="{FF2B5EF4-FFF2-40B4-BE49-F238E27FC236}">
                <a16:creationId xmlns:a16="http://schemas.microsoft.com/office/drawing/2014/main" id="{6A74EB80-02DD-4382-9B15-0EBEF1E5C3FB}"/>
              </a:ext>
            </a:extLst>
          </p:cNvPr>
          <p:cNvSpPr txBox="1"/>
          <p:nvPr/>
        </p:nvSpPr>
        <p:spPr bwMode="auto">
          <a:xfrm>
            <a:off x="5131390" y="3044651"/>
            <a:ext cx="1736383" cy="338554"/>
          </a:xfrm>
          <a:prstGeom prst="rect">
            <a:avLst/>
          </a:prstGeom>
          <a:noFill/>
        </p:spPr>
        <p:txBody>
          <a:bodyPr>
            <a:spAutoFit/>
          </a:bodyPr>
          <a:lstStyle/>
          <a:p>
            <a:pPr algn="ctr" defTabSz="914354">
              <a:defRPr/>
            </a:pPr>
            <a:r>
              <a:rPr lang="id-ID" sz="1600" b="1">
                <a:solidFill>
                  <a:srgbClr val="558336"/>
                </a:solidFill>
                <a:latin typeface="+mj-lt"/>
              </a:rPr>
              <a:t>Phân loại BHYT</a:t>
            </a:r>
            <a:endParaRPr lang="id-ID" sz="1600" b="1" dirty="0">
              <a:solidFill>
                <a:srgbClr val="558336"/>
              </a:solidFill>
              <a:latin typeface="+mj-lt"/>
            </a:endParaRPr>
          </a:p>
        </p:txBody>
      </p:sp>
      <p:sp>
        <p:nvSpPr>
          <p:cNvPr id="23" name="!!Rectangle 22">
            <a:extLst>
              <a:ext uri="{FF2B5EF4-FFF2-40B4-BE49-F238E27FC236}">
                <a16:creationId xmlns:a16="http://schemas.microsoft.com/office/drawing/2014/main" id="{2869809A-ECFB-4C2C-B3AC-46E2EF7FB8C9}"/>
              </a:ext>
            </a:extLst>
          </p:cNvPr>
          <p:cNvSpPr/>
          <p:nvPr/>
        </p:nvSpPr>
        <p:spPr bwMode="auto">
          <a:xfrm>
            <a:off x="4722407" y="3351685"/>
            <a:ext cx="2554348" cy="2828147"/>
          </a:xfrm>
          <a:prstGeom prst="rect">
            <a:avLst/>
          </a:prstGeom>
        </p:spPr>
        <p:txBody>
          <a:bodyPr wrap="square">
            <a:spAutoFit/>
          </a:bodyPr>
          <a:lstStyle/>
          <a:p>
            <a:pPr algn="just" defTabSz="914354">
              <a:lnSpc>
                <a:spcPct val="150000"/>
              </a:lnSpc>
              <a:defRPr/>
            </a:pPr>
            <a:r>
              <a:rPr lang="vi-VN" sz="1200"/>
              <a:t>BHYT có hai loại hình: bắt buộc và tự nguyện</a:t>
            </a:r>
            <a:r>
              <a:rPr lang="en-US" sz="1200"/>
              <a:t>.</a:t>
            </a:r>
            <a:endParaRPr lang="vi-VN" sz="1200"/>
          </a:p>
          <a:p>
            <a:pPr algn="just" defTabSz="914354">
              <a:lnSpc>
                <a:spcPct val="150000"/>
              </a:lnSpc>
              <a:defRPr/>
            </a:pPr>
            <a:r>
              <a:rPr lang="vi-VN" sz="1200"/>
              <a:t>Trong đó bắt buộc được áp dụng đối với các đối tượng là cán bộ, công nhân, viên chức tại chức, hưu trí nghỉ mất sức lao động thuộc khu vực hành chính sự nghiệp, tổ chức Đảng, đoàn thể xã hội có hưởng lương từ ngân sách nhà nước,….</a:t>
            </a:r>
            <a:endParaRPr lang="vi-VN" sz="1200" dirty="0"/>
          </a:p>
        </p:txBody>
      </p:sp>
      <p:grpSp>
        <p:nvGrpSpPr>
          <p:cNvPr id="24" name="Group 23">
            <a:extLst>
              <a:ext uri="{FF2B5EF4-FFF2-40B4-BE49-F238E27FC236}">
                <a16:creationId xmlns:a16="http://schemas.microsoft.com/office/drawing/2014/main" id="{5E5B4EF5-DC28-4B9D-BB71-4F604BB0EE14}"/>
              </a:ext>
            </a:extLst>
          </p:cNvPr>
          <p:cNvGrpSpPr/>
          <p:nvPr/>
        </p:nvGrpSpPr>
        <p:grpSpPr>
          <a:xfrm>
            <a:off x="4595259" y="2132421"/>
            <a:ext cx="2870119" cy="4141055"/>
            <a:chOff x="4595260" y="2132421"/>
            <a:chExt cx="2498400" cy="3604733"/>
          </a:xfrm>
        </p:grpSpPr>
        <p:sp>
          <p:nvSpPr>
            <p:cNvPr id="25" name="Rounded Rectangle 49">
              <a:extLst>
                <a:ext uri="{FF2B5EF4-FFF2-40B4-BE49-F238E27FC236}">
                  <a16:creationId xmlns:a16="http://schemas.microsoft.com/office/drawing/2014/main" id="{AFFBC2BB-95C4-4D1C-BF36-216D877E6C96}"/>
                </a:ext>
              </a:extLst>
            </p:cNvPr>
            <p:cNvSpPr/>
            <p:nvPr/>
          </p:nvSpPr>
          <p:spPr bwMode="auto">
            <a:xfrm>
              <a:off x="4595260" y="2489861"/>
              <a:ext cx="2498400" cy="3247293"/>
            </a:xfrm>
            <a:prstGeom prst="roundRect">
              <a:avLst>
                <a:gd name="adj" fmla="val 2456"/>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endParaRPr lang="id-ID" sz="1351"/>
            </a:p>
          </p:txBody>
        </p:sp>
        <p:sp>
          <p:nvSpPr>
            <p:cNvPr id="26" name="Oval 25">
              <a:extLst>
                <a:ext uri="{FF2B5EF4-FFF2-40B4-BE49-F238E27FC236}">
                  <a16:creationId xmlns:a16="http://schemas.microsoft.com/office/drawing/2014/main" id="{4BA7B33E-5C9E-4EDB-AEBA-F8996EF18606}"/>
                </a:ext>
              </a:extLst>
            </p:cNvPr>
            <p:cNvSpPr/>
            <p:nvPr/>
          </p:nvSpPr>
          <p:spPr bwMode="auto">
            <a:xfrm>
              <a:off x="5469502" y="2132421"/>
              <a:ext cx="749915" cy="714880"/>
            </a:xfrm>
            <a:prstGeom prst="ellipse">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4">
                <a:defRPr/>
              </a:pPr>
              <a:r>
                <a:rPr lang="en-US" sz="2000">
                  <a:solidFill>
                    <a:srgbClr val="638D47"/>
                  </a:solidFill>
                </a:rPr>
                <a:t>2</a:t>
              </a:r>
              <a:endParaRPr lang="id-ID" sz="2000">
                <a:solidFill>
                  <a:srgbClr val="638D47"/>
                </a:solidFill>
              </a:endParaRPr>
            </a:p>
          </p:txBody>
        </p:sp>
      </p:grpSp>
    </p:spTree>
    <p:extLst>
      <p:ext uri="{BB962C8B-B14F-4D97-AF65-F5344CB8AC3E}">
        <p14:creationId xmlns:p14="http://schemas.microsoft.com/office/powerpoint/2010/main" val="4109390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387" y="314118"/>
            <a:ext cx="5181227" cy="646331"/>
          </a:xfrm>
          <a:prstGeom prst="rect">
            <a:avLst/>
          </a:prstGeom>
          <a:noFill/>
        </p:spPr>
        <p:txBody>
          <a:bodyPr wrap="none" rtlCol="0">
            <a:spAutoFit/>
          </a:bodyPr>
          <a:lstStyle/>
          <a:p>
            <a:r>
              <a:rPr lang="en-US" sz="3600">
                <a:solidFill>
                  <a:schemeClr val="tx1">
                    <a:lumMod val="75000"/>
                    <a:lumOff val="25000"/>
                  </a:schemeClr>
                </a:solidFill>
                <a:latin typeface="+mj-lt"/>
              </a:rPr>
              <a:t>PHÂN BIỆT BHXH VỚI BHYT</a:t>
            </a:r>
            <a:endParaRPr lang="en-US" sz="3600" dirty="0">
              <a:solidFill>
                <a:schemeClr val="tx1">
                  <a:lumMod val="75000"/>
                  <a:lumOff val="25000"/>
                </a:schemeClr>
              </a:solidFill>
              <a:latin typeface="+mj-lt"/>
            </a:endParaRPr>
          </a:p>
        </p:txBody>
      </p:sp>
      <p:grpSp>
        <p:nvGrpSpPr>
          <p:cNvPr id="35" name="Group 34">
            <a:extLst>
              <a:ext uri="{FF2B5EF4-FFF2-40B4-BE49-F238E27FC236}">
                <a16:creationId xmlns:a16="http://schemas.microsoft.com/office/drawing/2014/main" id="{BF3BE863-6F26-4F4D-9E3A-9A5D47A6417A}"/>
              </a:ext>
            </a:extLst>
          </p:cNvPr>
          <p:cNvGrpSpPr/>
          <p:nvPr/>
        </p:nvGrpSpPr>
        <p:grpSpPr>
          <a:xfrm>
            <a:off x="1829575" y="1637273"/>
            <a:ext cx="2579959" cy="408582"/>
            <a:chOff x="1162774" y="1983564"/>
            <a:chExt cx="2579959" cy="408582"/>
          </a:xfrm>
        </p:grpSpPr>
        <p:sp>
          <p:nvSpPr>
            <p:cNvPr id="9" name="Rectangle 8"/>
            <p:cNvSpPr/>
            <p:nvPr/>
          </p:nvSpPr>
          <p:spPr>
            <a:xfrm>
              <a:off x="1162774" y="1983564"/>
              <a:ext cx="2579959" cy="408582"/>
            </a:xfrm>
            <a:prstGeom prst="rect">
              <a:avLst/>
            </a:prstGeom>
            <a:solidFill>
              <a:srgbClr val="00B2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50285" y="2000774"/>
              <a:ext cx="1677703" cy="369332"/>
            </a:xfrm>
            <a:prstGeom prst="rect">
              <a:avLst/>
            </a:prstGeom>
            <a:noFill/>
          </p:spPr>
          <p:txBody>
            <a:bodyPr wrap="none" rtlCol="0">
              <a:spAutoFit/>
            </a:bodyPr>
            <a:lstStyle/>
            <a:p>
              <a:r>
                <a:rPr lang="en-US">
                  <a:solidFill>
                    <a:schemeClr val="bg1"/>
                  </a:solidFill>
                </a:rPr>
                <a:t>Bảo hiểm xã hội</a:t>
              </a:r>
              <a:endParaRPr lang="en-US" dirty="0">
                <a:solidFill>
                  <a:schemeClr val="bg1"/>
                </a:solidFill>
              </a:endParaRPr>
            </a:p>
          </p:txBody>
        </p:sp>
      </p:grpSp>
      <p:cxnSp>
        <p:nvCxnSpPr>
          <p:cNvPr id="28" name="Straight Connector 27"/>
          <p:cNvCxnSpPr>
            <a:cxnSpLocks/>
          </p:cNvCxnSpPr>
          <p:nvPr/>
        </p:nvCxnSpPr>
        <p:spPr>
          <a:xfrm>
            <a:off x="6096000" y="1137350"/>
            <a:ext cx="0" cy="547681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2697C59-68BD-4A7D-B4A3-FEC32AFCCFFE}"/>
              </a:ext>
            </a:extLst>
          </p:cNvPr>
          <p:cNvGrpSpPr/>
          <p:nvPr/>
        </p:nvGrpSpPr>
        <p:grpSpPr>
          <a:xfrm>
            <a:off x="7782467" y="1620063"/>
            <a:ext cx="2581200" cy="410400"/>
            <a:chOff x="8171476" y="2006969"/>
            <a:chExt cx="2581200" cy="410400"/>
          </a:xfrm>
        </p:grpSpPr>
        <p:sp>
          <p:nvSpPr>
            <p:cNvPr id="17" name="Rectangle 16"/>
            <p:cNvSpPr/>
            <p:nvPr/>
          </p:nvSpPr>
          <p:spPr>
            <a:xfrm>
              <a:off x="8171476" y="2006969"/>
              <a:ext cx="2581200" cy="410400"/>
            </a:xfrm>
            <a:prstGeom prst="rect">
              <a:avLst/>
            </a:prstGeom>
            <a:solidFill>
              <a:srgbClr val="9C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74BCD90-9C60-404F-BDF2-087AEBFDCDE4}"/>
                </a:ext>
              </a:extLst>
            </p:cNvPr>
            <p:cNvSpPr txBox="1"/>
            <p:nvPr/>
          </p:nvSpPr>
          <p:spPr>
            <a:xfrm>
              <a:off x="8800573" y="2024179"/>
              <a:ext cx="1469377" cy="369332"/>
            </a:xfrm>
            <a:prstGeom prst="rect">
              <a:avLst/>
            </a:prstGeom>
            <a:noFill/>
          </p:spPr>
          <p:txBody>
            <a:bodyPr wrap="none" rtlCol="0">
              <a:spAutoFit/>
            </a:bodyPr>
            <a:lstStyle/>
            <a:p>
              <a:r>
                <a:rPr lang="en-US">
                  <a:solidFill>
                    <a:schemeClr val="bg1"/>
                  </a:solidFill>
                </a:rPr>
                <a:t>Bảo hiểm y tế</a:t>
              </a:r>
              <a:endParaRPr lang="en-US" dirty="0">
                <a:solidFill>
                  <a:schemeClr val="bg1"/>
                </a:solidFill>
              </a:endParaRPr>
            </a:p>
          </p:txBody>
        </p:sp>
      </p:grpSp>
      <p:sp>
        <p:nvSpPr>
          <p:cNvPr id="32" name="TextBox 31">
            <a:extLst>
              <a:ext uri="{FF2B5EF4-FFF2-40B4-BE49-F238E27FC236}">
                <a16:creationId xmlns:a16="http://schemas.microsoft.com/office/drawing/2014/main" id="{A136F876-91BA-4BE0-A10E-C32E6219C5C8}"/>
              </a:ext>
            </a:extLst>
          </p:cNvPr>
          <p:cNvSpPr txBox="1"/>
          <p:nvPr/>
        </p:nvSpPr>
        <p:spPr>
          <a:xfrm>
            <a:off x="940599" y="2601891"/>
            <a:ext cx="4312168" cy="1754326"/>
          </a:xfrm>
          <a:prstGeom prst="rect">
            <a:avLst/>
          </a:prstGeom>
          <a:noFill/>
        </p:spPr>
        <p:txBody>
          <a:bodyPr wrap="square" rtlCol="0">
            <a:spAutoFit/>
          </a:bodyPr>
          <a:lstStyle/>
          <a:p>
            <a:pPr algn="just"/>
            <a:r>
              <a:rPr lang="vi-VN">
                <a:latin typeface="Open Sans" panose="020B0606030504020204" pitchFamily="34" charset="0"/>
                <a:ea typeface="Open Sans" panose="020B0606030504020204" pitchFamily="34" charset="0"/>
                <a:cs typeface="Open Sans" panose="020B0606030504020204" pitchFamily="34" charset="0"/>
              </a:rPr>
              <a:t>Người tham gia BHYT sẽ được cấp thẻ BHYT và dùng thẻ này khi vào viện cấp cứu, khám bệnh và điều trị. Phương thức thanh toán của BHYT đó là thanh toán các khoản viện phí, thuốc thang ngay tại bệnh viện. </a:t>
            </a: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432A59C4-21F2-44E5-A04F-28CCF2A915F0}"/>
              </a:ext>
            </a:extLst>
          </p:cNvPr>
          <p:cNvSpPr txBox="1"/>
          <p:nvPr/>
        </p:nvSpPr>
        <p:spPr>
          <a:xfrm>
            <a:off x="6869424" y="2317411"/>
            <a:ext cx="4553655" cy="2585323"/>
          </a:xfrm>
          <a:prstGeom prst="rect">
            <a:avLst/>
          </a:prstGeom>
          <a:noFill/>
        </p:spPr>
        <p:txBody>
          <a:bodyPr wrap="square" rtlCol="0">
            <a:spAutoFit/>
          </a:bodyPr>
          <a:lstStyle/>
          <a:p>
            <a:pPr algn="just"/>
            <a:r>
              <a:rPr lang="vi-VN">
                <a:latin typeface="Open Sans" panose="020B0606030504020204" pitchFamily="34" charset="0"/>
                <a:ea typeface="Open Sans" panose="020B0606030504020204" pitchFamily="34" charset="0"/>
                <a:cs typeface="Open Sans" panose="020B0606030504020204" pitchFamily="34" charset="0"/>
              </a:rPr>
              <a:t>BHXH sẽ không thanh toán tiền viện phí và tiền thuốc thang mà thay vào đó, BHXH sẽ đảm bảo thay thế hoặc bù đắp một phần thu nhập cho NLĐ khi họ bị mất hoặc giảm thu nhập do bị ốm đau, thai sản, TNLĐ và bệnh nghề nghiệp, tàn tật, thất nghiệp, tuổi già, tử tuất, dựa trên cơ sở một quỹ tài chính do sự đóng góp của các bên tham gia BHXH</a:t>
            </a:r>
            <a:r>
              <a:rPr lang="en-US">
                <a:latin typeface="Open Sans" panose="020B0606030504020204" pitchFamily="34" charset="0"/>
                <a:ea typeface="Open Sans" panose="020B0606030504020204" pitchFamily="34" charset="0"/>
                <a:cs typeface="Open Sans" panose="020B0606030504020204" pitchFamily="34" charset="0"/>
              </a:rPr>
              <a:t>.</a:t>
            </a:r>
          </a:p>
        </p:txBody>
      </p:sp>
      <p:cxnSp>
        <p:nvCxnSpPr>
          <p:cNvPr id="37" name="Straight Connector 36">
            <a:extLst>
              <a:ext uri="{FF2B5EF4-FFF2-40B4-BE49-F238E27FC236}">
                <a16:creationId xmlns:a16="http://schemas.microsoft.com/office/drawing/2014/main" id="{A69E94EA-8165-49FC-9BEC-C95056C2972D}"/>
              </a:ext>
            </a:extLst>
          </p:cNvPr>
          <p:cNvCxnSpPr/>
          <p:nvPr/>
        </p:nvCxnSpPr>
        <p:spPr>
          <a:xfrm>
            <a:off x="864857" y="5064475"/>
            <a:ext cx="4582160" cy="0"/>
          </a:xfrm>
          <a:prstGeom prst="line">
            <a:avLst/>
          </a:prstGeom>
          <a:ln w="19050">
            <a:solidFill>
              <a:srgbClr val="00B2AE"/>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D4EBDB6-50D6-4DAB-9125-D4947AD6A157}"/>
              </a:ext>
            </a:extLst>
          </p:cNvPr>
          <p:cNvCxnSpPr/>
          <p:nvPr/>
        </p:nvCxnSpPr>
        <p:spPr>
          <a:xfrm>
            <a:off x="6869424" y="5064475"/>
            <a:ext cx="4582160" cy="0"/>
          </a:xfrm>
          <a:prstGeom prst="line">
            <a:avLst/>
          </a:prstGeom>
          <a:ln w="19050">
            <a:solidFill>
              <a:srgbClr val="9CD3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64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48379" y="376463"/>
            <a:ext cx="2820003" cy="646331"/>
          </a:xfrm>
          <a:prstGeom prst="rect">
            <a:avLst/>
          </a:prstGeom>
          <a:noFill/>
        </p:spPr>
        <p:txBody>
          <a:bodyPr wrap="none" rtlCol="0">
            <a:spAutoFit/>
          </a:bodyPr>
          <a:lstStyle/>
          <a:p>
            <a:r>
              <a:rPr lang="en-US" sz="3600" b="1">
                <a:solidFill>
                  <a:schemeClr val="tx1">
                    <a:lumMod val="75000"/>
                    <a:lumOff val="25000"/>
                  </a:schemeClr>
                </a:solidFill>
                <a:latin typeface="+mj-lt"/>
              </a:rPr>
              <a:t>MỘT SỐ VÍ DỤ</a:t>
            </a:r>
            <a:endParaRPr lang="en-US" sz="3600" b="1" dirty="0">
              <a:solidFill>
                <a:schemeClr val="tx1">
                  <a:lumMod val="75000"/>
                  <a:lumOff val="25000"/>
                </a:schemeClr>
              </a:solidFill>
              <a:latin typeface="+mj-lt"/>
            </a:endParaRPr>
          </a:p>
        </p:txBody>
      </p:sp>
      <p:pic>
        <p:nvPicPr>
          <p:cNvPr id="3" name="Picture 2">
            <a:extLst>
              <a:ext uri="{FF2B5EF4-FFF2-40B4-BE49-F238E27FC236}">
                <a16:creationId xmlns:a16="http://schemas.microsoft.com/office/drawing/2014/main" id="{7F9738BD-53C8-48B8-861C-40EE3106B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1238683"/>
            <a:ext cx="4630016" cy="4630016"/>
          </a:xfrm>
          <a:prstGeom prst="roundRect">
            <a:avLst>
              <a:gd name="adj" fmla="val 13974"/>
            </a:avLst>
          </a:prstGeom>
          <a:ln w="38100">
            <a:solidFill>
              <a:srgbClr val="404040"/>
            </a:solidFill>
          </a:ln>
        </p:spPr>
      </p:pic>
    </p:spTree>
    <p:extLst>
      <p:ext uri="{BB962C8B-B14F-4D97-AF65-F5344CB8AC3E}">
        <p14:creationId xmlns:p14="http://schemas.microsoft.com/office/powerpoint/2010/main" val="178642507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hững hình ảnh vỗ tay đẹp cho Powerpoint">
            <a:extLst>
              <a:ext uri="{FF2B5EF4-FFF2-40B4-BE49-F238E27FC236}">
                <a16:creationId xmlns:a16="http://schemas.microsoft.com/office/drawing/2014/main" id="{EF467FD6-4CED-41C9-AF91-00B079A867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50"/>
          <a:stretch/>
        </p:blipFill>
        <p:spPr bwMode="auto">
          <a:xfrm rot="2115268">
            <a:off x="-594361" y="4710859"/>
            <a:ext cx="2560320" cy="22550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902D80-9775-4287-9349-DBF35D13D1D2}"/>
              </a:ext>
            </a:extLst>
          </p:cNvPr>
          <p:cNvSpPr txBox="1"/>
          <p:nvPr/>
        </p:nvSpPr>
        <p:spPr>
          <a:xfrm>
            <a:off x="1668780" y="2696201"/>
            <a:ext cx="8854440" cy="1938992"/>
          </a:xfrm>
          <a:prstGeom prst="rect">
            <a:avLst/>
          </a:prstGeom>
          <a:noFill/>
        </p:spPr>
        <p:txBody>
          <a:bodyPr wrap="square" rtlCol="0">
            <a:spAutoFit/>
          </a:bodyPr>
          <a:lstStyle/>
          <a:p>
            <a:pPr algn="ctr"/>
            <a:r>
              <a:rPr lang="en-US" sz="6000" b="1">
                <a:ln w="22225">
                  <a:noFill/>
                  <a:prstDash val="solid"/>
                </a:ln>
                <a:solidFill>
                  <a:srgbClr val="FEA8B6"/>
                </a:solidFill>
              </a:rPr>
              <a:t>CẢM ƠN CÔ VÀ CÁC BẠN ĐÃ LẮNG NGHE</a:t>
            </a:r>
          </a:p>
        </p:txBody>
      </p:sp>
      <p:pic>
        <p:nvPicPr>
          <p:cNvPr id="3078" name="Picture 6" descr="Ảnh Động Powerpoint Đẹp ❤️ Tải 777+ Hình Động PPT Cute">
            <a:extLst>
              <a:ext uri="{FF2B5EF4-FFF2-40B4-BE49-F238E27FC236}">
                <a16:creationId xmlns:a16="http://schemas.microsoft.com/office/drawing/2014/main" id="{81FD3122-FAF6-40CA-8BB0-35CC1A15F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4709605"/>
            <a:ext cx="2880360" cy="225757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24 Khung long vàng ý tưởng | khủng long, hình vui, dễ thương">
            <a:extLst>
              <a:ext uri="{FF2B5EF4-FFF2-40B4-BE49-F238E27FC236}">
                <a16:creationId xmlns:a16="http://schemas.microsoft.com/office/drawing/2014/main" id="{AA04FBED-1DC7-45FD-9371-8D945EA89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4572000" y="-106680"/>
            <a:ext cx="3048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7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repeatCount="indefinite" fill="hold" grpId="0" nodeType="withEffect">
                                  <p:stCondLst>
                                    <p:cond delay="0"/>
                                  </p:stCondLst>
                                  <p:childTnLst>
                                    <p:animClr clrSpc="hsl" dir="cw">
                                      <p:cBhvr override="childStyle">
                                        <p:cTn id="6" dur="7000" fill="hold"/>
                                        <p:tgtEl>
                                          <p:spTgt spid="6"/>
                                        </p:tgtEl>
                                        <p:attrNameLst>
                                          <p:attrName>style.color</p:attrName>
                                        </p:attrNameLst>
                                      </p:cBhvr>
                                      <p:by>
                                        <p:hsl h="-7200000" s="0" l="0"/>
                                      </p:by>
                                    </p:animClr>
                                    <p:animClr clrSpc="hsl" dir="cw">
                                      <p:cBhvr>
                                        <p:cTn id="7" dur="7000" fill="hold"/>
                                        <p:tgtEl>
                                          <p:spTgt spid="6"/>
                                        </p:tgtEl>
                                        <p:attrNameLst>
                                          <p:attrName>fillcolor</p:attrName>
                                        </p:attrNameLst>
                                      </p:cBhvr>
                                      <p:by>
                                        <p:hsl h="-7200000" s="0" l="0"/>
                                      </p:by>
                                    </p:animClr>
                                    <p:animClr clrSpc="hsl" dir="cw">
                                      <p:cBhvr>
                                        <p:cTn id="8" dur="7000" fill="hold"/>
                                        <p:tgtEl>
                                          <p:spTgt spid="6"/>
                                        </p:tgtEl>
                                        <p:attrNameLst>
                                          <p:attrName>stroke.color</p:attrName>
                                        </p:attrNameLst>
                                      </p:cBhvr>
                                      <p:by>
                                        <p:hsl h="-7200000" s="0" l="0"/>
                                      </p:by>
                                    </p:animClr>
                                    <p:set>
                                      <p:cBhvr>
                                        <p:cTn id="9" dur="70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ircle: Hollow 64">
            <a:extLst>
              <a:ext uri="{FF2B5EF4-FFF2-40B4-BE49-F238E27FC236}">
                <a16:creationId xmlns:a16="http://schemas.microsoft.com/office/drawing/2014/main" id="{32E73960-42A5-4371-9B96-A24A8EF3719B}"/>
              </a:ext>
            </a:extLst>
          </p:cNvPr>
          <p:cNvSpPr/>
          <p:nvPr/>
        </p:nvSpPr>
        <p:spPr>
          <a:xfrm>
            <a:off x="-1094921" y="-955430"/>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6" name="Group 65">
            <a:extLst>
              <a:ext uri="{FF2B5EF4-FFF2-40B4-BE49-F238E27FC236}">
                <a16:creationId xmlns:a16="http://schemas.microsoft.com/office/drawing/2014/main" id="{34A6B39B-67B6-4605-8AEF-3F4C028B6E89}"/>
              </a:ext>
            </a:extLst>
          </p:cNvPr>
          <p:cNvGrpSpPr/>
          <p:nvPr/>
        </p:nvGrpSpPr>
        <p:grpSpPr>
          <a:xfrm>
            <a:off x="0" y="625700"/>
            <a:ext cx="370413" cy="1345647"/>
            <a:chOff x="-972" y="5510679"/>
            <a:chExt cx="370413" cy="1345647"/>
          </a:xfrm>
          <a:solidFill>
            <a:srgbClr val="00C400"/>
          </a:solidFill>
        </p:grpSpPr>
        <p:sp>
          <p:nvSpPr>
            <p:cNvPr id="67" name="Rectangle 66">
              <a:extLst>
                <a:ext uri="{FF2B5EF4-FFF2-40B4-BE49-F238E27FC236}">
                  <a16:creationId xmlns:a16="http://schemas.microsoft.com/office/drawing/2014/main" id="{090F5385-F68D-4B8E-A991-2EADDB529B08}"/>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20BCD6-C92A-420A-8E73-113F86FA0E9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sp>
        <p:nvSpPr>
          <p:cNvPr id="25" name="TextBox 24">
            <a:extLst>
              <a:ext uri="{FF2B5EF4-FFF2-40B4-BE49-F238E27FC236}">
                <a16:creationId xmlns:a16="http://schemas.microsoft.com/office/drawing/2014/main" id="{7578B8E7-1D98-44DD-97FE-D193C8AABB24}"/>
              </a:ext>
            </a:extLst>
          </p:cNvPr>
          <p:cNvSpPr txBox="1"/>
          <p:nvPr/>
        </p:nvSpPr>
        <p:spPr>
          <a:xfrm>
            <a:off x="5083544" y="5999825"/>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26" name="Circle: Hollow 25">
            <a:extLst>
              <a:ext uri="{FF2B5EF4-FFF2-40B4-BE49-F238E27FC236}">
                <a16:creationId xmlns:a16="http://schemas.microsoft.com/office/drawing/2014/main" id="{A52F11C0-D130-4C5D-9CA4-6C9A213DC29E}"/>
              </a:ext>
            </a:extLst>
          </p:cNvPr>
          <p:cNvSpPr/>
          <p:nvPr/>
        </p:nvSpPr>
        <p:spPr>
          <a:xfrm>
            <a:off x="10269225" y="5412743"/>
            <a:ext cx="2343714" cy="2343714"/>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Group 1">
            <a:extLst>
              <a:ext uri="{FF2B5EF4-FFF2-40B4-BE49-F238E27FC236}">
                <a16:creationId xmlns:a16="http://schemas.microsoft.com/office/drawing/2014/main" id="{E629D22D-CE01-4C2E-89C6-DA63BA2AF3EE}"/>
              </a:ext>
            </a:extLst>
          </p:cNvPr>
          <p:cNvGrpSpPr/>
          <p:nvPr/>
        </p:nvGrpSpPr>
        <p:grpSpPr>
          <a:xfrm>
            <a:off x="1291513" y="-14943406"/>
            <a:ext cx="2243461" cy="5199231"/>
            <a:chOff x="1291513" y="-14943406"/>
            <a:chExt cx="2243461" cy="5199231"/>
          </a:xfrm>
        </p:grpSpPr>
        <p:pic>
          <p:nvPicPr>
            <p:cNvPr id="23" name="Picture 22" descr="A cat with its paw on another cat's face&#10;&#10;Description automatically generated with low confidence">
              <a:extLst>
                <a:ext uri="{FF2B5EF4-FFF2-40B4-BE49-F238E27FC236}">
                  <a16:creationId xmlns:a16="http://schemas.microsoft.com/office/drawing/2014/main" id="{8639BEDE-5595-4CAC-8F8E-6E6A02FE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30" y="-12672475"/>
              <a:ext cx="2242244" cy="2242244"/>
            </a:xfrm>
            <a:prstGeom prst="ellipse">
              <a:avLst/>
            </a:prstGeom>
          </p:spPr>
        </p:pic>
        <p:cxnSp>
          <p:nvCxnSpPr>
            <p:cNvPr id="42" name="Straight Connector 41">
              <a:extLst>
                <a:ext uri="{FF2B5EF4-FFF2-40B4-BE49-F238E27FC236}">
                  <a16:creationId xmlns:a16="http://schemas.microsoft.com/office/drawing/2014/main" id="{8435B4A0-BE99-4CD2-A022-9F4AB2A605C1}"/>
                </a:ext>
              </a:extLst>
            </p:cNvPr>
            <p:cNvCxnSpPr>
              <a:cxnSpLocks/>
              <a:endCxn id="23" idx="0"/>
            </p:cNvCxnSpPr>
            <p:nvPr/>
          </p:nvCxnSpPr>
          <p:spPr>
            <a:xfrm>
              <a:off x="2413852" y="-14943406"/>
              <a:ext cx="0" cy="2270931"/>
            </a:xfrm>
            <a:prstGeom prst="line">
              <a:avLst/>
            </a:prstGeom>
            <a:ln w="28575">
              <a:solidFill>
                <a:srgbClr val="5B6986"/>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F43CBDA1-A308-43A9-BB0F-BD9D8B183AB4}"/>
                </a:ext>
              </a:extLst>
            </p:cNvPr>
            <p:cNvSpPr/>
            <p:nvPr/>
          </p:nvSpPr>
          <p:spPr>
            <a:xfrm>
              <a:off x="1291513" y="-10247491"/>
              <a:ext cx="2242244" cy="503316"/>
            </a:xfrm>
            <a:prstGeom prst="roundRect">
              <a:avLst>
                <a:gd name="adj" fmla="val 50000"/>
              </a:avLst>
            </a:prstGeom>
            <a:solidFill>
              <a:srgbClr val="5B6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Minh Thư</a:t>
              </a:r>
            </a:p>
          </p:txBody>
        </p:sp>
      </p:grpSp>
      <p:grpSp>
        <p:nvGrpSpPr>
          <p:cNvPr id="5" name="Group 4">
            <a:extLst>
              <a:ext uri="{FF2B5EF4-FFF2-40B4-BE49-F238E27FC236}">
                <a16:creationId xmlns:a16="http://schemas.microsoft.com/office/drawing/2014/main" id="{71DD72CA-2A1E-4480-BC7F-85F6FFFCF76D}"/>
              </a:ext>
            </a:extLst>
          </p:cNvPr>
          <p:cNvGrpSpPr/>
          <p:nvPr/>
        </p:nvGrpSpPr>
        <p:grpSpPr>
          <a:xfrm>
            <a:off x="4972223" y="14483008"/>
            <a:ext cx="2244899" cy="5637309"/>
            <a:chOff x="4972223" y="14483008"/>
            <a:chExt cx="2244899" cy="5637309"/>
          </a:xfrm>
        </p:grpSpPr>
        <p:pic>
          <p:nvPicPr>
            <p:cNvPr id="31" name="Picture 30" descr="A person in a white dress&#10;&#10;Description automatically generated with medium confidence">
              <a:extLst>
                <a:ext uri="{FF2B5EF4-FFF2-40B4-BE49-F238E27FC236}">
                  <a16:creationId xmlns:a16="http://schemas.microsoft.com/office/drawing/2014/main" id="{3A2A3B45-50DF-417F-969E-7186F7AE0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878" y="15097092"/>
              <a:ext cx="2242244" cy="2242244"/>
            </a:xfrm>
            <a:prstGeom prst="ellipse">
              <a:avLst/>
            </a:prstGeom>
          </p:spPr>
        </p:pic>
        <p:cxnSp>
          <p:nvCxnSpPr>
            <p:cNvPr id="53" name="Straight Connector 52">
              <a:extLst>
                <a:ext uri="{FF2B5EF4-FFF2-40B4-BE49-F238E27FC236}">
                  <a16:creationId xmlns:a16="http://schemas.microsoft.com/office/drawing/2014/main" id="{AA64329D-87E2-4403-B900-A289CAA280E4}"/>
                </a:ext>
              </a:extLst>
            </p:cNvPr>
            <p:cNvCxnSpPr>
              <a:stCxn id="31" idx="4"/>
            </p:cNvCxnSpPr>
            <p:nvPr/>
          </p:nvCxnSpPr>
          <p:spPr>
            <a:xfrm flipH="1">
              <a:off x="6095999" y="17339336"/>
              <a:ext cx="1" cy="278098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1CD2AAC4-DDA0-4D1C-AC5A-7A7B58584FB1}"/>
                </a:ext>
              </a:extLst>
            </p:cNvPr>
            <p:cNvSpPr/>
            <p:nvPr/>
          </p:nvSpPr>
          <p:spPr>
            <a:xfrm>
              <a:off x="4972223" y="14483008"/>
              <a:ext cx="2242244" cy="50331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Xuân Thuỷ</a:t>
              </a:r>
            </a:p>
          </p:txBody>
        </p:sp>
      </p:grpSp>
      <p:grpSp>
        <p:nvGrpSpPr>
          <p:cNvPr id="8" name="Group 7">
            <a:extLst>
              <a:ext uri="{FF2B5EF4-FFF2-40B4-BE49-F238E27FC236}">
                <a16:creationId xmlns:a16="http://schemas.microsoft.com/office/drawing/2014/main" id="{0E57EDA3-32C4-40D7-AA83-B2CE62AF98C1}"/>
              </a:ext>
            </a:extLst>
          </p:cNvPr>
          <p:cNvGrpSpPr/>
          <p:nvPr/>
        </p:nvGrpSpPr>
        <p:grpSpPr>
          <a:xfrm>
            <a:off x="8602276" y="-15102840"/>
            <a:ext cx="2244899" cy="5364480"/>
            <a:chOff x="8602276" y="-15102840"/>
            <a:chExt cx="2244899" cy="5364480"/>
          </a:xfrm>
        </p:grpSpPr>
        <p:pic>
          <p:nvPicPr>
            <p:cNvPr id="29" name="Picture 28" descr="A picture containing background pattern&#10;&#10;Description automatically generated">
              <a:extLst>
                <a:ext uri="{FF2B5EF4-FFF2-40B4-BE49-F238E27FC236}">
                  <a16:creationId xmlns:a16="http://schemas.microsoft.com/office/drawing/2014/main" id="{78ACC348-33D8-4F66-9E23-094E80847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4931" y="-12672475"/>
              <a:ext cx="2242244" cy="2242244"/>
            </a:xfrm>
            <a:prstGeom prst="ellipse">
              <a:avLst/>
            </a:prstGeom>
          </p:spPr>
        </p:pic>
        <p:cxnSp>
          <p:nvCxnSpPr>
            <p:cNvPr id="52" name="Straight Connector 51">
              <a:extLst>
                <a:ext uri="{FF2B5EF4-FFF2-40B4-BE49-F238E27FC236}">
                  <a16:creationId xmlns:a16="http://schemas.microsoft.com/office/drawing/2014/main" id="{AC22FDAA-FEEB-4D9A-9A93-6DE25BE82F7A}"/>
                </a:ext>
              </a:extLst>
            </p:cNvPr>
            <p:cNvCxnSpPr>
              <a:cxnSpLocks/>
              <a:endCxn id="29" idx="0"/>
            </p:cNvCxnSpPr>
            <p:nvPr/>
          </p:nvCxnSpPr>
          <p:spPr>
            <a:xfrm>
              <a:off x="9726053" y="-15102840"/>
              <a:ext cx="0" cy="2430365"/>
            </a:xfrm>
            <a:prstGeom prst="line">
              <a:avLst/>
            </a:prstGeom>
            <a:ln w="28575">
              <a:solidFill>
                <a:srgbClr val="F2BDFF"/>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057D3E73-185B-4B46-A042-F9A8E5C23E1F}"/>
                </a:ext>
              </a:extLst>
            </p:cNvPr>
            <p:cNvSpPr/>
            <p:nvPr/>
          </p:nvSpPr>
          <p:spPr>
            <a:xfrm>
              <a:off x="8602276" y="-10241676"/>
              <a:ext cx="2242244" cy="503316"/>
            </a:xfrm>
            <a:prstGeom prst="roundRect">
              <a:avLst>
                <a:gd name="adj" fmla="val 50000"/>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Phương Thy</a:t>
              </a:r>
            </a:p>
          </p:txBody>
        </p:sp>
      </p:grpSp>
      <p:grpSp>
        <p:nvGrpSpPr>
          <p:cNvPr id="38" name="Group 37">
            <a:extLst>
              <a:ext uri="{FF2B5EF4-FFF2-40B4-BE49-F238E27FC236}">
                <a16:creationId xmlns:a16="http://schemas.microsoft.com/office/drawing/2014/main" id="{1A16D858-4A1D-45D7-B6F1-8C4FAD19CD4C}"/>
              </a:ext>
            </a:extLst>
          </p:cNvPr>
          <p:cNvGrpSpPr/>
          <p:nvPr/>
        </p:nvGrpSpPr>
        <p:grpSpPr>
          <a:xfrm>
            <a:off x="4972223" y="-583"/>
            <a:ext cx="2244898" cy="5274973"/>
            <a:chOff x="4972223" y="-5532703"/>
            <a:chExt cx="2244898" cy="5274973"/>
          </a:xfrm>
        </p:grpSpPr>
        <p:cxnSp>
          <p:nvCxnSpPr>
            <p:cNvPr id="40" name="Straight Connector 39">
              <a:extLst>
                <a:ext uri="{FF2B5EF4-FFF2-40B4-BE49-F238E27FC236}">
                  <a16:creationId xmlns:a16="http://schemas.microsoft.com/office/drawing/2014/main" id="{1A6C9DF3-3B2A-45E8-9514-9A3D0EDA48BC}"/>
                </a:ext>
              </a:extLst>
            </p:cNvPr>
            <p:cNvCxnSpPr>
              <a:cxnSpLocks/>
              <a:endCxn id="41" idx="0"/>
            </p:cNvCxnSpPr>
            <p:nvPr/>
          </p:nvCxnSpPr>
          <p:spPr>
            <a:xfrm>
              <a:off x="6095999" y="-5532703"/>
              <a:ext cx="0" cy="2307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descr="A picture containing vector graphics&#10;&#10;Description automatically generated">
              <a:extLst>
                <a:ext uri="{FF2B5EF4-FFF2-40B4-BE49-F238E27FC236}">
                  <a16:creationId xmlns:a16="http://schemas.microsoft.com/office/drawing/2014/main" id="{B1F4565A-F1F9-48B1-AD26-5CE0C5739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4877" y="-3224825"/>
              <a:ext cx="2242244" cy="2242244"/>
            </a:xfrm>
            <a:prstGeom prst="ellipse">
              <a:avLst/>
            </a:prstGeom>
          </p:spPr>
        </p:pic>
        <p:sp>
          <p:nvSpPr>
            <p:cNvPr id="43" name="Rectangle: Rounded Corners 42">
              <a:extLst>
                <a:ext uri="{FF2B5EF4-FFF2-40B4-BE49-F238E27FC236}">
                  <a16:creationId xmlns:a16="http://schemas.microsoft.com/office/drawing/2014/main" id="{E435EB6C-B87C-431F-B7E0-65BF3F388249}"/>
                </a:ext>
              </a:extLst>
            </p:cNvPr>
            <p:cNvSpPr/>
            <p:nvPr/>
          </p:nvSpPr>
          <p:spPr>
            <a:xfrm>
              <a:off x="4972223" y="-761046"/>
              <a:ext cx="2242244" cy="503316"/>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Thành Thuận</a:t>
              </a:r>
            </a:p>
          </p:txBody>
        </p:sp>
      </p:grpSp>
      <p:grpSp>
        <p:nvGrpSpPr>
          <p:cNvPr id="44" name="Group 43">
            <a:extLst>
              <a:ext uri="{FF2B5EF4-FFF2-40B4-BE49-F238E27FC236}">
                <a16:creationId xmlns:a16="http://schemas.microsoft.com/office/drawing/2014/main" id="{8189D39F-8592-44E2-A313-1E0F0C049BCF}"/>
              </a:ext>
            </a:extLst>
          </p:cNvPr>
          <p:cNvGrpSpPr/>
          <p:nvPr/>
        </p:nvGrpSpPr>
        <p:grpSpPr>
          <a:xfrm>
            <a:off x="1342170" y="1628962"/>
            <a:ext cx="2242244" cy="5236178"/>
            <a:chOff x="1342170" y="7374442"/>
            <a:chExt cx="2242244" cy="5236178"/>
          </a:xfrm>
        </p:grpSpPr>
        <p:cxnSp>
          <p:nvCxnSpPr>
            <p:cNvPr id="47" name="Straight Connector 46">
              <a:extLst>
                <a:ext uri="{FF2B5EF4-FFF2-40B4-BE49-F238E27FC236}">
                  <a16:creationId xmlns:a16="http://schemas.microsoft.com/office/drawing/2014/main" id="{901C8D3E-3662-4E56-8C51-9142D6595C7A}"/>
                </a:ext>
              </a:extLst>
            </p:cNvPr>
            <p:cNvCxnSpPr>
              <a:cxnSpLocks/>
              <a:stCxn id="49" idx="4"/>
            </p:cNvCxnSpPr>
            <p:nvPr/>
          </p:nvCxnSpPr>
          <p:spPr>
            <a:xfrm flipH="1">
              <a:off x="2463291" y="10302742"/>
              <a:ext cx="1" cy="2307878"/>
            </a:xfrm>
            <a:prstGeom prst="line">
              <a:avLst/>
            </a:prstGeom>
            <a:ln w="28575">
              <a:solidFill>
                <a:srgbClr val="F0A510"/>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B678850C-80F4-4336-AFCF-FF09490A2F41}"/>
                </a:ext>
              </a:extLst>
            </p:cNvPr>
            <p:cNvGrpSpPr/>
            <p:nvPr/>
          </p:nvGrpSpPr>
          <p:grpSpPr>
            <a:xfrm>
              <a:off x="1342170" y="7374442"/>
              <a:ext cx="2242244" cy="2928300"/>
              <a:chOff x="1342170" y="7374442"/>
              <a:chExt cx="2242244" cy="2928300"/>
            </a:xfrm>
          </p:grpSpPr>
          <p:pic>
            <p:nvPicPr>
              <p:cNvPr id="49" name="Picture 48" descr="A person sitting on a couch&#10;&#10;Description automatically generated with low confidence">
                <a:extLst>
                  <a:ext uri="{FF2B5EF4-FFF2-40B4-BE49-F238E27FC236}">
                    <a16:creationId xmlns:a16="http://schemas.microsoft.com/office/drawing/2014/main" id="{1093C034-9919-4CE0-B66E-5D9DFBC9ED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170" y="8060498"/>
                <a:ext cx="2242244" cy="2242244"/>
              </a:xfrm>
              <a:prstGeom prst="ellipse">
                <a:avLst/>
              </a:prstGeom>
            </p:spPr>
          </p:pic>
          <p:sp>
            <p:nvSpPr>
              <p:cNvPr id="50" name="Rectangle: Rounded Corners 49">
                <a:extLst>
                  <a:ext uri="{FF2B5EF4-FFF2-40B4-BE49-F238E27FC236}">
                    <a16:creationId xmlns:a16="http://schemas.microsoft.com/office/drawing/2014/main" id="{1046D839-DEB1-4DED-BCEB-AB5B32D8551E}"/>
                  </a:ext>
                </a:extLst>
              </p:cNvPr>
              <p:cNvSpPr/>
              <p:nvPr/>
            </p:nvSpPr>
            <p:spPr>
              <a:xfrm>
                <a:off x="1342170" y="7374442"/>
                <a:ext cx="2242244" cy="503316"/>
              </a:xfrm>
              <a:prstGeom prst="roundRect">
                <a:avLst>
                  <a:gd name="adj" fmla="val 50000"/>
                </a:avLst>
              </a:prstGeom>
              <a:solidFill>
                <a:srgbClr val="F0A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Quốc Thịnh</a:t>
                </a:r>
              </a:p>
            </p:txBody>
          </p:sp>
        </p:grpSp>
      </p:grpSp>
      <p:grpSp>
        <p:nvGrpSpPr>
          <p:cNvPr id="51" name="Group 50">
            <a:extLst>
              <a:ext uri="{FF2B5EF4-FFF2-40B4-BE49-F238E27FC236}">
                <a16:creationId xmlns:a16="http://schemas.microsoft.com/office/drawing/2014/main" id="{F7D3CD59-6F21-4863-B2AC-03C892547CB9}"/>
              </a:ext>
            </a:extLst>
          </p:cNvPr>
          <p:cNvGrpSpPr/>
          <p:nvPr/>
        </p:nvGrpSpPr>
        <p:grpSpPr>
          <a:xfrm>
            <a:off x="8604931" y="1618034"/>
            <a:ext cx="2244899" cy="5247106"/>
            <a:chOff x="8604931" y="7378754"/>
            <a:chExt cx="2244899" cy="5247106"/>
          </a:xfrm>
        </p:grpSpPr>
        <p:cxnSp>
          <p:nvCxnSpPr>
            <p:cNvPr id="54" name="Straight Connector 53">
              <a:extLst>
                <a:ext uri="{FF2B5EF4-FFF2-40B4-BE49-F238E27FC236}">
                  <a16:creationId xmlns:a16="http://schemas.microsoft.com/office/drawing/2014/main" id="{082B045C-E1BD-42C3-9114-DD89082EE7E7}"/>
                </a:ext>
              </a:extLst>
            </p:cNvPr>
            <p:cNvCxnSpPr>
              <a:cxnSpLocks/>
            </p:cNvCxnSpPr>
            <p:nvPr/>
          </p:nvCxnSpPr>
          <p:spPr>
            <a:xfrm>
              <a:off x="9728708" y="10317982"/>
              <a:ext cx="0" cy="2307878"/>
            </a:xfrm>
            <a:prstGeom prst="line">
              <a:avLst/>
            </a:prstGeom>
            <a:ln w="28575">
              <a:solidFill>
                <a:srgbClr val="EB8E8B"/>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3B39093-D570-4F11-B204-361180AA982B}"/>
                </a:ext>
              </a:extLst>
            </p:cNvPr>
            <p:cNvSpPr/>
            <p:nvPr/>
          </p:nvSpPr>
          <p:spPr>
            <a:xfrm>
              <a:off x="8607586" y="8060498"/>
              <a:ext cx="2242244" cy="2242244"/>
            </a:xfrm>
            <a:prstGeom prst="ellipse">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DT</a:t>
              </a:r>
              <a:endParaRPr lang="en-US"/>
            </a:p>
          </p:txBody>
        </p:sp>
        <p:sp>
          <p:nvSpPr>
            <p:cNvPr id="56" name="Rectangle: Rounded Corners 55">
              <a:extLst>
                <a:ext uri="{FF2B5EF4-FFF2-40B4-BE49-F238E27FC236}">
                  <a16:creationId xmlns:a16="http://schemas.microsoft.com/office/drawing/2014/main" id="{2AA72A1B-1797-44FA-9396-F6ABA674CCC8}"/>
                </a:ext>
              </a:extLst>
            </p:cNvPr>
            <p:cNvSpPr/>
            <p:nvPr/>
          </p:nvSpPr>
          <p:spPr>
            <a:xfrm>
              <a:off x="8604931" y="7378754"/>
              <a:ext cx="2242244" cy="503316"/>
            </a:xfrm>
            <a:prstGeom prst="roundRect">
              <a:avLst>
                <a:gd name="adj" fmla="val 50000"/>
              </a:avLst>
            </a:prstGeom>
            <a:gradFill>
              <a:gsLst>
                <a:gs pos="100000">
                  <a:srgbClr val="EB8E8B"/>
                </a:gs>
                <a:gs pos="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Du Toàn</a:t>
              </a:r>
            </a:p>
          </p:txBody>
        </p:sp>
      </p:grpSp>
    </p:spTree>
    <p:extLst>
      <p:ext uri="{BB962C8B-B14F-4D97-AF65-F5344CB8AC3E}">
        <p14:creationId xmlns:p14="http://schemas.microsoft.com/office/powerpoint/2010/main" val="882986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ircle: Hollow 64">
            <a:extLst>
              <a:ext uri="{FF2B5EF4-FFF2-40B4-BE49-F238E27FC236}">
                <a16:creationId xmlns:a16="http://schemas.microsoft.com/office/drawing/2014/main" id="{32E73960-42A5-4371-9B96-A24A8EF3719B}"/>
              </a:ext>
            </a:extLst>
          </p:cNvPr>
          <p:cNvSpPr/>
          <p:nvPr/>
        </p:nvSpPr>
        <p:spPr>
          <a:xfrm>
            <a:off x="9353880" y="-1469303"/>
            <a:ext cx="4819496" cy="4819496"/>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a:extLst>
              <a:ext uri="{FF2B5EF4-FFF2-40B4-BE49-F238E27FC236}">
                <a16:creationId xmlns:a16="http://schemas.microsoft.com/office/drawing/2014/main" id="{756C43C4-6928-4936-895C-FE749F9D85B7}"/>
              </a:ext>
            </a:extLst>
          </p:cNvPr>
          <p:cNvSpPr txBox="1"/>
          <p:nvPr/>
        </p:nvSpPr>
        <p:spPr>
          <a:xfrm>
            <a:off x="5083544" y="112497"/>
            <a:ext cx="2024913" cy="584775"/>
          </a:xfrm>
          <a:prstGeom prst="rect">
            <a:avLst/>
          </a:prstGeom>
          <a:noFill/>
        </p:spPr>
        <p:txBody>
          <a:bodyPr wrap="none" rtlCol="0">
            <a:spAutoFit/>
          </a:bodyPr>
          <a:lstStyle/>
          <a:p>
            <a:pPr algn="ctr"/>
            <a:r>
              <a:rPr lang="en-US" sz="3200">
                <a:solidFill>
                  <a:schemeClr val="tx1">
                    <a:lumMod val="65000"/>
                    <a:lumOff val="35000"/>
                  </a:schemeClr>
                </a:solidFill>
              </a:rPr>
              <a:t>Thành viên</a:t>
            </a:r>
            <a:endParaRPr lang="en-US" sz="3200" dirty="0">
              <a:solidFill>
                <a:schemeClr val="tx1">
                  <a:lumMod val="65000"/>
                  <a:lumOff val="35000"/>
                </a:schemeClr>
              </a:solidFill>
            </a:endParaRPr>
          </a:p>
        </p:txBody>
      </p:sp>
      <p:sp>
        <p:nvSpPr>
          <p:cNvPr id="38" name="Circle: Hollow 37">
            <a:extLst>
              <a:ext uri="{FF2B5EF4-FFF2-40B4-BE49-F238E27FC236}">
                <a16:creationId xmlns:a16="http://schemas.microsoft.com/office/drawing/2014/main" id="{28F7439B-C3E6-48D9-939E-FB52838D40D0}"/>
              </a:ext>
            </a:extLst>
          </p:cNvPr>
          <p:cNvSpPr/>
          <p:nvPr/>
        </p:nvSpPr>
        <p:spPr>
          <a:xfrm>
            <a:off x="-763015" y="-4162270"/>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34A6B39B-67B6-4605-8AEF-3F4C028B6E89}"/>
              </a:ext>
            </a:extLst>
          </p:cNvPr>
          <p:cNvGrpSpPr/>
          <p:nvPr/>
        </p:nvGrpSpPr>
        <p:grpSpPr>
          <a:xfrm>
            <a:off x="0" y="625700"/>
            <a:ext cx="370413" cy="1345647"/>
            <a:chOff x="-972" y="5510679"/>
            <a:chExt cx="370413" cy="1345647"/>
          </a:xfrm>
          <a:solidFill>
            <a:srgbClr val="00C400"/>
          </a:solidFill>
        </p:grpSpPr>
        <p:sp>
          <p:nvSpPr>
            <p:cNvPr id="67" name="Rectangle 66">
              <a:extLst>
                <a:ext uri="{FF2B5EF4-FFF2-40B4-BE49-F238E27FC236}">
                  <a16:creationId xmlns:a16="http://schemas.microsoft.com/office/drawing/2014/main" id="{090F5385-F68D-4B8E-A991-2EADDB529B08}"/>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0B20BCD6-C92A-420A-8E73-113F86FA0E9E}"/>
                </a:ext>
              </a:extLst>
            </p:cNvPr>
            <p:cNvSpPr txBox="1"/>
            <p:nvPr/>
          </p:nvSpPr>
          <p:spPr>
            <a:xfrm rot="16200000">
              <a:off x="-243125" y="6029615"/>
              <a:ext cx="854721" cy="307777"/>
            </a:xfrm>
            <a:prstGeom prst="rect">
              <a:avLst/>
            </a:prstGeom>
            <a:grpFill/>
          </p:spPr>
          <p:txBody>
            <a:bodyPr wrap="none" rtlCol="0">
              <a:spAutoFit/>
            </a:bodyPr>
            <a:lstStyle/>
            <a:p>
              <a:pPr algn="ctr"/>
              <a:r>
                <a:rPr lang="en-US" sz="1400">
                  <a:solidFill>
                    <a:schemeClr val="bg1"/>
                  </a:solidFill>
                </a:rPr>
                <a:t>Nhóm 08</a:t>
              </a:r>
            </a:p>
          </p:txBody>
        </p:sp>
      </p:grpSp>
      <p:grpSp>
        <p:nvGrpSpPr>
          <p:cNvPr id="61" name="Group 60">
            <a:extLst>
              <a:ext uri="{FF2B5EF4-FFF2-40B4-BE49-F238E27FC236}">
                <a16:creationId xmlns:a16="http://schemas.microsoft.com/office/drawing/2014/main" id="{3920BE92-9013-4F2E-AF73-29F69B457EAC}"/>
              </a:ext>
            </a:extLst>
          </p:cNvPr>
          <p:cNvGrpSpPr/>
          <p:nvPr/>
        </p:nvGrpSpPr>
        <p:grpSpPr>
          <a:xfrm>
            <a:off x="12294027" y="5512353"/>
            <a:ext cx="370413" cy="1345647"/>
            <a:chOff x="-972" y="5510679"/>
            <a:chExt cx="370413" cy="1345647"/>
          </a:xfrm>
          <a:solidFill>
            <a:srgbClr val="00C400"/>
          </a:solidFill>
        </p:grpSpPr>
        <p:sp>
          <p:nvSpPr>
            <p:cNvPr id="62" name="Rectangle 61">
              <a:extLst>
                <a:ext uri="{FF2B5EF4-FFF2-40B4-BE49-F238E27FC236}">
                  <a16:creationId xmlns:a16="http://schemas.microsoft.com/office/drawing/2014/main" id="{131878A3-D962-4062-935F-582C739D0DCB}"/>
                </a:ext>
              </a:extLst>
            </p:cNvPr>
            <p:cNvSpPr/>
            <p:nvPr/>
          </p:nvSpPr>
          <p:spPr>
            <a:xfrm>
              <a:off x="-972" y="5510679"/>
              <a:ext cx="370413" cy="13456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26968C9-8EAA-4E4E-97F9-BB91CC481728}"/>
                </a:ext>
              </a:extLst>
            </p:cNvPr>
            <p:cNvSpPr txBox="1"/>
            <p:nvPr/>
          </p:nvSpPr>
          <p:spPr>
            <a:xfrm rot="16200000">
              <a:off x="-243124" y="6029615"/>
              <a:ext cx="854721" cy="307777"/>
            </a:xfrm>
            <a:prstGeom prst="rect">
              <a:avLst/>
            </a:prstGeom>
            <a:grpFill/>
          </p:spPr>
          <p:txBody>
            <a:bodyPr wrap="none" rtlCol="0">
              <a:spAutoFit/>
            </a:bodyPr>
            <a:lstStyle/>
            <a:p>
              <a:pPr algn="ctr"/>
              <a:r>
                <a:rPr lang="en-US" sz="1400">
                  <a:solidFill>
                    <a:schemeClr val="bg1"/>
                  </a:solidFill>
                </a:rPr>
                <a:t>Nhóm 08</a:t>
              </a:r>
              <a:endParaRPr lang="en-US" sz="1400" dirty="0">
                <a:solidFill>
                  <a:schemeClr val="bg1"/>
                </a:solidFill>
              </a:endParaRPr>
            </a:p>
          </p:txBody>
        </p:sp>
      </p:grpSp>
      <p:grpSp>
        <p:nvGrpSpPr>
          <p:cNvPr id="88" name="Group 87">
            <a:extLst>
              <a:ext uri="{FF2B5EF4-FFF2-40B4-BE49-F238E27FC236}">
                <a16:creationId xmlns:a16="http://schemas.microsoft.com/office/drawing/2014/main" id="{8D482EE8-F300-46FC-AF75-C7C452B71EF2}"/>
              </a:ext>
            </a:extLst>
          </p:cNvPr>
          <p:cNvGrpSpPr/>
          <p:nvPr/>
        </p:nvGrpSpPr>
        <p:grpSpPr>
          <a:xfrm>
            <a:off x="1291513" y="-66312"/>
            <a:ext cx="2243461" cy="5199231"/>
            <a:chOff x="1291513" y="-14943406"/>
            <a:chExt cx="2243461" cy="5199231"/>
          </a:xfrm>
        </p:grpSpPr>
        <p:pic>
          <p:nvPicPr>
            <p:cNvPr id="89" name="Picture 88" descr="A cat with its paw on another cat's face&#10;&#10;Description automatically generated with low confidence">
              <a:extLst>
                <a:ext uri="{FF2B5EF4-FFF2-40B4-BE49-F238E27FC236}">
                  <a16:creationId xmlns:a16="http://schemas.microsoft.com/office/drawing/2014/main" id="{ED465781-D91A-41C1-BD0A-C46FF8D05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30" y="-12672475"/>
              <a:ext cx="2242244" cy="2242244"/>
            </a:xfrm>
            <a:prstGeom prst="ellipse">
              <a:avLst/>
            </a:prstGeom>
          </p:spPr>
        </p:pic>
        <p:cxnSp>
          <p:nvCxnSpPr>
            <p:cNvPr id="90" name="Straight Connector 89">
              <a:extLst>
                <a:ext uri="{FF2B5EF4-FFF2-40B4-BE49-F238E27FC236}">
                  <a16:creationId xmlns:a16="http://schemas.microsoft.com/office/drawing/2014/main" id="{C3DFB4C5-5817-44DE-9349-1962FE058A5C}"/>
                </a:ext>
              </a:extLst>
            </p:cNvPr>
            <p:cNvCxnSpPr>
              <a:cxnSpLocks/>
              <a:endCxn id="89" idx="0"/>
            </p:cNvCxnSpPr>
            <p:nvPr/>
          </p:nvCxnSpPr>
          <p:spPr>
            <a:xfrm>
              <a:off x="2413852" y="-14943406"/>
              <a:ext cx="0" cy="2270931"/>
            </a:xfrm>
            <a:prstGeom prst="line">
              <a:avLst/>
            </a:prstGeom>
            <a:ln w="28575">
              <a:solidFill>
                <a:srgbClr val="5B6986"/>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B6B91E4C-E9BD-4F75-847B-6B025AEB399A}"/>
                </a:ext>
              </a:extLst>
            </p:cNvPr>
            <p:cNvSpPr/>
            <p:nvPr/>
          </p:nvSpPr>
          <p:spPr>
            <a:xfrm>
              <a:off x="1291513" y="-10247491"/>
              <a:ext cx="2242244" cy="503316"/>
            </a:xfrm>
            <a:prstGeom prst="roundRect">
              <a:avLst>
                <a:gd name="adj" fmla="val 50000"/>
              </a:avLst>
            </a:prstGeom>
            <a:solidFill>
              <a:srgbClr val="5B6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Minh Thư</a:t>
              </a:r>
            </a:p>
          </p:txBody>
        </p:sp>
      </p:grpSp>
      <p:grpSp>
        <p:nvGrpSpPr>
          <p:cNvPr id="92" name="Group 91">
            <a:extLst>
              <a:ext uri="{FF2B5EF4-FFF2-40B4-BE49-F238E27FC236}">
                <a16:creationId xmlns:a16="http://schemas.microsoft.com/office/drawing/2014/main" id="{FF7C2863-AE01-480C-AD7E-686CB478E9EA}"/>
              </a:ext>
            </a:extLst>
          </p:cNvPr>
          <p:cNvGrpSpPr/>
          <p:nvPr/>
        </p:nvGrpSpPr>
        <p:grpSpPr>
          <a:xfrm>
            <a:off x="8602276" y="-387930"/>
            <a:ext cx="2244899" cy="5364480"/>
            <a:chOff x="8602276" y="-15102840"/>
            <a:chExt cx="2244899" cy="5364480"/>
          </a:xfrm>
        </p:grpSpPr>
        <p:pic>
          <p:nvPicPr>
            <p:cNvPr id="93" name="Picture 92" descr="A picture containing background pattern&#10;&#10;Description automatically generated">
              <a:extLst>
                <a:ext uri="{FF2B5EF4-FFF2-40B4-BE49-F238E27FC236}">
                  <a16:creationId xmlns:a16="http://schemas.microsoft.com/office/drawing/2014/main" id="{367815F5-6C74-4628-9116-3C6B48F8D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931" y="-12672475"/>
              <a:ext cx="2242244" cy="2242244"/>
            </a:xfrm>
            <a:prstGeom prst="ellipse">
              <a:avLst/>
            </a:prstGeom>
          </p:spPr>
        </p:pic>
        <p:cxnSp>
          <p:nvCxnSpPr>
            <p:cNvPr id="94" name="Straight Connector 93">
              <a:extLst>
                <a:ext uri="{FF2B5EF4-FFF2-40B4-BE49-F238E27FC236}">
                  <a16:creationId xmlns:a16="http://schemas.microsoft.com/office/drawing/2014/main" id="{CF876324-3BE1-43EB-9560-03D29C0C5036}"/>
                </a:ext>
              </a:extLst>
            </p:cNvPr>
            <p:cNvCxnSpPr>
              <a:cxnSpLocks/>
              <a:endCxn id="93" idx="0"/>
            </p:cNvCxnSpPr>
            <p:nvPr/>
          </p:nvCxnSpPr>
          <p:spPr>
            <a:xfrm>
              <a:off x="9726053" y="-15102840"/>
              <a:ext cx="0" cy="2430365"/>
            </a:xfrm>
            <a:prstGeom prst="line">
              <a:avLst/>
            </a:prstGeom>
            <a:ln w="28575">
              <a:solidFill>
                <a:srgbClr val="F2BDFF"/>
              </a:solidFill>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26154152-41AD-4FFA-8445-5A017E4B2D05}"/>
                </a:ext>
              </a:extLst>
            </p:cNvPr>
            <p:cNvSpPr/>
            <p:nvPr/>
          </p:nvSpPr>
          <p:spPr>
            <a:xfrm>
              <a:off x="8602276" y="-10241676"/>
              <a:ext cx="2242244" cy="503316"/>
            </a:xfrm>
            <a:prstGeom prst="roundRect">
              <a:avLst>
                <a:gd name="adj" fmla="val 50000"/>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Phương Thy</a:t>
              </a:r>
            </a:p>
          </p:txBody>
        </p:sp>
      </p:grpSp>
      <p:grpSp>
        <p:nvGrpSpPr>
          <p:cNvPr id="96" name="Group 95">
            <a:extLst>
              <a:ext uri="{FF2B5EF4-FFF2-40B4-BE49-F238E27FC236}">
                <a16:creationId xmlns:a16="http://schemas.microsoft.com/office/drawing/2014/main" id="{E898A14E-621B-4C2F-8837-AADC5C3A1A05}"/>
              </a:ext>
            </a:extLst>
          </p:cNvPr>
          <p:cNvGrpSpPr/>
          <p:nvPr/>
        </p:nvGrpSpPr>
        <p:grpSpPr>
          <a:xfrm>
            <a:off x="4972223" y="1585123"/>
            <a:ext cx="2244899" cy="5637309"/>
            <a:chOff x="4972223" y="14483008"/>
            <a:chExt cx="2244899" cy="5637309"/>
          </a:xfrm>
        </p:grpSpPr>
        <p:pic>
          <p:nvPicPr>
            <p:cNvPr id="97" name="Picture 96" descr="A person in a white dress&#10;&#10;Description automatically generated with medium confidence">
              <a:extLst>
                <a:ext uri="{FF2B5EF4-FFF2-40B4-BE49-F238E27FC236}">
                  <a16:creationId xmlns:a16="http://schemas.microsoft.com/office/drawing/2014/main" id="{BF081A4B-A0BC-4C24-B9EF-C458C4C84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878" y="15097092"/>
              <a:ext cx="2242244" cy="2242244"/>
            </a:xfrm>
            <a:prstGeom prst="ellipse">
              <a:avLst/>
            </a:prstGeom>
          </p:spPr>
        </p:pic>
        <p:cxnSp>
          <p:nvCxnSpPr>
            <p:cNvPr id="98" name="Straight Connector 97">
              <a:extLst>
                <a:ext uri="{FF2B5EF4-FFF2-40B4-BE49-F238E27FC236}">
                  <a16:creationId xmlns:a16="http://schemas.microsoft.com/office/drawing/2014/main" id="{EAE253B5-AB07-41E2-A7FF-D7F2E5311C82}"/>
                </a:ext>
              </a:extLst>
            </p:cNvPr>
            <p:cNvCxnSpPr>
              <a:stCxn id="97" idx="4"/>
            </p:cNvCxnSpPr>
            <p:nvPr/>
          </p:nvCxnSpPr>
          <p:spPr>
            <a:xfrm flipH="1">
              <a:off x="6095999" y="17339336"/>
              <a:ext cx="1" cy="278098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70A078C8-7394-4552-A9BB-3D4CA994B80F}"/>
                </a:ext>
              </a:extLst>
            </p:cNvPr>
            <p:cNvSpPr/>
            <p:nvPr/>
          </p:nvSpPr>
          <p:spPr>
            <a:xfrm>
              <a:off x="4972223" y="14483008"/>
              <a:ext cx="2242244" cy="50331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Xuân Thuỷ</a:t>
              </a:r>
            </a:p>
          </p:txBody>
        </p:sp>
      </p:grpSp>
      <p:grpSp>
        <p:nvGrpSpPr>
          <p:cNvPr id="101" name="Group 100">
            <a:extLst>
              <a:ext uri="{FF2B5EF4-FFF2-40B4-BE49-F238E27FC236}">
                <a16:creationId xmlns:a16="http://schemas.microsoft.com/office/drawing/2014/main" id="{D5C6146C-25AB-4ED9-9C81-ECA1FAE314B7}"/>
              </a:ext>
            </a:extLst>
          </p:cNvPr>
          <p:cNvGrpSpPr/>
          <p:nvPr/>
        </p:nvGrpSpPr>
        <p:grpSpPr>
          <a:xfrm>
            <a:off x="1342170" y="7374442"/>
            <a:ext cx="2242244" cy="5236178"/>
            <a:chOff x="1342170" y="7374442"/>
            <a:chExt cx="2242244" cy="5236178"/>
          </a:xfrm>
        </p:grpSpPr>
        <p:cxnSp>
          <p:nvCxnSpPr>
            <p:cNvPr id="102" name="Straight Connector 101">
              <a:extLst>
                <a:ext uri="{FF2B5EF4-FFF2-40B4-BE49-F238E27FC236}">
                  <a16:creationId xmlns:a16="http://schemas.microsoft.com/office/drawing/2014/main" id="{5AEC8FA5-7EE0-467A-9539-D260B269AC0F}"/>
                </a:ext>
              </a:extLst>
            </p:cNvPr>
            <p:cNvCxnSpPr>
              <a:cxnSpLocks/>
              <a:stCxn id="104" idx="4"/>
            </p:cNvCxnSpPr>
            <p:nvPr/>
          </p:nvCxnSpPr>
          <p:spPr>
            <a:xfrm flipH="1">
              <a:off x="2463291" y="10302742"/>
              <a:ext cx="1" cy="2307878"/>
            </a:xfrm>
            <a:prstGeom prst="line">
              <a:avLst/>
            </a:prstGeom>
            <a:ln w="28575">
              <a:solidFill>
                <a:srgbClr val="F0A510"/>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6CE627A1-BCFB-421E-B215-217EB5577009}"/>
                </a:ext>
              </a:extLst>
            </p:cNvPr>
            <p:cNvGrpSpPr/>
            <p:nvPr/>
          </p:nvGrpSpPr>
          <p:grpSpPr>
            <a:xfrm>
              <a:off x="1342170" y="7374442"/>
              <a:ext cx="2242244" cy="2928300"/>
              <a:chOff x="1342170" y="7374442"/>
              <a:chExt cx="2242244" cy="2928300"/>
            </a:xfrm>
          </p:grpSpPr>
          <p:pic>
            <p:nvPicPr>
              <p:cNvPr id="104" name="Picture 103" descr="A person sitting on a couch&#10;&#10;Description automatically generated with low confidence">
                <a:extLst>
                  <a:ext uri="{FF2B5EF4-FFF2-40B4-BE49-F238E27FC236}">
                    <a16:creationId xmlns:a16="http://schemas.microsoft.com/office/drawing/2014/main" id="{701A8FC1-9307-44A3-AD80-EA293571A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2170" y="8060498"/>
                <a:ext cx="2242244" cy="2242244"/>
              </a:xfrm>
              <a:prstGeom prst="ellipse">
                <a:avLst/>
              </a:prstGeom>
            </p:spPr>
          </p:pic>
          <p:sp>
            <p:nvSpPr>
              <p:cNvPr id="105" name="Rectangle: Rounded Corners 104">
                <a:extLst>
                  <a:ext uri="{FF2B5EF4-FFF2-40B4-BE49-F238E27FC236}">
                    <a16:creationId xmlns:a16="http://schemas.microsoft.com/office/drawing/2014/main" id="{2F3A5097-0A50-4343-AB8A-16D275A38C7F}"/>
                  </a:ext>
                </a:extLst>
              </p:cNvPr>
              <p:cNvSpPr/>
              <p:nvPr/>
            </p:nvSpPr>
            <p:spPr>
              <a:xfrm>
                <a:off x="1342170" y="7374442"/>
                <a:ext cx="2242244" cy="503316"/>
              </a:xfrm>
              <a:prstGeom prst="roundRect">
                <a:avLst>
                  <a:gd name="adj" fmla="val 50000"/>
                </a:avLst>
              </a:prstGeom>
              <a:solidFill>
                <a:srgbClr val="F0A5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Quốc Thịnh</a:t>
                </a:r>
              </a:p>
            </p:txBody>
          </p:sp>
        </p:grpSp>
      </p:grpSp>
      <p:grpSp>
        <p:nvGrpSpPr>
          <p:cNvPr id="106" name="Group 105">
            <a:extLst>
              <a:ext uri="{FF2B5EF4-FFF2-40B4-BE49-F238E27FC236}">
                <a16:creationId xmlns:a16="http://schemas.microsoft.com/office/drawing/2014/main" id="{A1032FBC-F422-4380-9FB5-0A79405A178C}"/>
              </a:ext>
            </a:extLst>
          </p:cNvPr>
          <p:cNvGrpSpPr/>
          <p:nvPr/>
        </p:nvGrpSpPr>
        <p:grpSpPr>
          <a:xfrm>
            <a:off x="4972223" y="-5532703"/>
            <a:ext cx="2244898" cy="5274973"/>
            <a:chOff x="4972223" y="-5532703"/>
            <a:chExt cx="2244898" cy="5274973"/>
          </a:xfrm>
        </p:grpSpPr>
        <p:cxnSp>
          <p:nvCxnSpPr>
            <p:cNvPr id="107" name="Straight Connector 106">
              <a:extLst>
                <a:ext uri="{FF2B5EF4-FFF2-40B4-BE49-F238E27FC236}">
                  <a16:creationId xmlns:a16="http://schemas.microsoft.com/office/drawing/2014/main" id="{C4D4C5A8-9B61-479E-B8C6-20C2C216BB51}"/>
                </a:ext>
              </a:extLst>
            </p:cNvPr>
            <p:cNvCxnSpPr>
              <a:cxnSpLocks/>
              <a:endCxn id="108" idx="0"/>
            </p:cNvCxnSpPr>
            <p:nvPr/>
          </p:nvCxnSpPr>
          <p:spPr>
            <a:xfrm>
              <a:off x="6095999" y="-5532703"/>
              <a:ext cx="0" cy="2307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8" name="Picture 107" descr="A picture containing vector graphics&#10;&#10;Description automatically generated">
              <a:extLst>
                <a:ext uri="{FF2B5EF4-FFF2-40B4-BE49-F238E27FC236}">
                  <a16:creationId xmlns:a16="http://schemas.microsoft.com/office/drawing/2014/main" id="{23D7B22B-38D6-4E31-BE6B-B5666095D1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4877" y="-3224825"/>
              <a:ext cx="2242244" cy="2242244"/>
            </a:xfrm>
            <a:prstGeom prst="ellipse">
              <a:avLst/>
            </a:prstGeom>
          </p:spPr>
        </p:pic>
        <p:sp>
          <p:nvSpPr>
            <p:cNvPr id="109" name="Rectangle: Rounded Corners 108">
              <a:extLst>
                <a:ext uri="{FF2B5EF4-FFF2-40B4-BE49-F238E27FC236}">
                  <a16:creationId xmlns:a16="http://schemas.microsoft.com/office/drawing/2014/main" id="{76ECA966-8215-460E-A615-4835FB984436}"/>
                </a:ext>
              </a:extLst>
            </p:cNvPr>
            <p:cNvSpPr/>
            <p:nvPr/>
          </p:nvSpPr>
          <p:spPr>
            <a:xfrm>
              <a:off x="4972223" y="-761046"/>
              <a:ext cx="2242244" cy="503316"/>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Thành Thuận</a:t>
              </a:r>
            </a:p>
          </p:txBody>
        </p:sp>
      </p:grpSp>
      <p:grpSp>
        <p:nvGrpSpPr>
          <p:cNvPr id="114" name="Group 113">
            <a:extLst>
              <a:ext uri="{FF2B5EF4-FFF2-40B4-BE49-F238E27FC236}">
                <a16:creationId xmlns:a16="http://schemas.microsoft.com/office/drawing/2014/main" id="{677B1CAE-4F38-444D-91B7-729615FABEE2}"/>
              </a:ext>
            </a:extLst>
          </p:cNvPr>
          <p:cNvGrpSpPr/>
          <p:nvPr/>
        </p:nvGrpSpPr>
        <p:grpSpPr>
          <a:xfrm>
            <a:off x="8604931" y="7485434"/>
            <a:ext cx="2244899" cy="5247106"/>
            <a:chOff x="8604931" y="7378754"/>
            <a:chExt cx="2244899" cy="5247106"/>
          </a:xfrm>
        </p:grpSpPr>
        <p:cxnSp>
          <p:nvCxnSpPr>
            <p:cNvPr id="115" name="Straight Connector 114">
              <a:extLst>
                <a:ext uri="{FF2B5EF4-FFF2-40B4-BE49-F238E27FC236}">
                  <a16:creationId xmlns:a16="http://schemas.microsoft.com/office/drawing/2014/main" id="{23B8F1B2-F0A0-4315-AB34-6E93B0C50896}"/>
                </a:ext>
              </a:extLst>
            </p:cNvPr>
            <p:cNvCxnSpPr>
              <a:cxnSpLocks/>
            </p:cNvCxnSpPr>
            <p:nvPr/>
          </p:nvCxnSpPr>
          <p:spPr>
            <a:xfrm>
              <a:off x="9728708" y="10317982"/>
              <a:ext cx="0" cy="2307878"/>
            </a:xfrm>
            <a:prstGeom prst="line">
              <a:avLst/>
            </a:prstGeom>
            <a:ln w="28575">
              <a:solidFill>
                <a:srgbClr val="EB8E8B"/>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354AA97F-193C-40A1-A064-C5D32691FB91}"/>
                </a:ext>
              </a:extLst>
            </p:cNvPr>
            <p:cNvSpPr/>
            <p:nvPr/>
          </p:nvSpPr>
          <p:spPr>
            <a:xfrm>
              <a:off x="8607586" y="8060498"/>
              <a:ext cx="2242244" cy="2242244"/>
            </a:xfrm>
            <a:prstGeom prst="ellipse">
              <a:avLst/>
            </a:prstGeom>
            <a:gradFill>
              <a:gsLst>
                <a:gs pos="0">
                  <a:srgbClr val="EB8E8B"/>
                </a:gs>
                <a:gs pos="10000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t>DT</a:t>
              </a:r>
              <a:endParaRPr lang="en-US"/>
            </a:p>
          </p:txBody>
        </p:sp>
        <p:sp>
          <p:nvSpPr>
            <p:cNvPr id="117" name="Rectangle: Rounded Corners 116">
              <a:extLst>
                <a:ext uri="{FF2B5EF4-FFF2-40B4-BE49-F238E27FC236}">
                  <a16:creationId xmlns:a16="http://schemas.microsoft.com/office/drawing/2014/main" id="{9B7ECB09-367E-4E82-9A1C-0EEE659E4A08}"/>
                </a:ext>
              </a:extLst>
            </p:cNvPr>
            <p:cNvSpPr/>
            <p:nvPr/>
          </p:nvSpPr>
          <p:spPr>
            <a:xfrm>
              <a:off x="8604931" y="7378754"/>
              <a:ext cx="2242244" cy="503316"/>
            </a:xfrm>
            <a:prstGeom prst="roundRect">
              <a:avLst>
                <a:gd name="adj" fmla="val 50000"/>
              </a:avLst>
            </a:prstGeom>
            <a:gradFill>
              <a:gsLst>
                <a:gs pos="100000">
                  <a:srgbClr val="EB8E8B"/>
                </a:gs>
                <a:gs pos="0">
                  <a:srgbClr val="F2BDFF"/>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Open Sans" panose="020B0606030504020204" pitchFamily="34" charset="0"/>
                  <a:ea typeface="Open Sans" panose="020B0606030504020204" pitchFamily="34" charset="0"/>
                  <a:cs typeface="Open Sans" panose="020B0606030504020204" pitchFamily="34" charset="0"/>
                </a:rPr>
                <a:t>Du Toàn</a:t>
              </a:r>
            </a:p>
          </p:txBody>
        </p:sp>
      </p:grpSp>
    </p:spTree>
    <p:extLst>
      <p:ext uri="{BB962C8B-B14F-4D97-AF65-F5344CB8AC3E}">
        <p14:creationId xmlns:p14="http://schemas.microsoft.com/office/powerpoint/2010/main" val="112722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CD31703-5806-456B-8322-FCA1424E2CD3}"/>
              </a:ext>
            </a:extLst>
          </p:cNvPr>
          <p:cNvSpPr txBox="1"/>
          <p:nvPr/>
        </p:nvSpPr>
        <p:spPr>
          <a:xfrm>
            <a:off x="3700040" y="2627452"/>
            <a:ext cx="4791919" cy="1323439"/>
          </a:xfrm>
          <a:prstGeom prst="rect">
            <a:avLst/>
          </a:prstGeom>
          <a:noFill/>
        </p:spPr>
        <p:txBody>
          <a:bodyPr wrap="square" rtlCol="0">
            <a:spAutoFit/>
          </a:bodyPr>
          <a:lstStyle/>
          <a:p>
            <a:pPr algn="ctr"/>
            <a:r>
              <a:rPr lang="en-US" sz="8000"/>
              <a:t>NỘI DUNG</a:t>
            </a:r>
          </a:p>
        </p:txBody>
      </p:sp>
      <p:grpSp>
        <p:nvGrpSpPr>
          <p:cNvPr id="96" name="Group 95">
            <a:extLst>
              <a:ext uri="{FF2B5EF4-FFF2-40B4-BE49-F238E27FC236}">
                <a16:creationId xmlns:a16="http://schemas.microsoft.com/office/drawing/2014/main" id="{E6D866C8-BAEC-406E-904C-DF181D185BC6}"/>
              </a:ext>
            </a:extLst>
          </p:cNvPr>
          <p:cNvGrpSpPr/>
          <p:nvPr/>
        </p:nvGrpSpPr>
        <p:grpSpPr>
          <a:xfrm>
            <a:off x="13754704" y="3"/>
            <a:ext cx="3229856" cy="6857998"/>
            <a:chOff x="15240" y="3"/>
            <a:chExt cx="3229856" cy="6857998"/>
          </a:xfrm>
        </p:grpSpPr>
        <p:sp>
          <p:nvSpPr>
            <p:cNvPr id="97" name="Parallelogram 96">
              <a:extLst>
                <a:ext uri="{FF2B5EF4-FFF2-40B4-BE49-F238E27FC236}">
                  <a16:creationId xmlns:a16="http://schemas.microsoft.com/office/drawing/2014/main" id="{8AE43CAB-952D-42A9-8CB1-B7555E8F3BBF}"/>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98" name="TextBox 97">
              <a:extLst>
                <a:ext uri="{FF2B5EF4-FFF2-40B4-BE49-F238E27FC236}">
                  <a16:creationId xmlns:a16="http://schemas.microsoft.com/office/drawing/2014/main" id="{C75AAB8B-A12F-4E60-8C12-8BD33F3BBEC1}"/>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100" name="Group 99">
            <a:extLst>
              <a:ext uri="{FF2B5EF4-FFF2-40B4-BE49-F238E27FC236}">
                <a16:creationId xmlns:a16="http://schemas.microsoft.com/office/drawing/2014/main" id="{3D13A3C6-8C81-46EB-9B8D-FB0304B04AAD}"/>
              </a:ext>
            </a:extLst>
          </p:cNvPr>
          <p:cNvGrpSpPr/>
          <p:nvPr/>
        </p:nvGrpSpPr>
        <p:grpSpPr>
          <a:xfrm>
            <a:off x="15990632" y="4"/>
            <a:ext cx="3229856" cy="6857998"/>
            <a:chOff x="12521392" y="2"/>
            <a:chExt cx="3229856" cy="6857998"/>
          </a:xfrm>
        </p:grpSpPr>
        <p:sp>
          <p:nvSpPr>
            <p:cNvPr id="101" name="Parallelogram 100">
              <a:extLst>
                <a:ext uri="{FF2B5EF4-FFF2-40B4-BE49-F238E27FC236}">
                  <a16:creationId xmlns:a16="http://schemas.microsoft.com/office/drawing/2014/main" id="{375DA566-72B8-427E-A821-744D1A5B929B}"/>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EFB5543-4852-4E6F-889E-B6EBE585D3A4}"/>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103" name="Group 102">
            <a:extLst>
              <a:ext uri="{FF2B5EF4-FFF2-40B4-BE49-F238E27FC236}">
                <a16:creationId xmlns:a16="http://schemas.microsoft.com/office/drawing/2014/main" id="{FE73A858-D1E2-4C84-AA23-340DEEEC80BB}"/>
              </a:ext>
            </a:extLst>
          </p:cNvPr>
          <p:cNvGrpSpPr/>
          <p:nvPr/>
        </p:nvGrpSpPr>
        <p:grpSpPr>
          <a:xfrm>
            <a:off x="18227358" y="2"/>
            <a:ext cx="3229856" cy="6858000"/>
            <a:chOff x="14758118" y="1"/>
            <a:chExt cx="3229856" cy="6857998"/>
          </a:xfrm>
        </p:grpSpPr>
        <p:sp>
          <p:nvSpPr>
            <p:cNvPr id="104" name="Parallelogram 103">
              <a:extLst>
                <a:ext uri="{FF2B5EF4-FFF2-40B4-BE49-F238E27FC236}">
                  <a16:creationId xmlns:a16="http://schemas.microsoft.com/office/drawing/2014/main" id="{6CBADEF2-3917-43B2-A1AA-3B9E5FFAFBF4}"/>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029A021F-8B3D-455E-B7A5-3E0E27991E1D}"/>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106" name="Group 105">
            <a:extLst>
              <a:ext uri="{FF2B5EF4-FFF2-40B4-BE49-F238E27FC236}">
                <a16:creationId xmlns:a16="http://schemas.microsoft.com/office/drawing/2014/main" id="{B2A23ADD-01F3-4D48-8637-56B6B6C394FD}"/>
              </a:ext>
            </a:extLst>
          </p:cNvPr>
          <p:cNvGrpSpPr/>
          <p:nvPr/>
        </p:nvGrpSpPr>
        <p:grpSpPr>
          <a:xfrm>
            <a:off x="20464084" y="2"/>
            <a:ext cx="3229856" cy="6858000"/>
            <a:chOff x="16994844" y="0"/>
            <a:chExt cx="3229856" cy="6857998"/>
          </a:xfrm>
        </p:grpSpPr>
        <p:sp>
          <p:nvSpPr>
            <p:cNvPr id="107" name="Parallelogram 106">
              <a:extLst>
                <a:ext uri="{FF2B5EF4-FFF2-40B4-BE49-F238E27FC236}">
                  <a16:creationId xmlns:a16="http://schemas.microsoft.com/office/drawing/2014/main" id="{021523D9-AF4C-4D9F-8FFA-D47581060F1F}"/>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3F316C-7062-431B-B700-9F5DC874DAB1}"/>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109" name="Group 108">
            <a:extLst>
              <a:ext uri="{FF2B5EF4-FFF2-40B4-BE49-F238E27FC236}">
                <a16:creationId xmlns:a16="http://schemas.microsoft.com/office/drawing/2014/main" id="{BCB776F8-6B61-4CF9-87CC-868A1C9A00C9}"/>
              </a:ext>
            </a:extLst>
          </p:cNvPr>
          <p:cNvGrpSpPr/>
          <p:nvPr/>
        </p:nvGrpSpPr>
        <p:grpSpPr>
          <a:xfrm>
            <a:off x="22700810" y="0"/>
            <a:ext cx="3229856" cy="6858002"/>
            <a:chOff x="19231570" y="-1"/>
            <a:chExt cx="3229856" cy="6857998"/>
          </a:xfrm>
        </p:grpSpPr>
        <p:sp>
          <p:nvSpPr>
            <p:cNvPr id="110" name="Parallelogram 109">
              <a:extLst>
                <a:ext uri="{FF2B5EF4-FFF2-40B4-BE49-F238E27FC236}">
                  <a16:creationId xmlns:a16="http://schemas.microsoft.com/office/drawing/2014/main" id="{FF247851-F5C2-4A29-AA23-4D3184F1119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2AEC0734-8856-4F43-8840-DBC158119F9A}"/>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4021834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Circle: Hollow 37">
            <a:extLst>
              <a:ext uri="{FF2B5EF4-FFF2-40B4-BE49-F238E27FC236}">
                <a16:creationId xmlns:a16="http://schemas.microsoft.com/office/drawing/2014/main" id="{28F7439B-C3E6-48D9-939E-FB52838D40D0}"/>
              </a:ext>
            </a:extLst>
          </p:cNvPr>
          <p:cNvSpPr/>
          <p:nvPr/>
        </p:nvSpPr>
        <p:spPr>
          <a:xfrm>
            <a:off x="-763015" y="-4162270"/>
            <a:ext cx="2047019" cy="2047019"/>
          </a:xfrm>
          <a:prstGeom prst="don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Circle: Hollow 98">
            <a:extLst>
              <a:ext uri="{FF2B5EF4-FFF2-40B4-BE49-F238E27FC236}">
                <a16:creationId xmlns:a16="http://schemas.microsoft.com/office/drawing/2014/main" id="{1A23798C-61E1-4493-8D11-16C9288D1DF6}"/>
              </a:ext>
            </a:extLst>
          </p:cNvPr>
          <p:cNvSpPr/>
          <p:nvPr/>
        </p:nvSpPr>
        <p:spPr>
          <a:xfrm>
            <a:off x="17907452" y="6303699"/>
            <a:ext cx="2343714" cy="2343714"/>
          </a:xfrm>
          <a:prstGeom prst="donut">
            <a:avLst>
              <a:gd name="adj" fmla="val 1634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8" name="Group 17">
            <a:extLst>
              <a:ext uri="{FF2B5EF4-FFF2-40B4-BE49-F238E27FC236}">
                <a16:creationId xmlns:a16="http://schemas.microsoft.com/office/drawing/2014/main" id="{A153E2C0-80E4-4C5D-A08F-A2D1A15900FF}"/>
              </a:ext>
            </a:extLst>
          </p:cNvPr>
          <p:cNvGrpSpPr/>
          <p:nvPr/>
        </p:nvGrpSpPr>
        <p:grpSpPr>
          <a:xfrm>
            <a:off x="15240" y="3"/>
            <a:ext cx="3229856" cy="6857998"/>
            <a:chOff x="15240" y="3"/>
            <a:chExt cx="3229856" cy="6857998"/>
          </a:xfrm>
        </p:grpSpPr>
        <p:sp>
          <p:nvSpPr>
            <p:cNvPr id="15" name="Parallelogram 14">
              <a:extLst>
                <a:ext uri="{FF2B5EF4-FFF2-40B4-BE49-F238E27FC236}">
                  <a16:creationId xmlns:a16="http://schemas.microsoft.com/office/drawing/2014/main" id="{E0BDDCE1-8F71-43AF-BB5F-22C4CEB446BC}"/>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7" name="TextBox 16">
              <a:extLst>
                <a:ext uri="{FF2B5EF4-FFF2-40B4-BE49-F238E27FC236}">
                  <a16:creationId xmlns:a16="http://schemas.microsoft.com/office/drawing/2014/main" id="{510DCB10-95E3-496F-B52B-E27F905173F2}"/>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19" name="!!Group 18">
            <a:extLst>
              <a:ext uri="{FF2B5EF4-FFF2-40B4-BE49-F238E27FC236}">
                <a16:creationId xmlns:a16="http://schemas.microsoft.com/office/drawing/2014/main" id="{82BDA939-230C-48BF-9A50-30D0B47ACDD2}"/>
              </a:ext>
            </a:extLst>
          </p:cNvPr>
          <p:cNvGrpSpPr/>
          <p:nvPr/>
        </p:nvGrpSpPr>
        <p:grpSpPr>
          <a:xfrm>
            <a:off x="13270861" y="4"/>
            <a:ext cx="3229856" cy="6857998"/>
            <a:chOff x="12521392" y="2"/>
            <a:chExt cx="3229856" cy="6857998"/>
          </a:xfrm>
        </p:grpSpPr>
        <p:sp>
          <p:nvSpPr>
            <p:cNvPr id="87" name="Parallelogram 86">
              <a:extLst>
                <a:ext uri="{FF2B5EF4-FFF2-40B4-BE49-F238E27FC236}">
                  <a16:creationId xmlns:a16="http://schemas.microsoft.com/office/drawing/2014/main" id="{C26B4A14-8D4F-4F38-8B87-AFB6DDC3316F}"/>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9755B4DC-6171-4B49-BE83-07E380CF8D73}"/>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20" name="Group 19">
            <a:extLst>
              <a:ext uri="{FF2B5EF4-FFF2-40B4-BE49-F238E27FC236}">
                <a16:creationId xmlns:a16="http://schemas.microsoft.com/office/drawing/2014/main" id="{DCDFACB0-FB56-4E1C-A1A9-A259B8820250}"/>
              </a:ext>
            </a:extLst>
          </p:cNvPr>
          <p:cNvGrpSpPr/>
          <p:nvPr/>
        </p:nvGrpSpPr>
        <p:grpSpPr>
          <a:xfrm>
            <a:off x="15507587" y="2"/>
            <a:ext cx="3229856" cy="6858000"/>
            <a:chOff x="14758118" y="1"/>
            <a:chExt cx="3229856" cy="6857998"/>
          </a:xfrm>
        </p:grpSpPr>
        <p:sp>
          <p:nvSpPr>
            <p:cNvPr id="88" name="Parallelogram 87">
              <a:extLst>
                <a:ext uri="{FF2B5EF4-FFF2-40B4-BE49-F238E27FC236}">
                  <a16:creationId xmlns:a16="http://schemas.microsoft.com/office/drawing/2014/main" id="{6030662D-B72F-4BAF-BA4F-075BFB460C50}"/>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7059F733-AE14-4167-82CA-B4A7EE67355C}"/>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21" name="Group 20">
            <a:extLst>
              <a:ext uri="{FF2B5EF4-FFF2-40B4-BE49-F238E27FC236}">
                <a16:creationId xmlns:a16="http://schemas.microsoft.com/office/drawing/2014/main" id="{9939FF7F-1EBE-41E3-A5BF-7CD4FE623176}"/>
              </a:ext>
            </a:extLst>
          </p:cNvPr>
          <p:cNvGrpSpPr/>
          <p:nvPr/>
        </p:nvGrpSpPr>
        <p:grpSpPr>
          <a:xfrm>
            <a:off x="17744313" y="2"/>
            <a:ext cx="3229856" cy="6858000"/>
            <a:chOff x="16994844" y="0"/>
            <a:chExt cx="3229856" cy="6857998"/>
          </a:xfrm>
        </p:grpSpPr>
        <p:sp>
          <p:nvSpPr>
            <p:cNvPr id="89" name="Parallelogram 88">
              <a:extLst>
                <a:ext uri="{FF2B5EF4-FFF2-40B4-BE49-F238E27FC236}">
                  <a16:creationId xmlns:a16="http://schemas.microsoft.com/office/drawing/2014/main" id="{63A4412F-FC6D-42E0-8F5E-F8404442F06B}"/>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4F1F5335-C005-4B56-BB30-648F8B878F43}"/>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22" name="Group 21">
            <a:extLst>
              <a:ext uri="{FF2B5EF4-FFF2-40B4-BE49-F238E27FC236}">
                <a16:creationId xmlns:a16="http://schemas.microsoft.com/office/drawing/2014/main" id="{BAE3A095-7965-4DE5-9784-07ACFE33B996}"/>
              </a:ext>
            </a:extLst>
          </p:cNvPr>
          <p:cNvGrpSpPr/>
          <p:nvPr/>
        </p:nvGrpSpPr>
        <p:grpSpPr>
          <a:xfrm>
            <a:off x="19981039" y="0"/>
            <a:ext cx="3229856" cy="6858002"/>
            <a:chOff x="19231570" y="-1"/>
            <a:chExt cx="3229856" cy="6857998"/>
          </a:xfrm>
        </p:grpSpPr>
        <p:sp>
          <p:nvSpPr>
            <p:cNvPr id="90" name="Parallelogram 89">
              <a:extLst>
                <a:ext uri="{FF2B5EF4-FFF2-40B4-BE49-F238E27FC236}">
                  <a16:creationId xmlns:a16="http://schemas.microsoft.com/office/drawing/2014/main" id="{26B30D76-10B3-4A33-AFBF-4261953C3371}"/>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2DDEBD24-33F3-4079-9980-B89DA295540B}"/>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19693637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15507587" y="2"/>
            <a:ext cx="3229856" cy="6858000"/>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17744313" y="2"/>
            <a:ext cx="3229856" cy="6858000"/>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19981039" y="0"/>
            <a:ext cx="3229856" cy="6858002"/>
            <a:chOff x="19231570"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41288112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2F50BDC-59FA-4536-86D8-0B6CA86AA7DF}"/>
              </a:ext>
            </a:extLst>
          </p:cNvPr>
          <p:cNvGrpSpPr/>
          <p:nvPr/>
        </p:nvGrpSpPr>
        <p:grpSpPr>
          <a:xfrm>
            <a:off x="15240" y="3"/>
            <a:ext cx="3229856" cy="6857998"/>
            <a:chOff x="15240" y="3"/>
            <a:chExt cx="3229856" cy="6857998"/>
          </a:xfrm>
        </p:grpSpPr>
        <p:sp>
          <p:nvSpPr>
            <p:cNvPr id="30" name="Parallelogram 29">
              <a:extLst>
                <a:ext uri="{FF2B5EF4-FFF2-40B4-BE49-F238E27FC236}">
                  <a16:creationId xmlns:a16="http://schemas.microsoft.com/office/drawing/2014/main" id="{0CD929F9-4128-4454-A070-B66034324D12}"/>
                </a:ext>
              </a:extLst>
            </p:cNvPr>
            <p:cNvSpPr/>
            <p:nvPr/>
          </p:nvSpPr>
          <p:spPr>
            <a:xfrm>
              <a:off x="15240" y="3"/>
              <a:ext cx="3229856" cy="6857998"/>
            </a:xfrm>
            <a:prstGeom prst="parallelogram">
              <a:avLst>
                <a:gd name="adj" fmla="val 28902"/>
              </a:avLst>
            </a:prstGeom>
            <a:solidFill>
              <a:srgbClr val="2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31" name="TextBox 30">
              <a:extLst>
                <a:ext uri="{FF2B5EF4-FFF2-40B4-BE49-F238E27FC236}">
                  <a16:creationId xmlns:a16="http://schemas.microsoft.com/office/drawing/2014/main" id="{6EFF65FE-2D49-48D9-93B9-7BC4827A2219}"/>
                </a:ext>
              </a:extLst>
            </p:cNvPr>
            <p:cNvSpPr txBox="1"/>
            <p:nvPr/>
          </p:nvSpPr>
          <p:spPr>
            <a:xfrm>
              <a:off x="563693" y="923739"/>
              <a:ext cx="2132949" cy="5010517"/>
            </a:xfrm>
            <a:prstGeom prst="parallelogram">
              <a:avLst>
                <a:gd name="adj" fmla="val 29287"/>
              </a:avLst>
            </a:prstGeom>
            <a:noFill/>
          </p:spPr>
          <p:txBody>
            <a:bodyPr wrap="square" rtlCol="0">
              <a:spAutoFit/>
            </a:bodyPr>
            <a:lstStyle/>
            <a:p>
              <a:pPr algn="ctr">
                <a:lnSpc>
                  <a:spcPct val="150000"/>
                </a:lnSpc>
              </a:pPr>
              <a:r>
                <a:rPr lang="en-US" sz="3200" b="1">
                  <a:solidFill>
                    <a:schemeClr val="bg1"/>
                  </a:solidFill>
                </a:rPr>
                <a:t>TỔNG QUAN VỀ BHXH</a:t>
              </a:r>
            </a:p>
          </p:txBody>
        </p:sp>
      </p:grpSp>
      <p:grpSp>
        <p:nvGrpSpPr>
          <p:cNvPr id="44" name="!!Group 18">
            <a:extLst>
              <a:ext uri="{FF2B5EF4-FFF2-40B4-BE49-F238E27FC236}">
                <a16:creationId xmlns:a16="http://schemas.microsoft.com/office/drawing/2014/main" id="{728C9F50-AF2D-481A-B1EE-623DFD722BDF}"/>
              </a:ext>
            </a:extLst>
          </p:cNvPr>
          <p:cNvGrpSpPr/>
          <p:nvPr/>
        </p:nvGrpSpPr>
        <p:grpSpPr>
          <a:xfrm>
            <a:off x="2248959" y="-2"/>
            <a:ext cx="3229856" cy="6858002"/>
            <a:chOff x="12521392" y="2"/>
            <a:chExt cx="3229856" cy="6857998"/>
          </a:xfrm>
        </p:grpSpPr>
        <p:sp>
          <p:nvSpPr>
            <p:cNvPr id="45" name="Parallelogram 44">
              <a:extLst>
                <a:ext uri="{FF2B5EF4-FFF2-40B4-BE49-F238E27FC236}">
                  <a16:creationId xmlns:a16="http://schemas.microsoft.com/office/drawing/2014/main" id="{C336E719-8A9F-479B-BA92-E44CCF57D8EE}"/>
                </a:ext>
              </a:extLst>
            </p:cNvPr>
            <p:cNvSpPr/>
            <p:nvPr/>
          </p:nvSpPr>
          <p:spPr>
            <a:xfrm>
              <a:off x="12521392" y="2"/>
              <a:ext cx="3229856" cy="6857998"/>
            </a:xfrm>
            <a:prstGeom prst="parallelogram">
              <a:avLst>
                <a:gd name="adj" fmla="val 28902"/>
              </a:avLst>
            </a:prstGeom>
            <a:solidFill>
              <a:srgbClr val="FD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A46D5DD-1B2A-4CF4-8508-BBE9FEBD29B1}"/>
                </a:ext>
              </a:extLst>
            </p:cNvPr>
            <p:cNvSpPr txBox="1"/>
            <p:nvPr/>
          </p:nvSpPr>
          <p:spPr>
            <a:xfrm>
              <a:off x="12847508" y="923739"/>
              <a:ext cx="2577625" cy="5010517"/>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BẢO HIỂM THẤT NGHIỆP</a:t>
              </a:r>
            </a:p>
          </p:txBody>
        </p:sp>
      </p:grpSp>
      <p:grpSp>
        <p:nvGrpSpPr>
          <p:cNvPr id="47" name="Group 46">
            <a:extLst>
              <a:ext uri="{FF2B5EF4-FFF2-40B4-BE49-F238E27FC236}">
                <a16:creationId xmlns:a16="http://schemas.microsoft.com/office/drawing/2014/main" id="{54C71464-F12D-4896-9FFC-79451586F123}"/>
              </a:ext>
            </a:extLst>
          </p:cNvPr>
          <p:cNvGrpSpPr/>
          <p:nvPr/>
        </p:nvGrpSpPr>
        <p:grpSpPr>
          <a:xfrm>
            <a:off x="4485685" y="-8"/>
            <a:ext cx="3229856" cy="6858008"/>
            <a:chOff x="14758118" y="1"/>
            <a:chExt cx="3229856" cy="6857998"/>
          </a:xfrm>
        </p:grpSpPr>
        <p:sp>
          <p:nvSpPr>
            <p:cNvPr id="48" name="Parallelogram 47">
              <a:extLst>
                <a:ext uri="{FF2B5EF4-FFF2-40B4-BE49-F238E27FC236}">
                  <a16:creationId xmlns:a16="http://schemas.microsoft.com/office/drawing/2014/main" id="{102B43E7-DD2B-4E3F-8BF5-2387FE1A688A}"/>
                </a:ext>
              </a:extLst>
            </p:cNvPr>
            <p:cNvSpPr/>
            <p:nvPr/>
          </p:nvSpPr>
          <p:spPr>
            <a:xfrm>
              <a:off x="14758118" y="1"/>
              <a:ext cx="3229856" cy="6857998"/>
            </a:xfrm>
            <a:prstGeom prst="parallelogram">
              <a:avLst>
                <a:gd name="adj" fmla="val 28902"/>
              </a:avLst>
            </a:prstGeom>
            <a:solidFill>
              <a:srgbClr val="F2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5A8019E-F5DF-4E6D-AD0C-93D5CA289D4B}"/>
                </a:ext>
              </a:extLst>
            </p:cNvPr>
            <p:cNvSpPr txBox="1"/>
            <p:nvPr/>
          </p:nvSpPr>
          <p:spPr>
            <a:xfrm>
              <a:off x="15213028" y="1622225"/>
              <a:ext cx="2274315" cy="3613543"/>
            </a:xfrm>
            <a:prstGeom prst="parallelogram">
              <a:avLst>
                <a:gd name="adj" fmla="val 29012"/>
              </a:avLst>
            </a:prstGeom>
            <a:noFill/>
          </p:spPr>
          <p:txBody>
            <a:bodyPr wrap="square" rtlCol="0">
              <a:spAutoFit/>
            </a:bodyPr>
            <a:lstStyle/>
            <a:p>
              <a:pPr algn="ctr">
                <a:lnSpc>
                  <a:spcPct val="150000"/>
                </a:lnSpc>
              </a:pPr>
              <a:r>
                <a:rPr lang="en-US" sz="3200" b="1"/>
                <a:t>BẢO HIỂM Y TẾ</a:t>
              </a:r>
            </a:p>
          </p:txBody>
        </p:sp>
      </p:grpSp>
      <p:grpSp>
        <p:nvGrpSpPr>
          <p:cNvPr id="50" name="Group 49">
            <a:extLst>
              <a:ext uri="{FF2B5EF4-FFF2-40B4-BE49-F238E27FC236}">
                <a16:creationId xmlns:a16="http://schemas.microsoft.com/office/drawing/2014/main" id="{4F07B8CF-CECB-4FA0-A80D-D1009C130E75}"/>
              </a:ext>
            </a:extLst>
          </p:cNvPr>
          <p:cNvGrpSpPr/>
          <p:nvPr/>
        </p:nvGrpSpPr>
        <p:grpSpPr>
          <a:xfrm>
            <a:off x="17744313" y="2"/>
            <a:ext cx="3229856" cy="6858000"/>
            <a:chOff x="16994844" y="0"/>
            <a:chExt cx="3229856" cy="6857998"/>
          </a:xfrm>
        </p:grpSpPr>
        <p:sp>
          <p:nvSpPr>
            <p:cNvPr id="51" name="Parallelogram 50">
              <a:extLst>
                <a:ext uri="{FF2B5EF4-FFF2-40B4-BE49-F238E27FC236}">
                  <a16:creationId xmlns:a16="http://schemas.microsoft.com/office/drawing/2014/main" id="{541E2A5E-45F3-4DDC-8244-AA3BFD5F40AD}"/>
                </a:ext>
              </a:extLst>
            </p:cNvPr>
            <p:cNvSpPr/>
            <p:nvPr/>
          </p:nvSpPr>
          <p:spPr>
            <a:xfrm>
              <a:off x="16994844" y="0"/>
              <a:ext cx="3229856" cy="6857998"/>
            </a:xfrm>
            <a:prstGeom prst="parallelogram">
              <a:avLst>
                <a:gd name="adj" fmla="val 28902"/>
              </a:avLst>
            </a:prstGeom>
            <a:solidFill>
              <a:srgbClr val="3FA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EDA304-82FC-47FD-8C98-8E343835ACDC}"/>
                </a:ext>
              </a:extLst>
            </p:cNvPr>
            <p:cNvSpPr txBox="1"/>
            <p:nvPr/>
          </p:nvSpPr>
          <p:spPr>
            <a:xfrm>
              <a:off x="17305719" y="579329"/>
              <a:ext cx="2577625" cy="6005271"/>
            </a:xfrm>
            <a:prstGeom prst="parallelogram">
              <a:avLst>
                <a:gd name="adj" fmla="val 26331"/>
              </a:avLst>
            </a:prstGeom>
            <a:noFill/>
          </p:spPr>
          <p:txBody>
            <a:bodyPr wrap="square" rtlCol="0">
              <a:spAutoFit/>
            </a:bodyPr>
            <a:lstStyle/>
            <a:p>
              <a:pPr algn="ctr">
                <a:lnSpc>
                  <a:spcPct val="150000"/>
                </a:lnSpc>
              </a:pPr>
              <a:r>
                <a:rPr lang="en-US" sz="3200" b="1">
                  <a:solidFill>
                    <a:schemeClr val="bg1"/>
                  </a:solidFill>
                </a:rPr>
                <a:t>PHÂN BIỆT BHXH VÀ BHYT</a:t>
              </a:r>
            </a:p>
          </p:txBody>
        </p:sp>
      </p:grpSp>
      <p:grpSp>
        <p:nvGrpSpPr>
          <p:cNvPr id="53" name="Group 52">
            <a:extLst>
              <a:ext uri="{FF2B5EF4-FFF2-40B4-BE49-F238E27FC236}">
                <a16:creationId xmlns:a16="http://schemas.microsoft.com/office/drawing/2014/main" id="{459A724D-5F41-4E84-A5B7-AC1CCB4DFCB3}"/>
              </a:ext>
            </a:extLst>
          </p:cNvPr>
          <p:cNvGrpSpPr/>
          <p:nvPr/>
        </p:nvGrpSpPr>
        <p:grpSpPr>
          <a:xfrm>
            <a:off x="19981039" y="0"/>
            <a:ext cx="3229856" cy="6858002"/>
            <a:chOff x="19231570" y="-1"/>
            <a:chExt cx="3229856" cy="6857998"/>
          </a:xfrm>
        </p:grpSpPr>
        <p:sp>
          <p:nvSpPr>
            <p:cNvPr id="54" name="Parallelogram 53">
              <a:extLst>
                <a:ext uri="{FF2B5EF4-FFF2-40B4-BE49-F238E27FC236}">
                  <a16:creationId xmlns:a16="http://schemas.microsoft.com/office/drawing/2014/main" id="{CC43EB4E-1B17-49FF-9FFE-FAA7648BC51B}"/>
                </a:ext>
              </a:extLst>
            </p:cNvPr>
            <p:cNvSpPr/>
            <p:nvPr/>
          </p:nvSpPr>
          <p:spPr>
            <a:xfrm>
              <a:off x="19231570" y="-1"/>
              <a:ext cx="3229856" cy="6857998"/>
            </a:xfrm>
            <a:prstGeom prst="parallelogram">
              <a:avLst>
                <a:gd name="adj" fmla="val 28902"/>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10365C4-9207-4E76-BAC3-20B81F4BD3E7}"/>
                </a:ext>
              </a:extLst>
            </p:cNvPr>
            <p:cNvSpPr txBox="1"/>
            <p:nvPr/>
          </p:nvSpPr>
          <p:spPr>
            <a:xfrm>
              <a:off x="19592534" y="1024292"/>
              <a:ext cx="2577625" cy="4809407"/>
            </a:xfrm>
            <a:prstGeom prst="parallelogram">
              <a:avLst>
                <a:gd name="adj" fmla="val 26922"/>
              </a:avLst>
            </a:prstGeom>
            <a:noFill/>
          </p:spPr>
          <p:txBody>
            <a:bodyPr wrap="square" rtlCol="0">
              <a:spAutoFit/>
            </a:bodyPr>
            <a:lstStyle/>
            <a:p>
              <a:pPr algn="ctr">
                <a:lnSpc>
                  <a:spcPct val="150000"/>
                </a:lnSpc>
              </a:pPr>
              <a:r>
                <a:rPr lang="en-US" sz="3200" b="1">
                  <a:solidFill>
                    <a:schemeClr val="bg1"/>
                  </a:solidFill>
                </a:rPr>
                <a:t>MỘT SỐ VÍ DỤ TIÊU BIỂU</a:t>
              </a:r>
            </a:p>
          </p:txBody>
        </p:sp>
      </p:grpSp>
    </p:spTree>
    <p:extLst>
      <p:ext uri="{BB962C8B-B14F-4D97-AF65-F5344CB8AC3E}">
        <p14:creationId xmlns:p14="http://schemas.microsoft.com/office/powerpoint/2010/main" val="117259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3131</Words>
  <Application>Microsoft Office PowerPoint</Application>
  <PresentationFormat>Widescreen</PresentationFormat>
  <Paragraphs>489</Paragraphs>
  <Slides>39</Slides>
  <Notes>1</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Calibri</vt:lpstr>
      <vt:lpstr>Calibri </vt:lpstr>
      <vt:lpstr>Calibri (Body)</vt:lpstr>
      <vt:lpstr>Calibri Light</vt:lpstr>
      <vt:lpstr>Calibri Light (Headings)</vt:lpstr>
      <vt:lpstr>Fira Sans</vt:lpstr>
      <vt:lpstr>Helvetica</vt:lpstr>
      <vt:lpstr>Open Sans</vt:lpstr>
      <vt:lpstr>Raleway light</vt:lpstr>
      <vt:lpstr>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Thành Thuận</dc:creator>
  <cp:lastModifiedBy>Nguyễn Thành Thuận</cp:lastModifiedBy>
  <cp:revision>415</cp:revision>
  <dcterms:created xsi:type="dcterms:W3CDTF">2022-06-25T09:58:20Z</dcterms:created>
  <dcterms:modified xsi:type="dcterms:W3CDTF">2022-09-28T18:13:31Z</dcterms:modified>
</cp:coreProperties>
</file>