
<file path=[Content_Types].xml><?xml version="1.0" encoding="utf-8"?>
<Types xmlns="http://schemas.openxmlformats.org/package/2006/content-types">
  <Default Extension="jpeg" ContentType="image/jpeg"/>
  <Default Extension="tiff" ContentType="image/tif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
  </p:notesMasterIdLst>
  <p:sldIdLst>
    <p:sldId id="876" r:id="rId3"/>
    <p:sldId id="1058" r:id="rId5"/>
    <p:sldId id="759" r:id="rId6"/>
    <p:sldId id="788" r:id="rId7"/>
    <p:sldId id="790" r:id="rId8"/>
    <p:sldId id="927" r:id="rId9"/>
    <p:sldId id="928" r:id="rId10"/>
    <p:sldId id="929" r:id="rId11"/>
    <p:sldId id="1069" r:id="rId12"/>
    <p:sldId id="1072" r:id="rId13"/>
    <p:sldId id="1073" r:id="rId14"/>
    <p:sldId id="1074" r:id="rId15"/>
    <p:sldId id="886" r:id="rId16"/>
    <p:sldId id="792" r:id="rId17"/>
    <p:sldId id="881" r:id="rId18"/>
    <p:sldId id="930" r:id="rId19"/>
    <p:sldId id="795" r:id="rId20"/>
    <p:sldId id="959" r:id="rId21"/>
    <p:sldId id="1075" r:id="rId22"/>
    <p:sldId id="1067" r:id="rId23"/>
    <p:sldId id="1068" r:id="rId24"/>
    <p:sldId id="957" r:id="rId25"/>
    <p:sldId id="1066" r:id="rId26"/>
    <p:sldId id="1065" r:id="rId27"/>
    <p:sldId id="958" r:id="rId28"/>
    <p:sldId id="874" r:id="rId29"/>
    <p:sldId id="291" r:id="rId30"/>
  </p:sldIdLst>
  <p:sldSz cx="9144000" cy="5143500" type="screen16x9"/>
  <p:notesSz cx="6858000" cy="9144000"/>
  <p:custDataLst>
    <p:tags r:id="rId35"/>
  </p:custDataLst>
  <p:defaultTextStyle>
    <a:defPPr>
      <a:defRPr lang="en-US"/>
    </a:defPPr>
    <a:lvl1pPr algn="l" defTabSz="457200"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defTabSz="457200"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defTabSz="457200"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defTabSz="457200"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defTabSz="457200"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arbara Reif" initials="BR" lastIdx="3" clrIdx="0"/>
  <p:cmAuthor id="1" name="Jane Gibbons -X (jagibbon - DEL ORO CONSULTING INC at Cisco)" initials="JG-(-DOCIaC" lastIdx="28" clrIdx="1"/>
  <p:cmAuthor id="2" name="Bob Vachon" initials="BV" lastIdx="24" clrIdx="2"/>
  <p:cmAuthor id="3" name="Sue Livingston -X (suliving - UNICON INC at Cisco)" initials="SL-(-UIaC" lastIdx="15" clrIdx="3"/>
  <p:cmAuthor id="4" name="jagibbon" initials="jmg" lastIdx="8"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00CC"/>
    <a:srgbClr val="000099"/>
    <a:srgbClr val="CC99FF"/>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6446" autoAdjust="0"/>
    <p:restoredTop sz="86419" autoAdjust="0"/>
  </p:normalViewPr>
  <p:slideViewPr>
    <p:cSldViewPr snapToGrid="0" showGuides="1">
      <p:cViewPr varScale="1">
        <p:scale>
          <a:sx n="130" d="100"/>
          <a:sy n="130" d="100"/>
        </p:scale>
        <p:origin x="496" y="184"/>
      </p:cViewPr>
      <p:guideLst>
        <p:guide orient="horz" pos="1620"/>
        <p:guide pos="336"/>
      </p:guideLst>
    </p:cSldViewPr>
  </p:slideViewPr>
  <p:outlineViewPr>
    <p:cViewPr>
      <p:scale>
        <a:sx n="33" d="100"/>
        <a:sy n="33" d="100"/>
      </p:scale>
      <p:origin x="0" y="-226704"/>
    </p:cViewPr>
  </p:outlineViewPr>
  <p:notesTextViewPr>
    <p:cViewPr>
      <p:scale>
        <a:sx n="100" d="100"/>
        <a:sy n="100" d="100"/>
      </p:scale>
      <p:origin x="0" y="0"/>
    </p:cViewPr>
  </p:notesTextViewPr>
  <p:sorterViewPr>
    <p:cViewPr>
      <p:scale>
        <a:sx n="111" d="100"/>
        <a:sy n="111" d="100"/>
      </p:scale>
      <p:origin x="0" y="-512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5" Type="http://schemas.openxmlformats.org/officeDocument/2006/relationships/tags" Target="tags/tag28.xml"/><Relationship Id="rId34" Type="http://schemas.openxmlformats.org/officeDocument/2006/relationships/commentAuthors" Target="commentAuthors.xml"/><Relationship Id="rId33" Type="http://schemas.openxmlformats.org/officeDocument/2006/relationships/tableStyles" Target="tableStyles.xml"/><Relationship Id="rId32" Type="http://schemas.openxmlformats.org/officeDocument/2006/relationships/viewProps" Target="viewProps.xml"/><Relationship Id="rId31" Type="http://schemas.openxmlformats.org/officeDocument/2006/relationships/presProps" Target="presProps.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6337D9-3022-3D41-8D8A-BDF2F3B0DD8E}" type="datetimeFigureOut">
              <a:rPr lang="en-US" smtClean="0"/>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41018C-6CAF-B84E-B92C-ECB119457FBA}" type="slidenum">
              <a:rPr lang="en-US" smtClean="0"/>
            </a:fld>
            <a:endParaRPr lang="en-US" dirty="0"/>
          </a:p>
        </p:txBody>
      </p:sp>
    </p:spTree>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Cisco Networking Academy Program</a:t>
            </a:r>
            <a:endParaRPr lang="en-US" dirty="0"/>
          </a:p>
          <a:p>
            <a:r>
              <a:rPr lang="en-US" dirty="0">
                <a:solidFill>
                  <a:schemeClr val="accent5">
                    <a:lumMod val="40000"/>
                    <a:lumOff val="60000"/>
                  </a:schemeClr>
                </a:solidFill>
              </a:rPr>
              <a:t>Introduction of Networks v7.0 (ITN)</a:t>
            </a:r>
            <a:endParaRPr lang="en-US" dirty="0">
              <a:solidFill>
                <a:schemeClr val="accent5">
                  <a:lumMod val="40000"/>
                  <a:lumOff val="60000"/>
                </a:schemeClr>
              </a:solidFill>
            </a:endParaRPr>
          </a:p>
          <a:p>
            <a:r>
              <a:rPr lang="en-US" dirty="0"/>
              <a:t>Module 13: ICMP</a:t>
            </a:r>
            <a:endParaRPr lang="en-US" dirty="0"/>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panose="020B0604020202020204" pitchFamily="34" charset="0"/>
              </a:defRPr>
            </a:lvl1pPr>
            <a:lvl2pPr marL="742950" indent="-285750" defTabSz="882650">
              <a:defRPr sz="2400">
                <a:solidFill>
                  <a:schemeClr val="tx1"/>
                </a:solidFill>
                <a:latin typeface="Arial" panose="020B0604020202020204" pitchFamily="34" charset="0"/>
              </a:defRPr>
            </a:lvl2pPr>
            <a:lvl3pPr marL="1143000" indent="-228600" defTabSz="882650">
              <a:defRPr sz="2400">
                <a:solidFill>
                  <a:schemeClr val="tx1"/>
                </a:solidFill>
                <a:latin typeface="Arial" panose="020B0604020202020204" pitchFamily="34" charset="0"/>
              </a:defRPr>
            </a:lvl3pPr>
            <a:lvl4pPr marL="1600200" indent="-228600" defTabSz="882650">
              <a:defRPr sz="2400">
                <a:solidFill>
                  <a:schemeClr val="tx1"/>
                </a:solidFill>
                <a:latin typeface="Arial" panose="020B0604020202020204" pitchFamily="34" charset="0"/>
              </a:defRPr>
            </a:lvl4pPr>
            <a:lvl5pPr marL="2057400" indent="-228600" defTabSz="882650">
              <a:defRPr sz="2400">
                <a:solidFill>
                  <a:schemeClr val="tx1"/>
                </a:solidFill>
                <a:latin typeface="Arial" panose="020B0604020202020204" pitchFamily="34"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9pPr>
          </a:lstStyle>
          <a:p>
            <a:fld id="{04267211-205D-47E8-9F29-7E4C01D43DC3}" type="slidenum">
              <a:rPr lang="en-US" altLang="en-US" sz="800" smtClean="0">
                <a:solidFill>
                  <a:prstClr val="black"/>
                </a:solidFill>
              </a:rPr>
            </a:fld>
            <a:endParaRPr lang="en-US" altLang="en-US" sz="800" dirty="0">
              <a:solidFill>
                <a:prstClr val="black"/>
              </a:solidFill>
            </a:endParaRPr>
          </a:p>
        </p:txBody>
      </p:sp>
      <p:sp>
        <p:nvSpPr>
          <p:cNvPr id="112643" name="Rectangle 2"/>
          <p:cNvSpPr>
            <a:spLocks noGrp="1" noRot="1" noChangeAspect="1" noChangeArrowheads="1" noTextEdit="1"/>
          </p:cNvSpPr>
          <p:nvPr>
            <p:ph type="sldImg"/>
          </p:nvPr>
        </p:nvSpPr>
        <p:spPr/>
      </p:sp>
      <p:sp>
        <p:nvSpPr>
          <p:cNvPr id="11264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a:solidFill>
                  <a:schemeClr val="tx1"/>
                </a:solidFill>
                <a:latin typeface="Arial" panose="020B0604020202020204" pitchFamily="34" charset="0"/>
                <a:ea typeface="MS PGothic" panose="020B0600070205080204" pitchFamily="34" charset="-128"/>
                <a:cs typeface="MS PGothic" panose="020B0600070205080204" pitchFamily="34" charset="-128"/>
              </a:rPr>
              <a:t>13 – ICMP</a:t>
            </a:r>
            <a:endParaRPr lang="en-US" sz="1200" kern="1200" dirty="0">
              <a:solidFill>
                <a:schemeClr val="tx1"/>
              </a:solidFill>
              <a:latin typeface="Arial" panose="020B0604020202020204" pitchFamily="34" charset="0"/>
              <a:ea typeface="MS PGothic" panose="020B0600070205080204" pitchFamily="34" charset="-128"/>
              <a:cs typeface="MS PGothic" panose="020B0600070205080204" pitchFamily="34" charset="-128"/>
            </a:endParaRPr>
          </a:p>
          <a:p>
            <a:pPr>
              <a:lnSpc>
                <a:spcPct val="80000"/>
              </a:lnSpc>
              <a:buFontTx/>
              <a:buNone/>
            </a:pPr>
            <a:r>
              <a:rPr lang="en-US" sz="1200" kern="1200" dirty="0">
                <a:solidFill>
                  <a:schemeClr val="tx1"/>
                </a:solidFill>
                <a:latin typeface="Arial" panose="020B0604020202020204" pitchFamily="34" charset="0"/>
                <a:ea typeface="MS PGothic" panose="020B0600070205080204" pitchFamily="34" charset="-128"/>
                <a:cs typeface="MS PGothic" panose="020B0600070205080204" pitchFamily="34" charset="-128"/>
              </a:rPr>
              <a:t>13.1 – ICMP Messages</a:t>
            </a:r>
            <a:endParaRPr lang="en-GB" b="0" dirty="0"/>
          </a:p>
          <a:p>
            <a:pPr>
              <a:lnSpc>
                <a:spcPct val="80000"/>
              </a:lnSpc>
              <a:buFontTx/>
              <a:buNone/>
            </a:pPr>
            <a:r>
              <a:rPr lang="en-US" dirty="0"/>
              <a:t>13.1.5 – ICMPv6 Messages (Cont.)</a:t>
            </a:r>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panose="020B0604020202020204" pitchFamily="34" charset="0"/>
              </a:defRPr>
            </a:lvl1pPr>
            <a:lvl2pPr marL="742950" indent="-285750" defTabSz="882650">
              <a:defRPr sz="2400">
                <a:solidFill>
                  <a:schemeClr val="tx1"/>
                </a:solidFill>
                <a:latin typeface="Arial" panose="020B0604020202020204" pitchFamily="34" charset="0"/>
              </a:defRPr>
            </a:lvl2pPr>
            <a:lvl3pPr marL="1143000" indent="-228600" defTabSz="882650">
              <a:defRPr sz="2400">
                <a:solidFill>
                  <a:schemeClr val="tx1"/>
                </a:solidFill>
                <a:latin typeface="Arial" panose="020B0604020202020204" pitchFamily="34" charset="0"/>
              </a:defRPr>
            </a:lvl3pPr>
            <a:lvl4pPr marL="1600200" indent="-228600" defTabSz="882650">
              <a:defRPr sz="2400">
                <a:solidFill>
                  <a:schemeClr val="tx1"/>
                </a:solidFill>
                <a:latin typeface="Arial" panose="020B0604020202020204" pitchFamily="34" charset="0"/>
              </a:defRPr>
            </a:lvl4pPr>
            <a:lvl5pPr marL="2057400" indent="-228600" defTabSz="882650">
              <a:defRPr sz="2400">
                <a:solidFill>
                  <a:schemeClr val="tx1"/>
                </a:solidFill>
                <a:latin typeface="Arial" panose="020B0604020202020204" pitchFamily="34"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9pPr>
          </a:lstStyle>
          <a:p>
            <a:fld id="{04267211-205D-47E8-9F29-7E4C01D43DC3}" type="slidenum">
              <a:rPr lang="en-US" altLang="en-US" sz="800" smtClean="0">
                <a:solidFill>
                  <a:prstClr val="black"/>
                </a:solidFill>
              </a:rPr>
            </a:fld>
            <a:endParaRPr lang="en-US" altLang="en-US" sz="800" dirty="0">
              <a:solidFill>
                <a:prstClr val="black"/>
              </a:solidFill>
            </a:endParaRPr>
          </a:p>
        </p:txBody>
      </p:sp>
      <p:sp>
        <p:nvSpPr>
          <p:cNvPr id="112643" name="Rectangle 2"/>
          <p:cNvSpPr>
            <a:spLocks noGrp="1" noRot="1" noChangeAspect="1" noChangeArrowheads="1" noTextEdit="1"/>
          </p:cNvSpPr>
          <p:nvPr>
            <p:ph type="sldImg"/>
          </p:nvPr>
        </p:nvSpPr>
        <p:spPr/>
      </p:sp>
      <p:sp>
        <p:nvSpPr>
          <p:cNvPr id="11264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a:solidFill>
                  <a:schemeClr val="tx1"/>
                </a:solidFill>
                <a:latin typeface="Arial" panose="020B0604020202020204" pitchFamily="34" charset="0"/>
                <a:ea typeface="MS PGothic" panose="020B0600070205080204" pitchFamily="34" charset="-128"/>
                <a:cs typeface="MS PGothic" panose="020B0600070205080204" pitchFamily="34" charset="-128"/>
              </a:rPr>
              <a:t>13 – ICMP</a:t>
            </a:r>
            <a:endParaRPr lang="en-US" sz="1200" kern="1200" dirty="0">
              <a:solidFill>
                <a:schemeClr val="tx1"/>
              </a:solidFill>
              <a:latin typeface="Arial" panose="020B0604020202020204" pitchFamily="34" charset="0"/>
              <a:ea typeface="MS PGothic" panose="020B0600070205080204" pitchFamily="34" charset="-128"/>
              <a:cs typeface="MS PGothic" panose="020B0600070205080204" pitchFamily="34" charset="-128"/>
            </a:endParaRPr>
          </a:p>
          <a:p>
            <a:pPr>
              <a:lnSpc>
                <a:spcPct val="80000"/>
              </a:lnSpc>
              <a:buFontTx/>
              <a:buNone/>
            </a:pPr>
            <a:r>
              <a:rPr lang="en-US" sz="1200" kern="1200" dirty="0">
                <a:solidFill>
                  <a:schemeClr val="tx1"/>
                </a:solidFill>
                <a:latin typeface="Arial" panose="020B0604020202020204" pitchFamily="34" charset="0"/>
                <a:ea typeface="MS PGothic" panose="020B0600070205080204" pitchFamily="34" charset="-128"/>
                <a:cs typeface="MS PGothic" panose="020B0600070205080204" pitchFamily="34" charset="-128"/>
              </a:rPr>
              <a:t>13.1 – ICMP Messages</a:t>
            </a:r>
            <a:endParaRPr lang="en-GB" b="0" dirty="0"/>
          </a:p>
          <a:p>
            <a:pPr>
              <a:lnSpc>
                <a:spcPct val="80000"/>
              </a:lnSpc>
              <a:buFontTx/>
              <a:buNone/>
            </a:pPr>
            <a:r>
              <a:rPr lang="en-US" dirty="0"/>
              <a:t>13.1.5 – ICMPv6 Messages (Cont.)</a:t>
            </a:r>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panose="020B0604020202020204" pitchFamily="34" charset="0"/>
              </a:defRPr>
            </a:lvl1pPr>
            <a:lvl2pPr marL="742950" indent="-285750" defTabSz="882650">
              <a:defRPr sz="2400">
                <a:solidFill>
                  <a:schemeClr val="tx1"/>
                </a:solidFill>
                <a:latin typeface="Arial" panose="020B0604020202020204" pitchFamily="34" charset="0"/>
              </a:defRPr>
            </a:lvl2pPr>
            <a:lvl3pPr marL="1143000" indent="-228600" defTabSz="882650">
              <a:defRPr sz="2400">
                <a:solidFill>
                  <a:schemeClr val="tx1"/>
                </a:solidFill>
                <a:latin typeface="Arial" panose="020B0604020202020204" pitchFamily="34" charset="0"/>
              </a:defRPr>
            </a:lvl3pPr>
            <a:lvl4pPr marL="1600200" indent="-228600" defTabSz="882650">
              <a:defRPr sz="2400">
                <a:solidFill>
                  <a:schemeClr val="tx1"/>
                </a:solidFill>
                <a:latin typeface="Arial" panose="020B0604020202020204" pitchFamily="34" charset="0"/>
              </a:defRPr>
            </a:lvl4pPr>
            <a:lvl5pPr marL="2057400" indent="-228600" defTabSz="882650">
              <a:defRPr sz="2400">
                <a:solidFill>
                  <a:schemeClr val="tx1"/>
                </a:solidFill>
                <a:latin typeface="Arial" panose="020B0604020202020204" pitchFamily="34"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9pPr>
          </a:lstStyle>
          <a:p>
            <a:fld id="{04267211-205D-47E8-9F29-7E4C01D43DC3}" type="slidenum">
              <a:rPr lang="en-US" altLang="en-US" sz="800" smtClean="0">
                <a:solidFill>
                  <a:prstClr val="black"/>
                </a:solidFill>
              </a:rPr>
            </a:fld>
            <a:endParaRPr lang="en-US" altLang="en-US" sz="800" dirty="0">
              <a:solidFill>
                <a:prstClr val="black"/>
              </a:solidFill>
            </a:endParaRPr>
          </a:p>
        </p:txBody>
      </p:sp>
      <p:sp>
        <p:nvSpPr>
          <p:cNvPr id="112643" name="Rectangle 2"/>
          <p:cNvSpPr>
            <a:spLocks noGrp="1" noRot="1" noChangeAspect="1" noChangeArrowheads="1" noTextEdit="1"/>
          </p:cNvSpPr>
          <p:nvPr>
            <p:ph type="sldImg"/>
          </p:nvPr>
        </p:nvSpPr>
        <p:spPr/>
      </p:sp>
      <p:sp>
        <p:nvSpPr>
          <p:cNvPr id="11264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a:solidFill>
                  <a:schemeClr val="tx1"/>
                </a:solidFill>
                <a:latin typeface="Arial" panose="020B0604020202020204" pitchFamily="34" charset="0"/>
                <a:ea typeface="MS PGothic" panose="020B0600070205080204" pitchFamily="34" charset="-128"/>
                <a:cs typeface="MS PGothic" panose="020B0600070205080204" pitchFamily="34" charset="-128"/>
              </a:rPr>
              <a:t>13 – ICMP</a:t>
            </a:r>
            <a:endParaRPr lang="en-US" sz="1200" kern="1200" dirty="0">
              <a:solidFill>
                <a:schemeClr val="tx1"/>
              </a:solidFill>
              <a:latin typeface="Arial" panose="020B0604020202020204" pitchFamily="34" charset="0"/>
              <a:ea typeface="MS PGothic" panose="020B0600070205080204" pitchFamily="34" charset="-128"/>
              <a:cs typeface="MS PGothic" panose="020B0600070205080204" pitchFamily="34" charset="-128"/>
            </a:endParaRPr>
          </a:p>
          <a:p>
            <a:pPr>
              <a:lnSpc>
                <a:spcPct val="80000"/>
              </a:lnSpc>
              <a:buFontTx/>
              <a:buNone/>
            </a:pPr>
            <a:r>
              <a:rPr lang="en-US" sz="1200" kern="1200" dirty="0">
                <a:solidFill>
                  <a:schemeClr val="tx1"/>
                </a:solidFill>
                <a:latin typeface="Arial" panose="020B0604020202020204" pitchFamily="34" charset="0"/>
                <a:ea typeface="MS PGothic" panose="020B0600070205080204" pitchFamily="34" charset="-128"/>
                <a:cs typeface="MS PGothic" panose="020B0600070205080204" pitchFamily="34" charset="-128"/>
              </a:rPr>
              <a:t>13.1 – ICMP Messages</a:t>
            </a:r>
            <a:endParaRPr lang="en-GB" b="0" dirty="0"/>
          </a:p>
          <a:p>
            <a:pPr>
              <a:lnSpc>
                <a:spcPct val="80000"/>
              </a:lnSpc>
              <a:buFontTx/>
              <a:buNone/>
            </a:pPr>
            <a:r>
              <a:rPr lang="en-US" dirty="0"/>
              <a:t>13.1.5 – ICMPv6 Messages</a:t>
            </a:r>
            <a:endParaRPr lang="en-US" dirty="0"/>
          </a:p>
          <a:p>
            <a:pPr>
              <a:lnSpc>
                <a:spcPct val="80000"/>
              </a:lnSpc>
              <a:buFontTx/>
              <a:buNone/>
            </a:pPr>
            <a:r>
              <a:rPr lang="en-US" dirty="0"/>
              <a:t>13.1.6 – Check Your Understanding – ICMP Messages</a:t>
            </a:r>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80000"/>
              </a:lnSpc>
              <a:buFontTx/>
              <a:buNone/>
            </a:pPr>
            <a:r>
              <a:rPr lang="en-US" sz="1200" kern="1200" dirty="0">
                <a:solidFill>
                  <a:schemeClr val="tx1"/>
                </a:solidFill>
                <a:latin typeface="Arial" panose="020B0604020202020204" pitchFamily="34" charset="0"/>
                <a:ea typeface="MS PGothic" panose="020B0600070205080204" pitchFamily="34" charset="-128"/>
                <a:cs typeface="MS PGothic" panose="020B0600070205080204" pitchFamily="34" charset="-128"/>
              </a:rPr>
              <a:t>13 – ICMP</a:t>
            </a:r>
            <a:endParaRPr lang="en-US" sz="1200" kern="1200" dirty="0">
              <a:solidFill>
                <a:schemeClr val="tx1"/>
              </a:solidFill>
              <a:latin typeface="Arial" panose="020B0604020202020204" pitchFamily="34" charset="0"/>
              <a:ea typeface="MS PGothic" panose="020B0600070205080204" pitchFamily="34" charset="-128"/>
              <a:cs typeface="MS PGothic" panose="020B0600070205080204" pitchFamily="34" charset="-128"/>
            </a:endParaRPr>
          </a:p>
          <a:p>
            <a:pPr>
              <a:lnSpc>
                <a:spcPct val="80000"/>
              </a:lnSpc>
              <a:buFontTx/>
              <a:buNone/>
            </a:pPr>
            <a:r>
              <a:rPr lang="en-US" sz="1200" kern="1200" dirty="0">
                <a:solidFill>
                  <a:schemeClr val="tx1"/>
                </a:solidFill>
                <a:latin typeface="Arial" panose="020B0604020202020204" pitchFamily="34" charset="0"/>
                <a:ea typeface="MS PGothic" panose="020B0600070205080204" pitchFamily="34" charset="-128"/>
                <a:cs typeface="MS PGothic" panose="020B0600070205080204" pitchFamily="34" charset="-128"/>
              </a:rPr>
              <a:t>13.2 – Ping and Traceroute Tests</a:t>
            </a:r>
            <a:endParaRPr lang="en-US" sz="1200" kern="1200" dirty="0">
              <a:solidFill>
                <a:schemeClr val="tx1"/>
              </a:solidFill>
              <a:latin typeface="Arial" panose="020B0604020202020204" pitchFamily="34" charset="0"/>
              <a:ea typeface="MS PGothic" panose="020B0600070205080204" pitchFamily="34" charset="-128"/>
              <a:cs typeface="MS PGothic" panose="020B0600070205080204" pitchFamily="34" charset="-128"/>
            </a:endParaRPr>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fld>
            <a:endParaRPr lang="en-US" dirty="0">
              <a:solidFill>
                <a:prstClr val="black"/>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panose="020B0604020202020204" pitchFamily="34" charset="0"/>
              </a:defRPr>
            </a:lvl1pPr>
            <a:lvl2pPr marL="742950" indent="-285750" defTabSz="882650">
              <a:defRPr sz="2400">
                <a:solidFill>
                  <a:schemeClr val="tx1"/>
                </a:solidFill>
                <a:latin typeface="Arial" panose="020B0604020202020204" pitchFamily="34" charset="0"/>
              </a:defRPr>
            </a:lvl2pPr>
            <a:lvl3pPr marL="1143000" indent="-228600" defTabSz="882650">
              <a:defRPr sz="2400">
                <a:solidFill>
                  <a:schemeClr val="tx1"/>
                </a:solidFill>
                <a:latin typeface="Arial" panose="020B0604020202020204" pitchFamily="34" charset="0"/>
              </a:defRPr>
            </a:lvl3pPr>
            <a:lvl4pPr marL="1600200" indent="-228600" defTabSz="882650">
              <a:defRPr sz="2400">
                <a:solidFill>
                  <a:schemeClr val="tx1"/>
                </a:solidFill>
                <a:latin typeface="Arial" panose="020B0604020202020204" pitchFamily="34" charset="0"/>
              </a:defRPr>
            </a:lvl4pPr>
            <a:lvl5pPr marL="2057400" indent="-228600" defTabSz="882650">
              <a:defRPr sz="2400">
                <a:solidFill>
                  <a:schemeClr val="tx1"/>
                </a:solidFill>
                <a:latin typeface="Arial" panose="020B0604020202020204" pitchFamily="34"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9pPr>
          </a:lstStyle>
          <a:p>
            <a:fld id="{04267211-205D-47E8-9F29-7E4C01D43DC3}" type="slidenum">
              <a:rPr lang="en-US" altLang="en-US" sz="800" smtClean="0">
                <a:solidFill>
                  <a:prstClr val="black"/>
                </a:solidFill>
              </a:rPr>
            </a:fld>
            <a:endParaRPr lang="en-US" altLang="en-US" sz="800" dirty="0">
              <a:solidFill>
                <a:prstClr val="black"/>
              </a:solidFill>
            </a:endParaRPr>
          </a:p>
        </p:txBody>
      </p:sp>
      <p:sp>
        <p:nvSpPr>
          <p:cNvPr id="112643" name="Rectangle 2"/>
          <p:cNvSpPr>
            <a:spLocks noGrp="1" noRot="1" noChangeAspect="1" noChangeArrowheads="1" noTextEdit="1"/>
          </p:cNvSpPr>
          <p:nvPr>
            <p:ph type="sldImg"/>
          </p:nvPr>
        </p:nvSpPr>
        <p:spPr/>
      </p:sp>
      <p:sp>
        <p:nvSpPr>
          <p:cNvPr id="11264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a:solidFill>
                  <a:schemeClr val="tx1"/>
                </a:solidFill>
                <a:latin typeface="Arial" panose="020B0604020202020204" pitchFamily="34" charset="0"/>
                <a:ea typeface="MS PGothic" panose="020B0600070205080204" pitchFamily="34" charset="-128"/>
                <a:cs typeface="MS PGothic" panose="020B0600070205080204" pitchFamily="34" charset="-128"/>
              </a:rPr>
              <a:t>13 – ICMP</a:t>
            </a:r>
            <a:endParaRPr lang="en-US" sz="1200" kern="1200" dirty="0">
              <a:solidFill>
                <a:schemeClr val="tx1"/>
              </a:solidFill>
              <a:latin typeface="Arial" panose="020B0604020202020204" pitchFamily="34" charset="0"/>
              <a:ea typeface="MS PGothic" panose="020B0600070205080204" pitchFamily="34" charset="-128"/>
              <a:cs typeface="MS PGothic" panose="020B0600070205080204" pitchFamily="34" charset="-128"/>
            </a:endParaRPr>
          </a:p>
          <a:p>
            <a:pPr>
              <a:lnSpc>
                <a:spcPct val="80000"/>
              </a:lnSpc>
              <a:buFontTx/>
              <a:buNone/>
            </a:pPr>
            <a:r>
              <a:rPr lang="en-US" sz="1200" kern="1200" dirty="0">
                <a:solidFill>
                  <a:schemeClr val="tx1"/>
                </a:solidFill>
                <a:latin typeface="Arial" panose="020B0604020202020204" pitchFamily="34" charset="0"/>
                <a:ea typeface="MS PGothic" panose="020B0600070205080204" pitchFamily="34" charset="-128"/>
                <a:cs typeface="MS PGothic" panose="020B0600070205080204" pitchFamily="34" charset="-128"/>
              </a:rPr>
              <a:t>13.2 – Ping and Traceroute Tests</a:t>
            </a:r>
            <a:endParaRPr lang="en-US" sz="1200" kern="1200" dirty="0">
              <a:solidFill>
                <a:schemeClr val="tx1"/>
              </a:solidFill>
              <a:latin typeface="Arial" panose="020B0604020202020204" pitchFamily="34" charset="0"/>
              <a:ea typeface="MS PGothic" panose="020B0600070205080204" pitchFamily="34" charset="-128"/>
              <a:cs typeface="MS PGothic" panose="020B0600070205080204" pitchFamily="34" charset="-128"/>
            </a:endParaRPr>
          </a:p>
          <a:p>
            <a:pPr>
              <a:lnSpc>
                <a:spcPct val="80000"/>
              </a:lnSpc>
              <a:buFontTx/>
              <a:buNone/>
            </a:pPr>
            <a:r>
              <a:rPr lang="en-US" sz="1200" b="0" kern="1200" dirty="0">
                <a:solidFill>
                  <a:schemeClr val="tx1"/>
                </a:solidFill>
                <a:latin typeface="Arial" panose="020B0604020202020204" pitchFamily="34" charset="0"/>
                <a:ea typeface="MS PGothic" panose="020B0600070205080204" pitchFamily="34" charset="-128"/>
              </a:rPr>
              <a:t>13.2.1 – Ping – Test Connectivity</a:t>
            </a:r>
            <a:endParaRPr lang="en-GB" b="0" dirty="0"/>
          </a:p>
          <a:p>
            <a:pPr>
              <a:lnSpc>
                <a:spcPct val="80000"/>
              </a:lnSpc>
              <a:buFontTx/>
              <a:buNone/>
            </a:pPr>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panose="020B0604020202020204" pitchFamily="34" charset="0"/>
              </a:defRPr>
            </a:lvl1pPr>
            <a:lvl2pPr marL="742950" indent="-285750" defTabSz="882650">
              <a:defRPr sz="2400">
                <a:solidFill>
                  <a:schemeClr val="tx1"/>
                </a:solidFill>
                <a:latin typeface="Arial" panose="020B0604020202020204" pitchFamily="34" charset="0"/>
              </a:defRPr>
            </a:lvl2pPr>
            <a:lvl3pPr marL="1143000" indent="-228600" defTabSz="882650">
              <a:defRPr sz="2400">
                <a:solidFill>
                  <a:schemeClr val="tx1"/>
                </a:solidFill>
                <a:latin typeface="Arial" panose="020B0604020202020204" pitchFamily="34" charset="0"/>
              </a:defRPr>
            </a:lvl3pPr>
            <a:lvl4pPr marL="1600200" indent="-228600" defTabSz="882650">
              <a:defRPr sz="2400">
                <a:solidFill>
                  <a:schemeClr val="tx1"/>
                </a:solidFill>
                <a:latin typeface="Arial" panose="020B0604020202020204" pitchFamily="34" charset="0"/>
              </a:defRPr>
            </a:lvl4pPr>
            <a:lvl5pPr marL="2057400" indent="-228600" defTabSz="882650">
              <a:defRPr sz="2400">
                <a:solidFill>
                  <a:schemeClr val="tx1"/>
                </a:solidFill>
                <a:latin typeface="Arial" panose="020B0604020202020204" pitchFamily="34"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9pPr>
          </a:lstStyle>
          <a:p>
            <a:fld id="{04267211-205D-47E8-9F29-7E4C01D43DC3}" type="slidenum">
              <a:rPr lang="en-US" altLang="en-US" sz="800" smtClean="0">
                <a:solidFill>
                  <a:prstClr val="black"/>
                </a:solidFill>
              </a:rPr>
            </a:fld>
            <a:endParaRPr lang="en-US" altLang="en-US" sz="800" dirty="0">
              <a:solidFill>
                <a:prstClr val="black"/>
              </a:solidFill>
            </a:endParaRPr>
          </a:p>
        </p:txBody>
      </p:sp>
      <p:sp>
        <p:nvSpPr>
          <p:cNvPr id="112643" name="Rectangle 2"/>
          <p:cNvSpPr>
            <a:spLocks noGrp="1" noRot="1" noChangeAspect="1" noChangeArrowheads="1" noTextEdit="1"/>
          </p:cNvSpPr>
          <p:nvPr>
            <p:ph type="sldImg"/>
          </p:nvPr>
        </p:nvSpPr>
        <p:spPr/>
      </p:sp>
      <p:sp>
        <p:nvSpPr>
          <p:cNvPr id="11264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a:solidFill>
                  <a:schemeClr val="tx1"/>
                </a:solidFill>
                <a:latin typeface="Arial" panose="020B0604020202020204" pitchFamily="34" charset="0"/>
                <a:ea typeface="MS PGothic" panose="020B0600070205080204" pitchFamily="34" charset="-128"/>
                <a:cs typeface="MS PGothic" panose="020B0600070205080204" pitchFamily="34" charset="-128"/>
              </a:rPr>
              <a:t>13 – ICMP</a:t>
            </a:r>
            <a:endParaRPr lang="en-US" sz="1200" kern="1200" dirty="0">
              <a:solidFill>
                <a:schemeClr val="tx1"/>
              </a:solidFill>
              <a:latin typeface="Arial" panose="020B0604020202020204" pitchFamily="34" charset="0"/>
              <a:ea typeface="MS PGothic" panose="020B0600070205080204" pitchFamily="34" charset="-128"/>
              <a:cs typeface="MS PGothic" panose="020B0600070205080204" pitchFamily="34" charset="-128"/>
            </a:endParaRPr>
          </a:p>
          <a:p>
            <a:pPr>
              <a:lnSpc>
                <a:spcPct val="80000"/>
              </a:lnSpc>
              <a:buFontTx/>
              <a:buNone/>
            </a:pPr>
            <a:r>
              <a:rPr lang="en-US" sz="1200" kern="1200" dirty="0">
                <a:solidFill>
                  <a:schemeClr val="tx1"/>
                </a:solidFill>
                <a:latin typeface="Arial" panose="020B0604020202020204" pitchFamily="34" charset="0"/>
                <a:ea typeface="MS PGothic" panose="020B0600070205080204" pitchFamily="34" charset="-128"/>
                <a:cs typeface="MS PGothic" panose="020B0600070205080204" pitchFamily="34" charset="-128"/>
              </a:rPr>
              <a:t>13.2 – Ping and Traceroute Tests</a:t>
            </a:r>
            <a:endParaRPr lang="en-US" sz="1200" kern="1200" dirty="0">
              <a:solidFill>
                <a:schemeClr val="tx1"/>
              </a:solidFill>
              <a:latin typeface="Arial" panose="020B0604020202020204" pitchFamily="34" charset="0"/>
              <a:ea typeface="MS PGothic" panose="020B0600070205080204" pitchFamily="34" charset="-128"/>
              <a:cs typeface="MS PGothic" panose="020B0600070205080204" pitchFamily="34" charset="-128"/>
            </a:endParaRPr>
          </a:p>
          <a:p>
            <a:pPr>
              <a:lnSpc>
                <a:spcPct val="80000"/>
              </a:lnSpc>
              <a:buFontTx/>
              <a:buNone/>
            </a:pPr>
            <a:r>
              <a:rPr lang="en-US" sz="1200" b="0" kern="1200" dirty="0">
                <a:solidFill>
                  <a:schemeClr val="tx1"/>
                </a:solidFill>
                <a:latin typeface="Arial" panose="020B0604020202020204" pitchFamily="34" charset="0"/>
                <a:ea typeface="MS PGothic" panose="020B0600070205080204" pitchFamily="34" charset="-128"/>
              </a:rPr>
              <a:t>13.2.2 – Ping the Loopback</a:t>
            </a:r>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panose="020B0604020202020204" pitchFamily="34" charset="0"/>
              </a:defRPr>
            </a:lvl1pPr>
            <a:lvl2pPr marL="742950" indent="-285750" defTabSz="882650">
              <a:defRPr sz="2400">
                <a:solidFill>
                  <a:schemeClr val="tx1"/>
                </a:solidFill>
                <a:latin typeface="Arial" panose="020B0604020202020204" pitchFamily="34" charset="0"/>
              </a:defRPr>
            </a:lvl2pPr>
            <a:lvl3pPr marL="1143000" indent="-228600" defTabSz="882650">
              <a:defRPr sz="2400">
                <a:solidFill>
                  <a:schemeClr val="tx1"/>
                </a:solidFill>
                <a:latin typeface="Arial" panose="020B0604020202020204" pitchFamily="34" charset="0"/>
              </a:defRPr>
            </a:lvl3pPr>
            <a:lvl4pPr marL="1600200" indent="-228600" defTabSz="882650">
              <a:defRPr sz="2400">
                <a:solidFill>
                  <a:schemeClr val="tx1"/>
                </a:solidFill>
                <a:latin typeface="Arial" panose="020B0604020202020204" pitchFamily="34" charset="0"/>
              </a:defRPr>
            </a:lvl4pPr>
            <a:lvl5pPr marL="2057400" indent="-228600" defTabSz="882650">
              <a:defRPr sz="2400">
                <a:solidFill>
                  <a:schemeClr val="tx1"/>
                </a:solidFill>
                <a:latin typeface="Arial" panose="020B0604020202020204" pitchFamily="34"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9pPr>
          </a:lstStyle>
          <a:p>
            <a:fld id="{04267211-205D-47E8-9F29-7E4C01D43DC3}" type="slidenum">
              <a:rPr lang="en-US" altLang="en-US" sz="800" smtClean="0"/>
            </a:fld>
            <a:endParaRPr lang="en-US" altLang="en-US" sz="800" dirty="0"/>
          </a:p>
        </p:txBody>
      </p:sp>
      <p:sp>
        <p:nvSpPr>
          <p:cNvPr id="112643" name="Rectangle 2"/>
          <p:cNvSpPr>
            <a:spLocks noGrp="1" noRot="1" noChangeAspect="1" noChangeArrowheads="1" noTextEdit="1"/>
          </p:cNvSpPr>
          <p:nvPr>
            <p:ph type="sldImg"/>
          </p:nvPr>
        </p:nvSpPr>
        <p:spPr/>
      </p:sp>
      <p:sp>
        <p:nvSpPr>
          <p:cNvPr id="11264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a:solidFill>
                  <a:schemeClr val="tx1"/>
                </a:solidFill>
                <a:latin typeface="Arial" panose="020B0604020202020204" pitchFamily="34" charset="0"/>
                <a:ea typeface="MS PGothic" panose="020B0600070205080204" pitchFamily="34" charset="-128"/>
                <a:cs typeface="MS PGothic" panose="020B0600070205080204" pitchFamily="34" charset="-128"/>
              </a:rPr>
              <a:t>13 – ICMP</a:t>
            </a:r>
            <a:endParaRPr lang="en-US" sz="1200" kern="1200" dirty="0">
              <a:solidFill>
                <a:schemeClr val="tx1"/>
              </a:solidFill>
              <a:latin typeface="Arial" panose="020B0604020202020204" pitchFamily="34" charset="0"/>
              <a:ea typeface="MS PGothic" panose="020B0600070205080204" pitchFamily="34" charset="-128"/>
              <a:cs typeface="MS PGothic" panose="020B0600070205080204" pitchFamily="34" charset="-128"/>
            </a:endParaRPr>
          </a:p>
          <a:p>
            <a:pPr>
              <a:lnSpc>
                <a:spcPct val="80000"/>
              </a:lnSpc>
              <a:buFontTx/>
              <a:buNone/>
            </a:pPr>
            <a:r>
              <a:rPr lang="en-US" sz="1200" kern="1200" dirty="0">
                <a:solidFill>
                  <a:schemeClr val="tx1"/>
                </a:solidFill>
                <a:latin typeface="Arial" panose="020B0604020202020204" pitchFamily="34" charset="0"/>
                <a:ea typeface="MS PGothic" panose="020B0600070205080204" pitchFamily="34" charset="-128"/>
                <a:cs typeface="MS PGothic" panose="020B0600070205080204" pitchFamily="34" charset="-128"/>
              </a:rPr>
              <a:t>13.2 – Ping and Traceroute Tests</a:t>
            </a:r>
            <a:endParaRPr lang="en-US" sz="1200" kern="1200" dirty="0">
              <a:solidFill>
                <a:schemeClr val="tx1"/>
              </a:solidFill>
              <a:latin typeface="Arial" panose="020B0604020202020204" pitchFamily="34" charset="0"/>
              <a:ea typeface="MS PGothic" panose="020B0600070205080204" pitchFamily="34" charset="-128"/>
              <a:cs typeface="MS PGothic" panose="020B0600070205080204" pitchFamily="34" charset="-128"/>
            </a:endParaRPr>
          </a:p>
          <a:p>
            <a:pPr>
              <a:lnSpc>
                <a:spcPct val="80000"/>
              </a:lnSpc>
              <a:buFontTx/>
              <a:buNone/>
            </a:pPr>
            <a:r>
              <a:rPr lang="en-US" sz="1200" b="0" kern="1200" dirty="0">
                <a:solidFill>
                  <a:schemeClr val="tx1"/>
                </a:solidFill>
                <a:latin typeface="Arial" panose="020B0604020202020204" pitchFamily="34" charset="0"/>
                <a:ea typeface="MS PGothic" panose="020B0600070205080204" pitchFamily="34" charset="-128"/>
              </a:rPr>
              <a:t>13.2.3 – Ping the Default Gateway</a:t>
            </a:r>
            <a:endParaRPr lang="en-GB" b="0"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80000"/>
              </a:lnSpc>
              <a:buFontTx/>
              <a:buNone/>
            </a:pPr>
            <a:r>
              <a:rPr lang="en-US" sz="1200" kern="1200" dirty="0">
                <a:solidFill>
                  <a:schemeClr val="tx1"/>
                </a:solidFill>
                <a:latin typeface="Arial" panose="020B0604020202020204" pitchFamily="34" charset="0"/>
                <a:ea typeface="MS PGothic" panose="020B0600070205080204" pitchFamily="34" charset="-128"/>
                <a:cs typeface="MS PGothic" panose="020B0600070205080204" pitchFamily="34" charset="-128"/>
              </a:rPr>
              <a:t>13 – ICMP</a:t>
            </a:r>
            <a:endParaRPr lang="en-US" sz="1200" kern="1200" dirty="0">
              <a:solidFill>
                <a:schemeClr val="tx1"/>
              </a:solidFill>
              <a:latin typeface="Arial" panose="020B0604020202020204" pitchFamily="34" charset="0"/>
              <a:ea typeface="MS PGothic" panose="020B0600070205080204" pitchFamily="34" charset="-128"/>
              <a:cs typeface="MS PGothic" panose="020B0600070205080204" pitchFamily="34" charset="-128"/>
            </a:endParaRPr>
          </a:p>
          <a:p>
            <a:pPr>
              <a:lnSpc>
                <a:spcPct val="80000"/>
              </a:lnSpc>
              <a:buFontTx/>
              <a:buNone/>
            </a:pPr>
            <a:r>
              <a:rPr lang="en-US" sz="1200" kern="1200" dirty="0">
                <a:solidFill>
                  <a:schemeClr val="tx1"/>
                </a:solidFill>
                <a:latin typeface="Arial" panose="020B0604020202020204" pitchFamily="34" charset="0"/>
                <a:ea typeface="MS PGothic" panose="020B0600070205080204" pitchFamily="34" charset="-128"/>
                <a:cs typeface="MS PGothic" panose="020B0600070205080204" pitchFamily="34" charset="-128"/>
              </a:rPr>
              <a:t>13.2 – Ping and Traceroute Tests</a:t>
            </a:r>
            <a:endParaRPr lang="en-US" sz="1200" kern="1200" dirty="0">
              <a:solidFill>
                <a:schemeClr val="tx1"/>
              </a:solidFill>
              <a:latin typeface="Arial" panose="020B0604020202020204" pitchFamily="34" charset="0"/>
              <a:ea typeface="MS PGothic" panose="020B0600070205080204" pitchFamily="34" charset="-128"/>
              <a:cs typeface="MS PGothic" panose="020B0600070205080204" pitchFamily="34" charset="-128"/>
            </a:endParaRPr>
          </a:p>
          <a:p>
            <a:pPr>
              <a:lnSpc>
                <a:spcPct val="80000"/>
              </a:lnSpc>
              <a:buFontTx/>
              <a:buNone/>
            </a:pPr>
            <a:r>
              <a:rPr lang="en-US" sz="1200" b="0" kern="1200" dirty="0">
                <a:solidFill>
                  <a:schemeClr val="tx1"/>
                </a:solidFill>
                <a:latin typeface="Arial" panose="020B0604020202020204" pitchFamily="34" charset="0"/>
                <a:ea typeface="MS PGothic" panose="020B0600070205080204" pitchFamily="34" charset="-128"/>
              </a:rPr>
              <a:t>13.2.4 – Ping a Remote Host</a:t>
            </a:r>
            <a:endParaRPr lang="en-GB" b="0"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fld>
            <a:endParaRPr lang="en-US" dirty="0">
              <a:solidFill>
                <a:prstClr val="black"/>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80000"/>
              </a:lnSpc>
              <a:buFontTx/>
              <a:buNone/>
            </a:pPr>
            <a:r>
              <a:rPr lang="en-US" sz="1200" kern="1200" dirty="0">
                <a:solidFill>
                  <a:schemeClr val="tx1"/>
                </a:solidFill>
                <a:latin typeface="Arial" panose="020B0604020202020204" pitchFamily="34" charset="0"/>
                <a:ea typeface="MS PGothic" panose="020B0600070205080204" pitchFamily="34" charset="-128"/>
                <a:cs typeface="MS PGothic" panose="020B0600070205080204" pitchFamily="34" charset="-128"/>
              </a:rPr>
              <a:t>13 – ICMP</a:t>
            </a:r>
            <a:endParaRPr lang="en-US" sz="1200" kern="1200" dirty="0">
              <a:solidFill>
                <a:schemeClr val="tx1"/>
              </a:solidFill>
              <a:latin typeface="Arial" panose="020B0604020202020204" pitchFamily="34" charset="0"/>
              <a:ea typeface="MS PGothic" panose="020B0600070205080204" pitchFamily="34" charset="-128"/>
              <a:cs typeface="MS PGothic" panose="020B0600070205080204" pitchFamily="34" charset="-128"/>
            </a:endParaRPr>
          </a:p>
          <a:p>
            <a:pPr>
              <a:lnSpc>
                <a:spcPct val="80000"/>
              </a:lnSpc>
              <a:buFontTx/>
              <a:buNone/>
            </a:pPr>
            <a:r>
              <a:rPr lang="en-US" sz="1200" kern="1200" dirty="0">
                <a:solidFill>
                  <a:schemeClr val="tx1"/>
                </a:solidFill>
                <a:latin typeface="Arial" panose="020B0604020202020204" pitchFamily="34" charset="0"/>
                <a:ea typeface="MS PGothic" panose="020B0600070205080204" pitchFamily="34" charset="-128"/>
                <a:cs typeface="MS PGothic" panose="020B0600070205080204" pitchFamily="34" charset="-128"/>
              </a:rPr>
              <a:t>13.2 – Ping and Traceroute Tests</a:t>
            </a:r>
            <a:endParaRPr lang="en-US" sz="1200" kern="1200" dirty="0">
              <a:solidFill>
                <a:schemeClr val="tx1"/>
              </a:solidFill>
              <a:latin typeface="Arial" panose="020B0604020202020204" pitchFamily="34" charset="0"/>
              <a:ea typeface="MS PGothic" panose="020B0600070205080204" pitchFamily="34" charset="-128"/>
              <a:cs typeface="MS PGothic" panose="020B0600070205080204" pitchFamily="34" charset="-128"/>
            </a:endParaRPr>
          </a:p>
          <a:p>
            <a:pPr>
              <a:lnSpc>
                <a:spcPct val="80000"/>
              </a:lnSpc>
              <a:buFontTx/>
              <a:buNone/>
            </a:pPr>
            <a:r>
              <a:rPr lang="en-US" sz="1200" b="0" kern="1200" dirty="0">
                <a:solidFill>
                  <a:schemeClr val="tx1"/>
                </a:solidFill>
                <a:latin typeface="Arial" panose="020B0604020202020204" pitchFamily="34" charset="0"/>
                <a:ea typeface="MS PGothic" panose="020B0600070205080204" pitchFamily="34" charset="-128"/>
              </a:rPr>
              <a:t>13.2.5 – Traceroute – Test the Path</a:t>
            </a:r>
            <a:endParaRPr lang="en-US" sz="1200" b="0" kern="1200" dirty="0">
              <a:solidFill>
                <a:schemeClr val="tx1"/>
              </a:solidFill>
              <a:latin typeface="Arial" panose="020B0604020202020204" pitchFamily="34" charset="0"/>
              <a:ea typeface="MS PGothic" panose="020B0600070205080204" pitchFamily="34" charset="-128"/>
            </a:endParaRPr>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fld>
            <a:endParaRPr lang="en-US" dirty="0">
              <a:solidFill>
                <a:prstClr val="black"/>
              </a:solidFil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80000"/>
              </a:lnSpc>
              <a:buFontTx/>
              <a:buNone/>
            </a:pPr>
            <a:r>
              <a:rPr lang="en-US" sz="1200" kern="1200" dirty="0">
                <a:solidFill>
                  <a:schemeClr val="tx1"/>
                </a:solidFill>
                <a:latin typeface="Arial" panose="020B0604020202020204" pitchFamily="34" charset="0"/>
                <a:ea typeface="MS PGothic" panose="020B0600070205080204" pitchFamily="34" charset="-128"/>
                <a:cs typeface="MS PGothic" panose="020B0600070205080204" pitchFamily="34" charset="-128"/>
              </a:rPr>
              <a:t>13 – ICMP</a:t>
            </a:r>
            <a:endParaRPr lang="en-US" sz="1200" kern="1200" dirty="0">
              <a:solidFill>
                <a:schemeClr val="tx1"/>
              </a:solidFill>
              <a:latin typeface="Arial" panose="020B0604020202020204" pitchFamily="34" charset="0"/>
              <a:ea typeface="MS PGothic" panose="020B0600070205080204" pitchFamily="34" charset="-128"/>
              <a:cs typeface="MS PGothic" panose="020B0600070205080204" pitchFamily="34" charset="-128"/>
            </a:endParaRPr>
          </a:p>
          <a:p>
            <a:pPr>
              <a:lnSpc>
                <a:spcPct val="80000"/>
              </a:lnSpc>
              <a:buFontTx/>
              <a:buNone/>
            </a:pPr>
            <a:r>
              <a:rPr lang="en-US" sz="1200" kern="1200" dirty="0">
                <a:solidFill>
                  <a:schemeClr val="tx1"/>
                </a:solidFill>
                <a:latin typeface="Arial" panose="020B0604020202020204" pitchFamily="34" charset="0"/>
                <a:ea typeface="MS PGothic" panose="020B0600070205080204" pitchFamily="34" charset="-128"/>
                <a:cs typeface="MS PGothic" panose="020B0600070205080204" pitchFamily="34" charset="-128"/>
              </a:rPr>
              <a:t>13.2 – Ping and Traceroute Tests</a:t>
            </a:r>
            <a:endParaRPr lang="en-US" sz="1200" kern="1200" dirty="0">
              <a:solidFill>
                <a:schemeClr val="tx1"/>
              </a:solidFill>
              <a:latin typeface="Arial" panose="020B0604020202020204" pitchFamily="34" charset="0"/>
              <a:ea typeface="MS PGothic" panose="020B0600070205080204" pitchFamily="34" charset="-128"/>
              <a:cs typeface="MS PGothic" panose="020B0600070205080204" pitchFamily="34" charset="-128"/>
            </a:endParaRPr>
          </a:p>
          <a:p>
            <a:pPr>
              <a:lnSpc>
                <a:spcPct val="80000"/>
              </a:lnSpc>
              <a:buFontTx/>
              <a:buNone/>
            </a:pPr>
            <a:r>
              <a:rPr lang="en-US" sz="1200" b="0" kern="1200" dirty="0">
                <a:solidFill>
                  <a:schemeClr val="tx1"/>
                </a:solidFill>
                <a:latin typeface="Arial" panose="020B0604020202020204" pitchFamily="34" charset="0"/>
                <a:ea typeface="MS PGothic" panose="020B0600070205080204" pitchFamily="34" charset="-128"/>
              </a:rPr>
              <a:t>13.2.5 – Traceroute – Test the Path (Cont.)</a:t>
            </a:r>
            <a:endParaRPr lang="en-US" sz="1200" b="0" kern="1200" dirty="0">
              <a:solidFill>
                <a:schemeClr val="tx1"/>
              </a:solidFill>
              <a:latin typeface="Arial" panose="020B0604020202020204" pitchFamily="34" charset="0"/>
              <a:ea typeface="MS PGothic" panose="020B0600070205080204" pitchFamily="34" charset="-128"/>
            </a:endParaRPr>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fld>
            <a:endParaRPr lang="en-US" dirty="0">
              <a:solidFill>
                <a:prstClr val="black"/>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605" eaLnBrk="0" hangingPunct="0">
              <a:defRPr sz="2400" b="1">
                <a:solidFill>
                  <a:schemeClr val="tx1"/>
                </a:solidFill>
                <a:latin typeface="Arial" panose="020B0604020202020204" pitchFamily="34" charset="0"/>
                <a:cs typeface="Arial" panose="020B0604020202020204" pitchFamily="34" charset="0"/>
              </a:defRPr>
            </a:lvl1pPr>
            <a:lvl2pPr marL="742950" indent="-285750" defTabSz="903605" eaLnBrk="0" hangingPunct="0">
              <a:defRPr sz="2400" b="1">
                <a:solidFill>
                  <a:schemeClr val="tx1"/>
                </a:solidFill>
                <a:latin typeface="Arial" panose="020B0604020202020204" pitchFamily="34" charset="0"/>
                <a:cs typeface="Arial" panose="020B0604020202020204" pitchFamily="34" charset="0"/>
              </a:defRPr>
            </a:lvl2pPr>
            <a:lvl3pPr marL="1143000" indent="-228600" defTabSz="903605" eaLnBrk="0" hangingPunct="0">
              <a:defRPr sz="2400" b="1">
                <a:solidFill>
                  <a:schemeClr val="tx1"/>
                </a:solidFill>
                <a:latin typeface="Arial" panose="020B0604020202020204" pitchFamily="34" charset="0"/>
                <a:cs typeface="Arial" panose="020B0604020202020204" pitchFamily="34" charset="0"/>
              </a:defRPr>
            </a:lvl3pPr>
            <a:lvl4pPr marL="1600200" indent="-228600" defTabSz="903605" eaLnBrk="0" hangingPunct="0">
              <a:defRPr sz="2400" b="1">
                <a:solidFill>
                  <a:schemeClr val="tx1"/>
                </a:solidFill>
                <a:latin typeface="Arial" panose="020B0604020202020204" pitchFamily="34" charset="0"/>
                <a:cs typeface="Arial" panose="020B0604020202020204" pitchFamily="34" charset="0"/>
              </a:defRPr>
            </a:lvl4pPr>
            <a:lvl5pPr marL="2057400" indent="-228600" defTabSz="903605" eaLnBrk="0" hangingPunct="0">
              <a:defRPr sz="2400" b="1">
                <a:solidFill>
                  <a:schemeClr val="tx1"/>
                </a:solidFill>
                <a:latin typeface="Arial" panose="020B0604020202020204" pitchFamily="34" charset="0"/>
                <a:cs typeface="Arial" panose="020B0604020202020204" pitchFamily="34" charset="0"/>
              </a:defRPr>
            </a:lvl5pPr>
            <a:lvl6pPr marL="2514600" indent="-228600" defTabSz="903605" eaLnBrk="0" fontAlgn="base" hangingPunct="0">
              <a:spcBef>
                <a:spcPct val="0"/>
              </a:spcBef>
              <a:spcAft>
                <a:spcPct val="0"/>
              </a:spcAft>
              <a:defRPr sz="2400" b="1">
                <a:solidFill>
                  <a:schemeClr val="tx1"/>
                </a:solidFill>
                <a:latin typeface="Arial" panose="020B0604020202020204" pitchFamily="34" charset="0"/>
                <a:cs typeface="Arial" panose="020B0604020202020204" pitchFamily="34" charset="0"/>
              </a:defRPr>
            </a:lvl6pPr>
            <a:lvl7pPr marL="2971800" indent="-228600" defTabSz="903605" eaLnBrk="0" fontAlgn="base" hangingPunct="0">
              <a:spcBef>
                <a:spcPct val="0"/>
              </a:spcBef>
              <a:spcAft>
                <a:spcPct val="0"/>
              </a:spcAft>
              <a:defRPr sz="2400" b="1">
                <a:solidFill>
                  <a:schemeClr val="tx1"/>
                </a:solidFill>
                <a:latin typeface="Arial" panose="020B0604020202020204" pitchFamily="34" charset="0"/>
                <a:cs typeface="Arial" panose="020B0604020202020204" pitchFamily="34" charset="0"/>
              </a:defRPr>
            </a:lvl7pPr>
            <a:lvl8pPr marL="3429000" indent="-228600" defTabSz="903605" eaLnBrk="0" fontAlgn="base" hangingPunct="0">
              <a:spcBef>
                <a:spcPct val="0"/>
              </a:spcBef>
              <a:spcAft>
                <a:spcPct val="0"/>
              </a:spcAft>
              <a:defRPr sz="2400" b="1">
                <a:solidFill>
                  <a:schemeClr val="tx1"/>
                </a:solidFill>
                <a:latin typeface="Arial" panose="020B0604020202020204" pitchFamily="34" charset="0"/>
                <a:cs typeface="Arial" panose="020B0604020202020204" pitchFamily="34" charset="0"/>
              </a:defRPr>
            </a:lvl8pPr>
            <a:lvl9pPr marL="3886200" indent="-228600" defTabSz="903605" eaLnBrk="0" fontAlgn="base" hangingPunct="0">
              <a:spcBef>
                <a:spcPct val="0"/>
              </a:spcBef>
              <a:spcAft>
                <a:spcPct val="0"/>
              </a:spcAft>
              <a:defRPr sz="2400" b="1">
                <a:solidFill>
                  <a:schemeClr val="tx1"/>
                </a:solidFill>
                <a:latin typeface="Arial" panose="020B0604020202020204" pitchFamily="34" charset="0"/>
                <a:cs typeface="Arial" panose="020B0604020202020204" pitchFamily="34" charset="0"/>
              </a:defRPr>
            </a:lvl9pPr>
          </a:lstStyle>
          <a:p>
            <a:pPr algn="r"/>
            <a:fld id="{7C839C26-801B-42B6-A101-60F37FE2B0A8}" type="slidenum">
              <a:rPr lang="en-US" sz="800" b="0">
                <a:solidFill>
                  <a:prstClr val="black"/>
                </a:solidFill>
              </a:rPr>
            </a:fld>
            <a:endParaRPr lang="en-US" sz="800" b="0" dirty="0">
              <a:solidFill>
                <a:prstClr val="black"/>
              </a:solidFill>
            </a:endParaRPr>
          </a:p>
        </p:txBody>
      </p:sp>
      <p:sp>
        <p:nvSpPr>
          <p:cNvPr id="18435" name="Rectangle 2"/>
          <p:cNvSpPr>
            <a:spLocks noGrp="1" noRot="1" noChangeAspect="1" noChangeArrowheads="1" noTextEdit="1"/>
          </p:cNvSpPr>
          <p:nvPr>
            <p:ph type="sldImg"/>
          </p:nvPr>
        </p:nvSpPr>
        <p:spPr/>
      </p:sp>
      <p:sp>
        <p:nvSpPr>
          <p:cNvPr id="1843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a:solidFill>
                  <a:schemeClr val="tx1"/>
                </a:solidFill>
                <a:latin typeface="Arial" panose="020B0604020202020204" pitchFamily="34" charset="0"/>
                <a:ea typeface="MS PGothic" panose="020B0600070205080204" pitchFamily="34" charset="-128"/>
                <a:cs typeface="MS PGothic" panose="020B0600070205080204" pitchFamily="34" charset="-128"/>
              </a:rPr>
              <a:t>13 – ICMP</a:t>
            </a:r>
            <a:endParaRPr lang="en-US" sz="1200" kern="1200" dirty="0">
              <a:solidFill>
                <a:schemeClr val="tx1"/>
              </a:solidFill>
              <a:latin typeface="Arial" panose="020B0604020202020204" pitchFamily="34" charset="0"/>
              <a:ea typeface="MS PGothic" panose="020B0600070205080204" pitchFamily="34" charset="-128"/>
              <a:cs typeface="MS PGothic" panose="020B0600070205080204" pitchFamily="34" charset="-128"/>
            </a:endParaRPr>
          </a:p>
          <a:p>
            <a:pPr>
              <a:lnSpc>
                <a:spcPct val="80000"/>
              </a:lnSpc>
              <a:buFontTx/>
              <a:buNone/>
            </a:pPr>
            <a:r>
              <a:rPr lang="en-US" sz="1200" kern="1200" dirty="0">
                <a:solidFill>
                  <a:schemeClr val="tx1"/>
                </a:solidFill>
                <a:latin typeface="Arial" panose="020B0604020202020204" pitchFamily="34" charset="0"/>
                <a:ea typeface="MS PGothic" panose="020B0600070205080204" pitchFamily="34" charset="-128"/>
                <a:cs typeface="MS PGothic" panose="020B0600070205080204" pitchFamily="34" charset="-128"/>
              </a:rPr>
              <a:t>13.0.2 – What will I learn to do in this module?</a:t>
            </a:r>
            <a:endParaRPr lang="en-GB" b="0" dirty="0"/>
          </a:p>
          <a:p>
            <a:pPr>
              <a:buFontTx/>
              <a:buNone/>
            </a:pPr>
            <a:endParaRPr lang="en-GB"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panose="020B0604020202020204" pitchFamily="34" charset="0"/>
              </a:defRPr>
            </a:lvl1pPr>
            <a:lvl2pPr marL="742950" indent="-285750" defTabSz="882650">
              <a:defRPr sz="2400">
                <a:solidFill>
                  <a:schemeClr val="tx1"/>
                </a:solidFill>
                <a:latin typeface="Arial" panose="020B0604020202020204" pitchFamily="34" charset="0"/>
              </a:defRPr>
            </a:lvl2pPr>
            <a:lvl3pPr marL="1143000" indent="-228600" defTabSz="882650">
              <a:defRPr sz="2400">
                <a:solidFill>
                  <a:schemeClr val="tx1"/>
                </a:solidFill>
                <a:latin typeface="Arial" panose="020B0604020202020204" pitchFamily="34" charset="0"/>
              </a:defRPr>
            </a:lvl3pPr>
            <a:lvl4pPr marL="1600200" indent="-228600" defTabSz="882650">
              <a:defRPr sz="2400">
                <a:solidFill>
                  <a:schemeClr val="tx1"/>
                </a:solidFill>
                <a:latin typeface="Arial" panose="020B0604020202020204" pitchFamily="34" charset="0"/>
              </a:defRPr>
            </a:lvl4pPr>
            <a:lvl5pPr marL="2057400" indent="-228600" defTabSz="882650">
              <a:defRPr sz="2400">
                <a:solidFill>
                  <a:schemeClr val="tx1"/>
                </a:solidFill>
                <a:latin typeface="Arial" panose="020B0604020202020204" pitchFamily="34"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9pPr>
          </a:lstStyle>
          <a:p>
            <a:fld id="{04267211-205D-47E8-9F29-7E4C01D43DC3}" type="slidenum">
              <a:rPr lang="en-US" altLang="en-US" sz="800" smtClean="0"/>
            </a:fld>
            <a:endParaRPr lang="en-US" altLang="en-US" sz="800" dirty="0"/>
          </a:p>
        </p:txBody>
      </p:sp>
      <p:sp>
        <p:nvSpPr>
          <p:cNvPr id="112643" name="Rectangle 2"/>
          <p:cNvSpPr>
            <a:spLocks noGrp="1" noRot="1" noChangeAspect="1" noChangeArrowheads="1" noTextEdit="1"/>
          </p:cNvSpPr>
          <p:nvPr>
            <p:ph type="sldImg"/>
          </p:nvPr>
        </p:nvSpPr>
        <p:spPr/>
      </p:sp>
      <p:sp>
        <p:nvSpPr>
          <p:cNvPr id="11264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a:solidFill>
                  <a:schemeClr val="tx1"/>
                </a:solidFill>
                <a:latin typeface="Arial" panose="020B0604020202020204" pitchFamily="34" charset="0"/>
                <a:ea typeface="MS PGothic" panose="020B0600070205080204" pitchFamily="34" charset="-128"/>
                <a:cs typeface="MS PGothic" panose="020B0600070205080204" pitchFamily="34" charset="-128"/>
              </a:rPr>
              <a:t>13 – ICMP</a:t>
            </a:r>
            <a:endParaRPr lang="en-US" sz="1200" kern="1200" dirty="0">
              <a:solidFill>
                <a:schemeClr val="tx1"/>
              </a:solidFill>
              <a:latin typeface="Arial" panose="020B0604020202020204" pitchFamily="34" charset="0"/>
              <a:ea typeface="MS PGothic" panose="020B0600070205080204" pitchFamily="34" charset="-128"/>
              <a:cs typeface="MS PGothic" panose="020B0600070205080204" pitchFamily="34" charset="-128"/>
            </a:endParaRPr>
          </a:p>
          <a:p>
            <a:pPr>
              <a:lnSpc>
                <a:spcPct val="80000"/>
              </a:lnSpc>
              <a:buFontTx/>
              <a:buNone/>
            </a:pPr>
            <a:r>
              <a:rPr lang="en-US" sz="1200" kern="1200" dirty="0">
                <a:solidFill>
                  <a:schemeClr val="tx1"/>
                </a:solidFill>
                <a:latin typeface="Arial" panose="020B0604020202020204" pitchFamily="34" charset="0"/>
                <a:ea typeface="MS PGothic" panose="020B0600070205080204" pitchFamily="34" charset="-128"/>
                <a:cs typeface="MS PGothic" panose="020B0600070205080204" pitchFamily="34" charset="-128"/>
              </a:rPr>
              <a:t>13.2 – Ping and Traceroute Tests</a:t>
            </a:r>
            <a:endParaRPr lang="en-US" sz="1200" kern="1200" dirty="0">
              <a:solidFill>
                <a:schemeClr val="tx1"/>
              </a:solidFill>
              <a:latin typeface="Arial" panose="020B0604020202020204" pitchFamily="34" charset="0"/>
              <a:ea typeface="MS PGothic" panose="020B0600070205080204" pitchFamily="34" charset="-128"/>
              <a:cs typeface="MS PGothic" panose="020B0600070205080204" pitchFamily="34" charset="-128"/>
            </a:endParaRPr>
          </a:p>
          <a:p>
            <a:pPr>
              <a:lnSpc>
                <a:spcPct val="80000"/>
              </a:lnSpc>
              <a:buFontTx/>
              <a:buNone/>
            </a:pPr>
            <a:r>
              <a:rPr lang="en-US" sz="1200" b="0" kern="1200" dirty="0">
                <a:solidFill>
                  <a:schemeClr val="tx1"/>
                </a:solidFill>
                <a:latin typeface="Arial" panose="020B0604020202020204" pitchFamily="34" charset="0"/>
                <a:ea typeface="MS PGothic" panose="020B0600070205080204" pitchFamily="34" charset="-128"/>
              </a:rPr>
              <a:t>13.2.6 – Packet Tracer – Verify IPv4 and Ipv6 Addressing</a:t>
            </a:r>
            <a:endParaRPr lang="en-US" sz="1200" b="0" kern="1200" dirty="0">
              <a:solidFill>
                <a:schemeClr val="tx1"/>
              </a:solidFill>
              <a:latin typeface="Arial" panose="020B0604020202020204" pitchFamily="34" charset="0"/>
              <a:ea typeface="MS PGothic" panose="020B0600070205080204" pitchFamily="34" charset="-128"/>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panose="020B0604020202020204" pitchFamily="34" charset="0"/>
              </a:defRPr>
            </a:lvl1pPr>
            <a:lvl2pPr marL="742950" indent="-285750" defTabSz="882650">
              <a:defRPr sz="2400">
                <a:solidFill>
                  <a:schemeClr val="tx1"/>
                </a:solidFill>
                <a:latin typeface="Arial" panose="020B0604020202020204" pitchFamily="34" charset="0"/>
              </a:defRPr>
            </a:lvl2pPr>
            <a:lvl3pPr marL="1143000" indent="-228600" defTabSz="882650">
              <a:defRPr sz="2400">
                <a:solidFill>
                  <a:schemeClr val="tx1"/>
                </a:solidFill>
                <a:latin typeface="Arial" panose="020B0604020202020204" pitchFamily="34" charset="0"/>
              </a:defRPr>
            </a:lvl3pPr>
            <a:lvl4pPr marL="1600200" indent="-228600" defTabSz="882650">
              <a:defRPr sz="2400">
                <a:solidFill>
                  <a:schemeClr val="tx1"/>
                </a:solidFill>
                <a:latin typeface="Arial" panose="020B0604020202020204" pitchFamily="34" charset="0"/>
              </a:defRPr>
            </a:lvl4pPr>
            <a:lvl5pPr marL="2057400" indent="-228600" defTabSz="882650">
              <a:defRPr sz="2400">
                <a:solidFill>
                  <a:schemeClr val="tx1"/>
                </a:solidFill>
                <a:latin typeface="Arial" panose="020B0604020202020204" pitchFamily="34"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9pPr>
          </a:lstStyle>
          <a:p>
            <a:fld id="{04267211-205D-47E8-9F29-7E4C01D43DC3}" type="slidenum">
              <a:rPr lang="en-US" altLang="en-US" sz="800" smtClean="0"/>
            </a:fld>
            <a:endParaRPr lang="en-US" altLang="en-US" sz="800" dirty="0"/>
          </a:p>
        </p:txBody>
      </p:sp>
      <p:sp>
        <p:nvSpPr>
          <p:cNvPr id="112643" name="Rectangle 2"/>
          <p:cNvSpPr>
            <a:spLocks noGrp="1" noRot="1" noChangeAspect="1" noChangeArrowheads="1" noTextEdit="1"/>
          </p:cNvSpPr>
          <p:nvPr>
            <p:ph type="sldImg"/>
          </p:nvPr>
        </p:nvSpPr>
        <p:spPr/>
      </p:sp>
      <p:sp>
        <p:nvSpPr>
          <p:cNvPr id="11264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a:solidFill>
                  <a:schemeClr val="tx1"/>
                </a:solidFill>
                <a:latin typeface="Arial" panose="020B0604020202020204" pitchFamily="34" charset="0"/>
                <a:ea typeface="MS PGothic" panose="020B0600070205080204" pitchFamily="34" charset="-128"/>
                <a:cs typeface="MS PGothic" panose="020B0600070205080204" pitchFamily="34" charset="-128"/>
              </a:rPr>
              <a:t>13 – ICMP</a:t>
            </a:r>
            <a:endParaRPr lang="en-US" sz="1200" kern="1200" dirty="0">
              <a:solidFill>
                <a:schemeClr val="tx1"/>
              </a:solidFill>
              <a:latin typeface="Arial" panose="020B0604020202020204" pitchFamily="34" charset="0"/>
              <a:ea typeface="MS PGothic" panose="020B0600070205080204" pitchFamily="34" charset="-128"/>
              <a:cs typeface="MS PGothic" panose="020B0600070205080204" pitchFamily="34" charset="-128"/>
            </a:endParaRPr>
          </a:p>
          <a:p>
            <a:pPr>
              <a:lnSpc>
                <a:spcPct val="80000"/>
              </a:lnSpc>
              <a:buFontTx/>
              <a:buNone/>
            </a:pPr>
            <a:r>
              <a:rPr lang="en-US" sz="1200" kern="1200" dirty="0">
                <a:solidFill>
                  <a:schemeClr val="tx1"/>
                </a:solidFill>
                <a:latin typeface="Arial" panose="020B0604020202020204" pitchFamily="34" charset="0"/>
                <a:ea typeface="MS PGothic" panose="020B0600070205080204" pitchFamily="34" charset="-128"/>
                <a:cs typeface="MS PGothic" panose="020B0600070205080204" pitchFamily="34" charset="-128"/>
              </a:rPr>
              <a:t>13.2 – Ping and Traceroute Tests</a:t>
            </a:r>
            <a:endParaRPr lang="en-US" sz="1200" kern="1200" dirty="0">
              <a:solidFill>
                <a:schemeClr val="tx1"/>
              </a:solidFill>
              <a:latin typeface="Arial" panose="020B0604020202020204" pitchFamily="34" charset="0"/>
              <a:ea typeface="MS PGothic" panose="020B0600070205080204" pitchFamily="34" charset="-128"/>
              <a:cs typeface="MS PGothic" panose="020B0600070205080204" pitchFamily="34" charset="-128"/>
            </a:endParaRPr>
          </a:p>
          <a:p>
            <a:pPr>
              <a:lnSpc>
                <a:spcPct val="80000"/>
              </a:lnSpc>
              <a:buFontTx/>
              <a:buNone/>
            </a:pPr>
            <a:r>
              <a:rPr lang="en-US" sz="1200" b="0" kern="1200" dirty="0">
                <a:solidFill>
                  <a:schemeClr val="tx1"/>
                </a:solidFill>
                <a:latin typeface="Arial" panose="020B0604020202020204" pitchFamily="34" charset="0"/>
                <a:ea typeface="MS PGothic" panose="020B0600070205080204" pitchFamily="34" charset="-128"/>
              </a:rPr>
              <a:t>13.2.6 – Packet Tracer – Use Ping and Traceroute to Test Network Connectivity</a:t>
            </a:r>
            <a:endParaRPr lang="en-US" sz="1200" b="0" kern="1200" dirty="0">
              <a:solidFill>
                <a:schemeClr val="tx1"/>
              </a:solidFill>
              <a:latin typeface="Arial" panose="020B0604020202020204" pitchFamily="34" charset="0"/>
              <a:ea typeface="MS PGothic" panose="020B0600070205080204" pitchFamily="34" charset="-128"/>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80000"/>
              </a:lnSpc>
              <a:buFontTx/>
              <a:buNone/>
            </a:pPr>
            <a:r>
              <a:rPr lang="en-US" sz="1200" kern="1200" dirty="0">
                <a:solidFill>
                  <a:schemeClr val="tx1"/>
                </a:solidFill>
                <a:latin typeface="Arial" panose="020B0604020202020204" pitchFamily="34" charset="0"/>
                <a:ea typeface="MS PGothic" panose="020B0600070205080204" pitchFamily="34" charset="-128"/>
                <a:cs typeface="MS PGothic" panose="020B0600070205080204" pitchFamily="34" charset="-128"/>
              </a:rPr>
              <a:t>13 – ICMP</a:t>
            </a:r>
            <a:endParaRPr lang="en-US" sz="1200" kern="1200" dirty="0">
              <a:solidFill>
                <a:schemeClr val="tx1"/>
              </a:solidFill>
              <a:latin typeface="Arial" panose="020B0604020202020204" pitchFamily="34" charset="0"/>
              <a:ea typeface="MS PGothic" panose="020B0600070205080204" pitchFamily="34" charset="-128"/>
              <a:cs typeface="MS PGothic" panose="020B0600070205080204" pitchFamily="34" charset="-128"/>
            </a:endParaRPr>
          </a:p>
          <a:p>
            <a:pPr>
              <a:lnSpc>
                <a:spcPct val="80000"/>
              </a:lnSpc>
              <a:buFontTx/>
              <a:buNone/>
            </a:pPr>
            <a:r>
              <a:rPr lang="en-US" sz="1200" kern="1200" dirty="0">
                <a:solidFill>
                  <a:schemeClr val="tx1"/>
                </a:solidFill>
                <a:latin typeface="Arial" panose="020B0604020202020204" pitchFamily="34" charset="0"/>
                <a:ea typeface="MS PGothic" panose="020B0600070205080204" pitchFamily="34" charset="-128"/>
                <a:cs typeface="MS PGothic" panose="020B0600070205080204" pitchFamily="34" charset="-128"/>
              </a:rPr>
              <a:t>13.3 – Module Practice and Quiz</a:t>
            </a:r>
            <a:endParaRPr lang="en-US" sz="1200" kern="1200" dirty="0">
              <a:solidFill>
                <a:schemeClr val="tx1"/>
              </a:solidFill>
              <a:latin typeface="Arial" panose="020B0604020202020204" pitchFamily="34" charset="0"/>
              <a:ea typeface="MS PGothic" panose="020B0600070205080204" pitchFamily="34" charset="-128"/>
              <a:cs typeface="MS PGothic" panose="020B0600070205080204" pitchFamily="34" charset="-128"/>
            </a:endParaRPr>
          </a:p>
          <a:p>
            <a:pPr>
              <a:lnSpc>
                <a:spcPct val="80000"/>
              </a:lnSpc>
              <a:buFontTx/>
              <a:buNone/>
            </a:pPr>
            <a:endParaRPr lang="en-GB" b="0" dirty="0"/>
          </a:p>
        </p:txBody>
      </p:sp>
      <p:sp>
        <p:nvSpPr>
          <p:cNvPr id="4" name="Slide Number Placeholder 3"/>
          <p:cNvSpPr>
            <a:spLocks noGrp="1"/>
          </p:cNvSpPr>
          <p:nvPr>
            <p:ph type="sldNum" sz="quarter" idx="10"/>
          </p:nvPr>
        </p:nvSpPr>
        <p:spPr/>
        <p:txBody>
          <a:bodyPr/>
          <a:lstStyle/>
          <a:p>
            <a:fld id="{5641018C-6CAF-B84E-B92C-ECB119457FBA}" type="slidenum">
              <a:rPr lang="en-US" smtClean="0"/>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panose="020B0604020202020204" pitchFamily="34" charset="0"/>
              </a:defRPr>
            </a:lvl1pPr>
            <a:lvl2pPr marL="742950" indent="-285750" defTabSz="882650">
              <a:defRPr sz="2400">
                <a:solidFill>
                  <a:schemeClr val="tx1"/>
                </a:solidFill>
                <a:latin typeface="Arial" panose="020B0604020202020204" pitchFamily="34" charset="0"/>
              </a:defRPr>
            </a:lvl2pPr>
            <a:lvl3pPr marL="1143000" indent="-228600" defTabSz="882650">
              <a:defRPr sz="2400">
                <a:solidFill>
                  <a:schemeClr val="tx1"/>
                </a:solidFill>
                <a:latin typeface="Arial" panose="020B0604020202020204" pitchFamily="34" charset="0"/>
              </a:defRPr>
            </a:lvl3pPr>
            <a:lvl4pPr marL="1600200" indent="-228600" defTabSz="882650">
              <a:defRPr sz="2400">
                <a:solidFill>
                  <a:schemeClr val="tx1"/>
                </a:solidFill>
                <a:latin typeface="Arial" panose="020B0604020202020204" pitchFamily="34" charset="0"/>
              </a:defRPr>
            </a:lvl4pPr>
            <a:lvl5pPr marL="2057400" indent="-228600" defTabSz="882650">
              <a:defRPr sz="2400">
                <a:solidFill>
                  <a:schemeClr val="tx1"/>
                </a:solidFill>
                <a:latin typeface="Arial" panose="020B0604020202020204" pitchFamily="34"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9pPr>
          </a:lstStyle>
          <a:p>
            <a:fld id="{04267211-205D-47E8-9F29-7E4C01D43DC3}" type="slidenum">
              <a:rPr lang="en-US" altLang="en-US" sz="800" smtClean="0"/>
            </a:fld>
            <a:endParaRPr lang="en-US" altLang="en-US" sz="800" dirty="0"/>
          </a:p>
        </p:txBody>
      </p:sp>
      <p:sp>
        <p:nvSpPr>
          <p:cNvPr id="112643" name="Rectangle 2"/>
          <p:cNvSpPr>
            <a:spLocks noGrp="1" noRot="1" noChangeAspect="1" noChangeArrowheads="1" noTextEdit="1"/>
          </p:cNvSpPr>
          <p:nvPr>
            <p:ph type="sldImg"/>
          </p:nvPr>
        </p:nvSpPr>
        <p:spPr/>
      </p:sp>
      <p:sp>
        <p:nvSpPr>
          <p:cNvPr id="11264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a:solidFill>
                  <a:schemeClr val="tx1"/>
                </a:solidFill>
                <a:latin typeface="Arial" panose="020B0604020202020204" pitchFamily="34" charset="0"/>
                <a:ea typeface="MS PGothic" panose="020B0600070205080204" pitchFamily="34" charset="-128"/>
                <a:cs typeface="MS PGothic" panose="020B0600070205080204" pitchFamily="34" charset="-128"/>
              </a:rPr>
              <a:t>13 – ICMP</a:t>
            </a:r>
            <a:endParaRPr lang="en-US" sz="1200" kern="1200" dirty="0">
              <a:solidFill>
                <a:schemeClr val="tx1"/>
              </a:solidFill>
              <a:latin typeface="Arial" panose="020B0604020202020204" pitchFamily="34" charset="0"/>
              <a:ea typeface="MS PGothic" panose="020B0600070205080204" pitchFamily="34" charset="-128"/>
              <a:cs typeface="MS PGothic" panose="020B0600070205080204" pitchFamily="34" charset="-128"/>
            </a:endParaRPr>
          </a:p>
          <a:p>
            <a:pPr>
              <a:lnSpc>
                <a:spcPct val="80000"/>
              </a:lnSpc>
              <a:buFontTx/>
              <a:buNone/>
            </a:pPr>
            <a:r>
              <a:rPr lang="en-US" sz="1200" kern="1200" dirty="0">
                <a:solidFill>
                  <a:schemeClr val="tx1"/>
                </a:solidFill>
                <a:latin typeface="Arial" panose="020B0604020202020204" pitchFamily="34" charset="0"/>
                <a:ea typeface="MS PGothic" panose="020B0600070205080204" pitchFamily="34" charset="-128"/>
                <a:cs typeface="MS PGothic" panose="020B0600070205080204" pitchFamily="34" charset="-128"/>
              </a:rPr>
              <a:t>13.3 – Module Practice and Quiz</a:t>
            </a:r>
            <a:endParaRPr lang="en-US" sz="1200" kern="1200" dirty="0">
              <a:solidFill>
                <a:schemeClr val="tx1"/>
              </a:solidFill>
              <a:latin typeface="Arial" panose="020B0604020202020204" pitchFamily="34" charset="0"/>
              <a:ea typeface="MS PGothic" panose="020B0600070205080204" pitchFamily="34" charset="-128"/>
              <a:cs typeface="MS PGothic" panose="020B0600070205080204" pitchFamily="34" charset="-128"/>
            </a:endParaRPr>
          </a:p>
          <a:p>
            <a:pPr>
              <a:lnSpc>
                <a:spcPct val="80000"/>
              </a:lnSpc>
              <a:buFontTx/>
              <a:buNone/>
            </a:pPr>
            <a:r>
              <a:rPr lang="en-US" sz="1200" kern="1200" dirty="0">
                <a:solidFill>
                  <a:schemeClr val="tx1"/>
                </a:solidFill>
                <a:latin typeface="Arial" panose="020B0604020202020204" pitchFamily="34" charset="0"/>
                <a:ea typeface="MS PGothic" panose="020B0600070205080204" pitchFamily="34" charset="-128"/>
                <a:cs typeface="MS PGothic" panose="020B0600070205080204" pitchFamily="34" charset="-128"/>
              </a:rPr>
              <a:t>13.3.1 – Packet Tracer – Using ICMP to Test and Correct Network Connectivity</a:t>
            </a:r>
            <a:endParaRPr lang="en-US" sz="1200" kern="1200" dirty="0">
              <a:solidFill>
                <a:schemeClr val="tx1"/>
              </a:solidFill>
              <a:latin typeface="Arial" panose="020B0604020202020204" pitchFamily="34" charset="0"/>
              <a:ea typeface="MS PGothic" panose="020B0600070205080204" pitchFamily="34" charset="-128"/>
              <a:cs typeface="MS PGothic" panose="020B0600070205080204" pitchFamily="34" charset="-128"/>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panose="020B0604020202020204" pitchFamily="34" charset="0"/>
              </a:defRPr>
            </a:lvl1pPr>
            <a:lvl2pPr marL="742950" indent="-285750" defTabSz="882650">
              <a:defRPr sz="2400">
                <a:solidFill>
                  <a:schemeClr val="tx1"/>
                </a:solidFill>
                <a:latin typeface="Arial" panose="020B0604020202020204" pitchFamily="34" charset="0"/>
              </a:defRPr>
            </a:lvl2pPr>
            <a:lvl3pPr marL="1143000" indent="-228600" defTabSz="882650">
              <a:defRPr sz="2400">
                <a:solidFill>
                  <a:schemeClr val="tx1"/>
                </a:solidFill>
                <a:latin typeface="Arial" panose="020B0604020202020204" pitchFamily="34" charset="0"/>
              </a:defRPr>
            </a:lvl3pPr>
            <a:lvl4pPr marL="1600200" indent="-228600" defTabSz="882650">
              <a:defRPr sz="2400">
                <a:solidFill>
                  <a:schemeClr val="tx1"/>
                </a:solidFill>
                <a:latin typeface="Arial" panose="020B0604020202020204" pitchFamily="34" charset="0"/>
              </a:defRPr>
            </a:lvl4pPr>
            <a:lvl5pPr marL="2057400" indent="-228600" defTabSz="882650">
              <a:defRPr sz="2400">
                <a:solidFill>
                  <a:schemeClr val="tx1"/>
                </a:solidFill>
                <a:latin typeface="Arial" panose="020B0604020202020204" pitchFamily="34"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9pPr>
          </a:lstStyle>
          <a:p>
            <a:fld id="{04267211-205D-47E8-9F29-7E4C01D43DC3}" type="slidenum">
              <a:rPr lang="en-US" altLang="en-US" sz="800" smtClean="0"/>
            </a:fld>
            <a:endParaRPr lang="en-US" altLang="en-US" sz="800" dirty="0"/>
          </a:p>
        </p:txBody>
      </p:sp>
      <p:sp>
        <p:nvSpPr>
          <p:cNvPr id="112643" name="Rectangle 2"/>
          <p:cNvSpPr>
            <a:spLocks noGrp="1" noRot="1" noChangeAspect="1" noChangeArrowheads="1" noTextEdit="1"/>
          </p:cNvSpPr>
          <p:nvPr>
            <p:ph type="sldImg"/>
          </p:nvPr>
        </p:nvSpPr>
        <p:spPr/>
      </p:sp>
      <p:sp>
        <p:nvSpPr>
          <p:cNvPr id="11264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a:solidFill>
                  <a:schemeClr val="tx1"/>
                </a:solidFill>
                <a:latin typeface="Arial" panose="020B0604020202020204" pitchFamily="34" charset="0"/>
                <a:ea typeface="MS PGothic" panose="020B0600070205080204" pitchFamily="34" charset="-128"/>
                <a:cs typeface="MS PGothic" panose="020B0600070205080204" pitchFamily="34" charset="-128"/>
              </a:rPr>
              <a:t>13 – ICMP</a:t>
            </a:r>
            <a:endParaRPr lang="en-US" sz="1200" kern="1200" dirty="0">
              <a:solidFill>
                <a:schemeClr val="tx1"/>
              </a:solidFill>
              <a:latin typeface="Arial" panose="020B0604020202020204" pitchFamily="34" charset="0"/>
              <a:ea typeface="MS PGothic" panose="020B0600070205080204" pitchFamily="34" charset="-128"/>
              <a:cs typeface="MS PGothic" panose="020B0600070205080204" pitchFamily="34" charset="-128"/>
            </a:endParaRPr>
          </a:p>
          <a:p>
            <a:pPr>
              <a:lnSpc>
                <a:spcPct val="80000"/>
              </a:lnSpc>
              <a:buFontTx/>
              <a:buNone/>
            </a:pPr>
            <a:r>
              <a:rPr lang="en-US" sz="1200" kern="1200" dirty="0">
                <a:solidFill>
                  <a:schemeClr val="tx1"/>
                </a:solidFill>
                <a:latin typeface="Arial" panose="020B0604020202020204" pitchFamily="34" charset="0"/>
                <a:ea typeface="MS PGothic" panose="020B0600070205080204" pitchFamily="34" charset="-128"/>
                <a:cs typeface="MS PGothic" panose="020B0600070205080204" pitchFamily="34" charset="-128"/>
              </a:rPr>
              <a:t>13.3 – Module Practice and Quiz</a:t>
            </a:r>
            <a:endParaRPr lang="en-US" sz="1200" kern="1200" dirty="0">
              <a:solidFill>
                <a:schemeClr val="tx1"/>
              </a:solidFill>
              <a:latin typeface="Arial" panose="020B0604020202020204" pitchFamily="34" charset="0"/>
              <a:ea typeface="MS PGothic" panose="020B0600070205080204" pitchFamily="34" charset="-128"/>
              <a:cs typeface="MS PGothic" panose="020B0600070205080204" pitchFamily="34" charset="-128"/>
            </a:endParaRPr>
          </a:p>
          <a:p>
            <a:pPr>
              <a:lnSpc>
                <a:spcPct val="80000"/>
              </a:lnSpc>
              <a:buFontTx/>
              <a:buNone/>
            </a:pPr>
            <a:r>
              <a:rPr lang="en-US" sz="1200" kern="1200" dirty="0">
                <a:solidFill>
                  <a:schemeClr val="tx1"/>
                </a:solidFill>
                <a:latin typeface="Arial" panose="020B0604020202020204" pitchFamily="34" charset="0"/>
                <a:ea typeface="MS PGothic" panose="020B0600070205080204" pitchFamily="34" charset="-128"/>
                <a:cs typeface="MS PGothic" panose="020B0600070205080204" pitchFamily="34" charset="-128"/>
              </a:rPr>
              <a:t>13.3.2 – Lab – Use Ping and Traceroute to Test Network Connectivity</a:t>
            </a:r>
            <a:endParaRPr lang="en-US" sz="1200" kern="1200" dirty="0">
              <a:solidFill>
                <a:schemeClr val="tx1"/>
              </a:solidFill>
              <a:latin typeface="Arial" panose="020B0604020202020204" pitchFamily="34" charset="0"/>
              <a:ea typeface="MS PGothic" panose="020B0600070205080204" pitchFamily="34" charset="-128"/>
              <a:cs typeface="MS PGothic" panose="020B0600070205080204" pitchFamily="34" charset="-128"/>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605">
              <a:defRPr sz="2400">
                <a:solidFill>
                  <a:schemeClr val="tx1"/>
                </a:solidFill>
                <a:latin typeface="Arial" panose="020B0604020202020204" pitchFamily="34" charset="0"/>
                <a:ea typeface="MS PGothic" panose="020B0600070205080204" pitchFamily="34" charset="-128"/>
                <a:cs typeface="MS PGothic" panose="020B0600070205080204" pitchFamily="34" charset="-128"/>
              </a:defRPr>
            </a:lvl1pPr>
            <a:lvl2pPr marL="742950" indent="-285750" defTabSz="903605">
              <a:defRPr sz="2400">
                <a:solidFill>
                  <a:schemeClr val="tx1"/>
                </a:solidFill>
                <a:latin typeface="Arial" panose="020B0604020202020204" pitchFamily="34" charset="0"/>
                <a:ea typeface="MS PGothic" panose="020B0600070205080204" pitchFamily="34" charset="-128"/>
              </a:defRPr>
            </a:lvl2pPr>
            <a:lvl3pPr marL="1143000" indent="-228600" defTabSz="903605">
              <a:defRPr sz="2400">
                <a:solidFill>
                  <a:schemeClr val="tx1"/>
                </a:solidFill>
                <a:latin typeface="Arial" panose="020B0604020202020204" pitchFamily="34" charset="0"/>
                <a:ea typeface="MS PGothic" panose="020B0600070205080204" pitchFamily="34" charset="-128"/>
              </a:defRPr>
            </a:lvl3pPr>
            <a:lvl4pPr marL="1600200" indent="-228600" defTabSz="903605">
              <a:defRPr sz="2400">
                <a:solidFill>
                  <a:schemeClr val="tx1"/>
                </a:solidFill>
                <a:latin typeface="Arial" panose="020B0604020202020204" pitchFamily="34" charset="0"/>
                <a:ea typeface="MS PGothic" panose="020B0600070205080204" pitchFamily="34" charset="-128"/>
              </a:defRPr>
            </a:lvl4pPr>
            <a:lvl5pPr marL="2057400" indent="-228600" defTabSz="903605">
              <a:defRPr sz="2400">
                <a:solidFill>
                  <a:schemeClr val="tx1"/>
                </a:solidFill>
                <a:latin typeface="Arial" panose="020B0604020202020204" pitchFamily="34" charset="0"/>
                <a:ea typeface="MS PGothic" panose="020B0600070205080204" pitchFamily="34" charset="-128"/>
              </a:defRPr>
            </a:lvl5pPr>
            <a:lvl6pPr marL="2514600" indent="-228600" algn="ctr" defTabSz="903605" eaLnBrk="0" fontAlgn="base" hangingPunct="0">
              <a:lnSpc>
                <a:spcPct val="90000"/>
              </a:lnSpc>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algn="ctr" defTabSz="903605" eaLnBrk="0" fontAlgn="base" hangingPunct="0">
              <a:lnSpc>
                <a:spcPct val="90000"/>
              </a:lnSpc>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algn="ctr" defTabSz="903605" eaLnBrk="0" fontAlgn="base" hangingPunct="0">
              <a:lnSpc>
                <a:spcPct val="90000"/>
              </a:lnSpc>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algn="ctr" defTabSz="903605" eaLnBrk="0" fontAlgn="base" hangingPunct="0">
              <a:lnSpc>
                <a:spcPct val="90000"/>
              </a:lnSpc>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3997A419-355F-A04A-96E0-21643AF8E9FF}" type="slidenum">
              <a:rPr lang="en-US" sz="800">
                <a:solidFill>
                  <a:prstClr val="black"/>
                </a:solidFill>
              </a:rPr>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p:sp>
      <p:sp>
        <p:nvSpPr>
          <p:cNvPr id="22531"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a:solidFill>
                  <a:schemeClr val="tx1"/>
                </a:solidFill>
                <a:latin typeface="Arial" panose="020B0604020202020204" pitchFamily="34" charset="0"/>
                <a:ea typeface="MS PGothic" panose="020B0600070205080204" pitchFamily="34" charset="-128"/>
                <a:cs typeface="MS PGothic" panose="020B0600070205080204" pitchFamily="34" charset="-128"/>
              </a:rPr>
              <a:t>13 – ICMP</a:t>
            </a:r>
            <a:endParaRPr lang="en-US" sz="1200" kern="1200" dirty="0">
              <a:solidFill>
                <a:schemeClr val="tx1"/>
              </a:solidFill>
              <a:latin typeface="Arial" panose="020B0604020202020204" pitchFamily="34" charset="0"/>
              <a:ea typeface="MS PGothic" panose="020B0600070205080204" pitchFamily="34" charset="-128"/>
              <a:cs typeface="MS PGothic" panose="020B0600070205080204" pitchFamily="34" charset="-128"/>
            </a:endParaRPr>
          </a:p>
          <a:p>
            <a:pPr>
              <a:lnSpc>
                <a:spcPct val="80000"/>
              </a:lnSpc>
              <a:buFontTx/>
              <a:buNone/>
            </a:pPr>
            <a:r>
              <a:rPr lang="en-US" sz="1200" kern="1200" dirty="0">
                <a:solidFill>
                  <a:schemeClr val="tx1"/>
                </a:solidFill>
                <a:latin typeface="Arial" panose="020B0604020202020204" pitchFamily="34" charset="0"/>
                <a:ea typeface="MS PGothic" panose="020B0600070205080204" pitchFamily="34" charset="-128"/>
                <a:cs typeface="MS PGothic" panose="020B0600070205080204" pitchFamily="34" charset="-128"/>
              </a:rPr>
              <a:t>13.3 – Module Practice and Quiz</a:t>
            </a:r>
            <a:endParaRPr lang="en-US" sz="1200" kern="1200" dirty="0">
              <a:solidFill>
                <a:schemeClr val="tx1"/>
              </a:solidFill>
              <a:latin typeface="Arial" panose="020B0604020202020204" pitchFamily="34" charset="0"/>
              <a:ea typeface="MS PGothic" panose="020B0600070205080204" pitchFamily="34" charset="-128"/>
              <a:cs typeface="MS PGothic" panose="020B0600070205080204" pitchFamily="34" charset="-128"/>
            </a:endParaRPr>
          </a:p>
          <a:p>
            <a:pPr>
              <a:lnSpc>
                <a:spcPct val="80000"/>
              </a:lnSpc>
              <a:buFontTx/>
              <a:buNone/>
            </a:pPr>
            <a:r>
              <a:rPr lang="en-US" sz="1200" kern="1200" dirty="0">
                <a:solidFill>
                  <a:schemeClr val="tx1"/>
                </a:solidFill>
                <a:latin typeface="Arial" panose="020B0604020202020204" pitchFamily="34" charset="0"/>
                <a:ea typeface="MS PGothic" panose="020B0600070205080204" pitchFamily="34" charset="-128"/>
                <a:cs typeface="MS PGothic" panose="020B0600070205080204" pitchFamily="34" charset="-128"/>
              </a:rPr>
              <a:t>13.3.3 – What did I learn in this module?</a:t>
            </a:r>
            <a:endParaRPr lang="en-US" sz="1200" kern="1200" dirty="0">
              <a:solidFill>
                <a:schemeClr val="tx1"/>
              </a:solidFill>
              <a:latin typeface="Arial" panose="020B0604020202020204" pitchFamily="34" charset="0"/>
              <a:ea typeface="MS PGothic" panose="020B0600070205080204" pitchFamily="34" charset="-128"/>
              <a:cs typeface="MS PGothic" panose="020B0600070205080204" pitchFamily="34" charset="-128"/>
            </a:endParaRPr>
          </a:p>
          <a:p>
            <a:pPr>
              <a:lnSpc>
                <a:spcPct val="80000"/>
              </a:lnSpc>
              <a:buFontTx/>
              <a:buNone/>
            </a:pPr>
            <a:r>
              <a:rPr lang="en-US" sz="1200" kern="1200" dirty="0">
                <a:solidFill>
                  <a:schemeClr val="tx1"/>
                </a:solidFill>
                <a:latin typeface="Arial" panose="020B0604020202020204" pitchFamily="34" charset="0"/>
                <a:ea typeface="MS PGothic" panose="020B0600070205080204" pitchFamily="34" charset="-128"/>
                <a:cs typeface="MS PGothic" panose="020B0600070205080204" pitchFamily="34" charset="-128"/>
              </a:rPr>
              <a:t>13.3.4 – Module Quiz - ICMP</a:t>
            </a:r>
            <a:endParaRPr lang="en-US" sz="1200" kern="1200" dirty="0">
              <a:solidFill>
                <a:schemeClr val="tx1"/>
              </a:solidFill>
              <a:latin typeface="Arial" panose="020B0604020202020204" pitchFamily="34" charset="0"/>
              <a:ea typeface="MS PGothic" panose="020B0600070205080204" pitchFamily="34" charset="-128"/>
              <a:cs typeface="MS PGothic" panose="020B0600070205080204" pitchFamily="34" charset="-128"/>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605">
              <a:defRPr sz="2400">
                <a:solidFill>
                  <a:schemeClr val="tx1"/>
                </a:solidFill>
                <a:latin typeface="Arial" panose="020B0604020202020204" pitchFamily="34" charset="0"/>
                <a:ea typeface="MS PGothic" panose="020B0600070205080204" pitchFamily="34" charset="-128"/>
                <a:cs typeface="MS PGothic" panose="020B0600070205080204" pitchFamily="34" charset="-128"/>
              </a:defRPr>
            </a:lvl1pPr>
            <a:lvl2pPr marL="742950" indent="-285750" defTabSz="903605">
              <a:defRPr sz="2400">
                <a:solidFill>
                  <a:schemeClr val="tx1"/>
                </a:solidFill>
                <a:latin typeface="Arial" panose="020B0604020202020204" pitchFamily="34" charset="0"/>
                <a:ea typeface="MS PGothic" panose="020B0600070205080204" pitchFamily="34" charset="-128"/>
              </a:defRPr>
            </a:lvl2pPr>
            <a:lvl3pPr marL="1143000" indent="-228600" defTabSz="903605">
              <a:defRPr sz="2400">
                <a:solidFill>
                  <a:schemeClr val="tx1"/>
                </a:solidFill>
                <a:latin typeface="Arial" panose="020B0604020202020204" pitchFamily="34" charset="0"/>
                <a:ea typeface="MS PGothic" panose="020B0600070205080204" pitchFamily="34" charset="-128"/>
              </a:defRPr>
            </a:lvl3pPr>
            <a:lvl4pPr marL="1600200" indent="-228600" defTabSz="903605">
              <a:defRPr sz="2400">
                <a:solidFill>
                  <a:schemeClr val="tx1"/>
                </a:solidFill>
                <a:latin typeface="Arial" panose="020B0604020202020204" pitchFamily="34" charset="0"/>
                <a:ea typeface="MS PGothic" panose="020B0600070205080204" pitchFamily="34" charset="-128"/>
              </a:defRPr>
            </a:lvl4pPr>
            <a:lvl5pPr marL="2057400" indent="-228600" defTabSz="903605">
              <a:defRPr sz="2400">
                <a:solidFill>
                  <a:schemeClr val="tx1"/>
                </a:solidFill>
                <a:latin typeface="Arial" panose="020B0604020202020204" pitchFamily="34" charset="0"/>
                <a:ea typeface="MS PGothic" panose="020B0600070205080204" pitchFamily="34" charset="-128"/>
              </a:defRPr>
            </a:lvl5pPr>
            <a:lvl6pPr marL="2514600" indent="-228600" algn="ctr" defTabSz="903605" eaLnBrk="0" fontAlgn="base" hangingPunct="0">
              <a:lnSpc>
                <a:spcPct val="90000"/>
              </a:lnSpc>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algn="ctr" defTabSz="903605" eaLnBrk="0" fontAlgn="base" hangingPunct="0">
              <a:lnSpc>
                <a:spcPct val="90000"/>
              </a:lnSpc>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algn="ctr" defTabSz="903605" eaLnBrk="0" fontAlgn="base" hangingPunct="0">
              <a:lnSpc>
                <a:spcPct val="90000"/>
              </a:lnSpc>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algn="ctr" defTabSz="903605" eaLnBrk="0" fontAlgn="base" hangingPunct="0">
              <a:lnSpc>
                <a:spcPct val="90000"/>
              </a:lnSpc>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6C92755B-29FD-8743-9094-C0E3A734D22E}" type="slidenum">
              <a:rPr lang="en-US" sz="800">
                <a:solidFill>
                  <a:prstClr val="black"/>
                </a:solidFill>
              </a:rPr>
            </a:fld>
            <a:endParaRPr lang="en-US" sz="800" dirty="0">
              <a:solidFill>
                <a:prstClr val="black"/>
              </a:solidFill>
            </a:endParaRPr>
          </a:p>
        </p:txBody>
      </p:sp>
      <p:sp>
        <p:nvSpPr>
          <p:cNvPr id="57346" name="Rectangle 2"/>
          <p:cNvSpPr>
            <a:spLocks noGrp="1" noRot="1" noChangeAspect="1" noChangeArrowheads="1" noTextEdit="1"/>
          </p:cNvSpPr>
          <p:nvPr>
            <p:ph type="sldImg"/>
          </p:nvPr>
        </p:nvSpPr>
        <p:spPr/>
      </p:sp>
      <p:sp>
        <p:nvSpPr>
          <p:cNvPr id="57347"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80000"/>
              </a:lnSpc>
              <a:spcBef>
                <a:spcPts val="0"/>
              </a:spcBef>
              <a:spcAft>
                <a:spcPts val="0"/>
              </a:spcAft>
              <a:buClrTx/>
              <a:buSzTx/>
              <a:buFontTx/>
              <a:buNone/>
              <a:defRPr/>
            </a:pPr>
            <a:r>
              <a:rPr lang="en-US" sz="1200" kern="1200" dirty="0">
                <a:solidFill>
                  <a:schemeClr val="tx1"/>
                </a:solidFill>
                <a:latin typeface="Arial" panose="020B0604020202020204" pitchFamily="34" charset="0"/>
                <a:ea typeface="MS PGothic" panose="020B0600070205080204" pitchFamily="34" charset="-128"/>
                <a:cs typeface="MS PGothic" panose="020B0600070205080204" pitchFamily="34" charset="-128"/>
              </a:rPr>
              <a:t>13 – ICMP</a:t>
            </a:r>
            <a:endParaRPr lang="en-US" sz="1200" kern="1200" dirty="0">
              <a:solidFill>
                <a:schemeClr val="tx1"/>
              </a:solidFill>
              <a:latin typeface="Arial" panose="020B0604020202020204" pitchFamily="34" charset="0"/>
              <a:ea typeface="MS PGothic" panose="020B0600070205080204" pitchFamily="34" charset="-128"/>
              <a:cs typeface="MS PGothic" panose="020B0600070205080204" pitchFamily="34" charset="-128"/>
            </a:endParaRPr>
          </a:p>
          <a:p>
            <a:pPr marL="0" marR="0" lvl="0" indent="0" algn="l" defTabSz="457200" rtl="0" eaLnBrk="1" fontAlgn="auto" latinLnBrk="0" hangingPunct="1">
              <a:lnSpc>
                <a:spcPct val="80000"/>
              </a:lnSpc>
              <a:spcBef>
                <a:spcPts val="0"/>
              </a:spcBef>
              <a:spcAft>
                <a:spcPts val="0"/>
              </a:spcAft>
              <a:buClrTx/>
              <a:buSzTx/>
              <a:buFontTx/>
              <a:buNone/>
              <a:defRPr/>
            </a:pPr>
            <a:r>
              <a:rPr lang="en-US" dirty="0"/>
              <a:t>New Terms and Commands</a:t>
            </a:r>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80000"/>
              </a:lnSpc>
              <a:buFontTx/>
              <a:buNone/>
            </a:pPr>
            <a:r>
              <a:rPr lang="en-US" sz="1200" kern="1200" dirty="0">
                <a:solidFill>
                  <a:schemeClr val="tx1"/>
                </a:solidFill>
                <a:latin typeface="Arial" panose="020B0604020202020204" pitchFamily="34" charset="0"/>
                <a:ea typeface="MS PGothic" panose="020B0600070205080204" pitchFamily="34" charset="-128"/>
                <a:cs typeface="MS PGothic" panose="020B0600070205080204" pitchFamily="34" charset="-128"/>
              </a:rPr>
              <a:t>13 – ICMP</a:t>
            </a:r>
            <a:endParaRPr lang="en-US" sz="1200" kern="1200" dirty="0">
              <a:solidFill>
                <a:schemeClr val="tx1"/>
              </a:solidFill>
              <a:latin typeface="Arial" panose="020B0604020202020204" pitchFamily="34" charset="0"/>
              <a:ea typeface="MS PGothic" panose="020B0600070205080204" pitchFamily="34" charset="-128"/>
              <a:cs typeface="MS PGothic" panose="020B0600070205080204" pitchFamily="34" charset="-128"/>
            </a:endParaRPr>
          </a:p>
          <a:p>
            <a:pPr>
              <a:lnSpc>
                <a:spcPct val="80000"/>
              </a:lnSpc>
              <a:buFontTx/>
              <a:buNone/>
            </a:pPr>
            <a:r>
              <a:rPr lang="en-US" sz="1200" kern="1200" dirty="0">
                <a:solidFill>
                  <a:schemeClr val="tx1"/>
                </a:solidFill>
                <a:latin typeface="Arial" panose="020B0604020202020204" pitchFamily="34" charset="0"/>
                <a:ea typeface="MS PGothic" panose="020B0600070205080204" pitchFamily="34" charset="-128"/>
                <a:cs typeface="MS PGothic" panose="020B0600070205080204" pitchFamily="34" charset="-128"/>
              </a:rPr>
              <a:t>13.1 – ICMP Messages</a:t>
            </a:r>
            <a:endParaRPr lang="en-GB" b="0" dirty="0"/>
          </a:p>
        </p:txBody>
      </p:sp>
      <p:sp>
        <p:nvSpPr>
          <p:cNvPr id="4" name="Slide Number Placeholder 3"/>
          <p:cNvSpPr>
            <a:spLocks noGrp="1"/>
          </p:cNvSpPr>
          <p:nvPr>
            <p:ph type="sldNum" sz="quarter" idx="10"/>
          </p:nvPr>
        </p:nvSpPr>
        <p:spPr/>
        <p:txBody>
          <a:bodyPr/>
          <a:lstStyle/>
          <a:p>
            <a:fld id="{5641018C-6CAF-B84E-B92C-ECB119457FBA}" type="slidenum">
              <a:rPr lang="en-US" smtClean="0"/>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panose="020B0604020202020204" pitchFamily="34" charset="0"/>
              </a:defRPr>
            </a:lvl1pPr>
            <a:lvl2pPr marL="742950" indent="-285750" defTabSz="882650">
              <a:defRPr sz="2400">
                <a:solidFill>
                  <a:schemeClr val="tx1"/>
                </a:solidFill>
                <a:latin typeface="Arial" panose="020B0604020202020204" pitchFamily="34" charset="0"/>
              </a:defRPr>
            </a:lvl2pPr>
            <a:lvl3pPr marL="1143000" indent="-228600" defTabSz="882650">
              <a:defRPr sz="2400">
                <a:solidFill>
                  <a:schemeClr val="tx1"/>
                </a:solidFill>
                <a:latin typeface="Arial" panose="020B0604020202020204" pitchFamily="34" charset="0"/>
              </a:defRPr>
            </a:lvl3pPr>
            <a:lvl4pPr marL="1600200" indent="-228600" defTabSz="882650">
              <a:defRPr sz="2400">
                <a:solidFill>
                  <a:schemeClr val="tx1"/>
                </a:solidFill>
                <a:latin typeface="Arial" panose="020B0604020202020204" pitchFamily="34" charset="0"/>
              </a:defRPr>
            </a:lvl4pPr>
            <a:lvl5pPr marL="2057400" indent="-228600" defTabSz="882650">
              <a:defRPr sz="2400">
                <a:solidFill>
                  <a:schemeClr val="tx1"/>
                </a:solidFill>
                <a:latin typeface="Arial" panose="020B0604020202020204" pitchFamily="34"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9pPr>
          </a:lstStyle>
          <a:p>
            <a:fld id="{04267211-205D-47E8-9F29-7E4C01D43DC3}" type="slidenum">
              <a:rPr lang="en-US" altLang="en-US" sz="800" smtClean="0">
                <a:solidFill>
                  <a:prstClr val="black"/>
                </a:solidFill>
              </a:rPr>
            </a:fld>
            <a:endParaRPr lang="en-US" altLang="en-US" sz="800" dirty="0">
              <a:solidFill>
                <a:prstClr val="black"/>
              </a:solidFill>
            </a:endParaRPr>
          </a:p>
        </p:txBody>
      </p:sp>
      <p:sp>
        <p:nvSpPr>
          <p:cNvPr id="112643" name="Rectangle 2"/>
          <p:cNvSpPr>
            <a:spLocks noGrp="1" noRot="1" noChangeAspect="1" noChangeArrowheads="1" noTextEdit="1"/>
          </p:cNvSpPr>
          <p:nvPr>
            <p:ph type="sldImg"/>
          </p:nvPr>
        </p:nvSpPr>
        <p:spPr/>
      </p:sp>
      <p:sp>
        <p:nvSpPr>
          <p:cNvPr id="11264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a:solidFill>
                  <a:schemeClr val="tx1"/>
                </a:solidFill>
                <a:latin typeface="Arial" panose="020B0604020202020204" pitchFamily="34" charset="0"/>
                <a:ea typeface="MS PGothic" panose="020B0600070205080204" pitchFamily="34" charset="-128"/>
                <a:cs typeface="MS PGothic" panose="020B0600070205080204" pitchFamily="34" charset="-128"/>
              </a:rPr>
              <a:t>13 – ICMP</a:t>
            </a:r>
            <a:endParaRPr lang="en-US" sz="1200" kern="1200" dirty="0">
              <a:solidFill>
                <a:schemeClr val="tx1"/>
              </a:solidFill>
              <a:latin typeface="Arial" panose="020B0604020202020204" pitchFamily="34" charset="0"/>
              <a:ea typeface="MS PGothic" panose="020B0600070205080204" pitchFamily="34" charset="-128"/>
              <a:cs typeface="MS PGothic" panose="020B0600070205080204" pitchFamily="34" charset="-128"/>
            </a:endParaRPr>
          </a:p>
          <a:p>
            <a:pPr>
              <a:lnSpc>
                <a:spcPct val="80000"/>
              </a:lnSpc>
              <a:buFontTx/>
              <a:buNone/>
            </a:pPr>
            <a:r>
              <a:rPr lang="en-US" sz="1200" kern="1200" dirty="0">
                <a:solidFill>
                  <a:schemeClr val="tx1"/>
                </a:solidFill>
                <a:latin typeface="Arial" panose="020B0604020202020204" pitchFamily="34" charset="0"/>
                <a:ea typeface="MS PGothic" panose="020B0600070205080204" pitchFamily="34" charset="-128"/>
                <a:cs typeface="MS PGothic" panose="020B0600070205080204" pitchFamily="34" charset="-128"/>
              </a:rPr>
              <a:t>13.1 – ICMP Messages</a:t>
            </a:r>
            <a:endParaRPr lang="en-GB" b="0" dirty="0"/>
          </a:p>
          <a:p>
            <a:pPr>
              <a:lnSpc>
                <a:spcPct val="80000"/>
              </a:lnSpc>
              <a:buFontTx/>
              <a:buNone/>
            </a:pPr>
            <a:r>
              <a:rPr lang="en-US" dirty="0"/>
              <a:t>13.1.1 – ICMPv4 and ICMPv6 Messages</a:t>
            </a:r>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panose="020B0604020202020204" pitchFamily="34" charset="0"/>
              </a:defRPr>
            </a:lvl1pPr>
            <a:lvl2pPr marL="742950" indent="-285750" defTabSz="882650">
              <a:defRPr sz="2400">
                <a:solidFill>
                  <a:schemeClr val="tx1"/>
                </a:solidFill>
                <a:latin typeface="Arial" panose="020B0604020202020204" pitchFamily="34" charset="0"/>
              </a:defRPr>
            </a:lvl2pPr>
            <a:lvl3pPr marL="1143000" indent="-228600" defTabSz="882650">
              <a:defRPr sz="2400">
                <a:solidFill>
                  <a:schemeClr val="tx1"/>
                </a:solidFill>
                <a:latin typeface="Arial" panose="020B0604020202020204" pitchFamily="34" charset="0"/>
              </a:defRPr>
            </a:lvl3pPr>
            <a:lvl4pPr marL="1600200" indent="-228600" defTabSz="882650">
              <a:defRPr sz="2400">
                <a:solidFill>
                  <a:schemeClr val="tx1"/>
                </a:solidFill>
                <a:latin typeface="Arial" panose="020B0604020202020204" pitchFamily="34" charset="0"/>
              </a:defRPr>
            </a:lvl4pPr>
            <a:lvl5pPr marL="2057400" indent="-228600" defTabSz="882650">
              <a:defRPr sz="2400">
                <a:solidFill>
                  <a:schemeClr val="tx1"/>
                </a:solidFill>
                <a:latin typeface="Arial" panose="020B0604020202020204" pitchFamily="34"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9pPr>
          </a:lstStyle>
          <a:p>
            <a:fld id="{04267211-205D-47E8-9F29-7E4C01D43DC3}" type="slidenum">
              <a:rPr lang="en-US" altLang="en-US" sz="800" smtClean="0">
                <a:solidFill>
                  <a:prstClr val="black"/>
                </a:solidFill>
              </a:rPr>
            </a:fld>
            <a:endParaRPr lang="en-US" altLang="en-US" sz="800" dirty="0">
              <a:solidFill>
                <a:prstClr val="black"/>
              </a:solidFill>
            </a:endParaRPr>
          </a:p>
        </p:txBody>
      </p:sp>
      <p:sp>
        <p:nvSpPr>
          <p:cNvPr id="112643" name="Rectangle 2"/>
          <p:cNvSpPr>
            <a:spLocks noGrp="1" noRot="1" noChangeAspect="1" noChangeArrowheads="1" noTextEdit="1"/>
          </p:cNvSpPr>
          <p:nvPr>
            <p:ph type="sldImg"/>
          </p:nvPr>
        </p:nvSpPr>
        <p:spPr/>
      </p:sp>
      <p:sp>
        <p:nvSpPr>
          <p:cNvPr id="11264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a:solidFill>
                  <a:schemeClr val="tx1"/>
                </a:solidFill>
                <a:latin typeface="Arial" panose="020B0604020202020204" pitchFamily="34" charset="0"/>
                <a:ea typeface="MS PGothic" panose="020B0600070205080204" pitchFamily="34" charset="-128"/>
                <a:cs typeface="MS PGothic" panose="020B0600070205080204" pitchFamily="34" charset="-128"/>
              </a:rPr>
              <a:t>13 – ICMP</a:t>
            </a:r>
            <a:endParaRPr lang="en-US" sz="1200" kern="1200" dirty="0">
              <a:solidFill>
                <a:schemeClr val="tx1"/>
              </a:solidFill>
              <a:latin typeface="Arial" panose="020B0604020202020204" pitchFamily="34" charset="0"/>
              <a:ea typeface="MS PGothic" panose="020B0600070205080204" pitchFamily="34" charset="-128"/>
              <a:cs typeface="MS PGothic" panose="020B0600070205080204" pitchFamily="34" charset="-128"/>
            </a:endParaRPr>
          </a:p>
          <a:p>
            <a:pPr>
              <a:lnSpc>
                <a:spcPct val="80000"/>
              </a:lnSpc>
              <a:buFontTx/>
              <a:buNone/>
            </a:pPr>
            <a:r>
              <a:rPr lang="en-US" sz="1200" kern="1200" dirty="0">
                <a:solidFill>
                  <a:schemeClr val="tx1"/>
                </a:solidFill>
                <a:latin typeface="Arial" panose="020B0604020202020204" pitchFamily="34" charset="0"/>
                <a:ea typeface="MS PGothic" panose="020B0600070205080204" pitchFamily="34" charset="-128"/>
                <a:cs typeface="MS PGothic" panose="020B0600070205080204" pitchFamily="34" charset="-128"/>
              </a:rPr>
              <a:t>13.1 – ICMP Messages</a:t>
            </a:r>
            <a:endParaRPr lang="en-GB" b="0" dirty="0"/>
          </a:p>
          <a:p>
            <a:pPr>
              <a:lnSpc>
                <a:spcPct val="80000"/>
              </a:lnSpc>
              <a:buFontTx/>
              <a:buNone/>
            </a:pPr>
            <a:r>
              <a:rPr lang="en-US" dirty="0"/>
              <a:t>13.1.2 – Host Reachability</a:t>
            </a:r>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panose="020B0604020202020204" pitchFamily="34" charset="0"/>
              </a:defRPr>
            </a:lvl1pPr>
            <a:lvl2pPr marL="742950" indent="-285750" defTabSz="882650">
              <a:defRPr sz="2400">
                <a:solidFill>
                  <a:schemeClr val="tx1"/>
                </a:solidFill>
                <a:latin typeface="Arial" panose="020B0604020202020204" pitchFamily="34" charset="0"/>
              </a:defRPr>
            </a:lvl2pPr>
            <a:lvl3pPr marL="1143000" indent="-228600" defTabSz="882650">
              <a:defRPr sz="2400">
                <a:solidFill>
                  <a:schemeClr val="tx1"/>
                </a:solidFill>
                <a:latin typeface="Arial" panose="020B0604020202020204" pitchFamily="34" charset="0"/>
              </a:defRPr>
            </a:lvl3pPr>
            <a:lvl4pPr marL="1600200" indent="-228600" defTabSz="882650">
              <a:defRPr sz="2400">
                <a:solidFill>
                  <a:schemeClr val="tx1"/>
                </a:solidFill>
                <a:latin typeface="Arial" panose="020B0604020202020204" pitchFamily="34" charset="0"/>
              </a:defRPr>
            </a:lvl4pPr>
            <a:lvl5pPr marL="2057400" indent="-228600" defTabSz="882650">
              <a:defRPr sz="2400">
                <a:solidFill>
                  <a:schemeClr val="tx1"/>
                </a:solidFill>
                <a:latin typeface="Arial" panose="020B0604020202020204" pitchFamily="34"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9pPr>
          </a:lstStyle>
          <a:p>
            <a:fld id="{04267211-205D-47E8-9F29-7E4C01D43DC3}" type="slidenum">
              <a:rPr lang="en-US" altLang="en-US" sz="800" smtClean="0">
                <a:solidFill>
                  <a:prstClr val="black"/>
                </a:solidFill>
              </a:rPr>
            </a:fld>
            <a:endParaRPr lang="en-US" altLang="en-US" sz="800" dirty="0">
              <a:solidFill>
                <a:prstClr val="black"/>
              </a:solidFill>
            </a:endParaRPr>
          </a:p>
        </p:txBody>
      </p:sp>
      <p:sp>
        <p:nvSpPr>
          <p:cNvPr id="112643" name="Rectangle 2"/>
          <p:cNvSpPr>
            <a:spLocks noGrp="1" noRot="1" noChangeAspect="1" noChangeArrowheads="1" noTextEdit="1"/>
          </p:cNvSpPr>
          <p:nvPr>
            <p:ph type="sldImg"/>
          </p:nvPr>
        </p:nvSpPr>
        <p:spPr/>
      </p:sp>
      <p:sp>
        <p:nvSpPr>
          <p:cNvPr id="11264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a:solidFill>
                  <a:schemeClr val="tx1"/>
                </a:solidFill>
                <a:latin typeface="Arial" panose="020B0604020202020204" pitchFamily="34" charset="0"/>
                <a:ea typeface="MS PGothic" panose="020B0600070205080204" pitchFamily="34" charset="-128"/>
                <a:cs typeface="MS PGothic" panose="020B0600070205080204" pitchFamily="34" charset="-128"/>
              </a:rPr>
              <a:t>13 – ICMP</a:t>
            </a:r>
            <a:endParaRPr lang="en-US" sz="1200" kern="1200" dirty="0">
              <a:solidFill>
                <a:schemeClr val="tx1"/>
              </a:solidFill>
              <a:latin typeface="Arial" panose="020B0604020202020204" pitchFamily="34" charset="0"/>
              <a:ea typeface="MS PGothic" panose="020B0600070205080204" pitchFamily="34" charset="-128"/>
              <a:cs typeface="MS PGothic" panose="020B0600070205080204" pitchFamily="34" charset="-128"/>
            </a:endParaRPr>
          </a:p>
          <a:p>
            <a:pPr>
              <a:lnSpc>
                <a:spcPct val="80000"/>
              </a:lnSpc>
              <a:buFontTx/>
              <a:buNone/>
            </a:pPr>
            <a:r>
              <a:rPr lang="en-US" sz="1200" kern="1200" dirty="0">
                <a:solidFill>
                  <a:schemeClr val="tx1"/>
                </a:solidFill>
                <a:latin typeface="Arial" panose="020B0604020202020204" pitchFamily="34" charset="0"/>
                <a:ea typeface="MS PGothic" panose="020B0600070205080204" pitchFamily="34" charset="-128"/>
                <a:cs typeface="MS PGothic" panose="020B0600070205080204" pitchFamily="34" charset="-128"/>
              </a:rPr>
              <a:t>13.1 – ICMP Messages</a:t>
            </a:r>
            <a:endParaRPr lang="en-GB" b="0" dirty="0"/>
          </a:p>
          <a:p>
            <a:pPr>
              <a:lnSpc>
                <a:spcPct val="80000"/>
              </a:lnSpc>
              <a:buFontTx/>
              <a:buNone/>
            </a:pPr>
            <a:r>
              <a:rPr lang="en-US" dirty="0"/>
              <a:t>13.1.3 – Destination or Service Unreachable</a:t>
            </a:r>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panose="020B0604020202020204" pitchFamily="34" charset="0"/>
              </a:defRPr>
            </a:lvl1pPr>
            <a:lvl2pPr marL="742950" indent="-285750" defTabSz="882650">
              <a:defRPr sz="2400">
                <a:solidFill>
                  <a:schemeClr val="tx1"/>
                </a:solidFill>
                <a:latin typeface="Arial" panose="020B0604020202020204" pitchFamily="34" charset="0"/>
              </a:defRPr>
            </a:lvl2pPr>
            <a:lvl3pPr marL="1143000" indent="-228600" defTabSz="882650">
              <a:defRPr sz="2400">
                <a:solidFill>
                  <a:schemeClr val="tx1"/>
                </a:solidFill>
                <a:latin typeface="Arial" panose="020B0604020202020204" pitchFamily="34" charset="0"/>
              </a:defRPr>
            </a:lvl3pPr>
            <a:lvl4pPr marL="1600200" indent="-228600" defTabSz="882650">
              <a:defRPr sz="2400">
                <a:solidFill>
                  <a:schemeClr val="tx1"/>
                </a:solidFill>
                <a:latin typeface="Arial" panose="020B0604020202020204" pitchFamily="34" charset="0"/>
              </a:defRPr>
            </a:lvl4pPr>
            <a:lvl5pPr marL="2057400" indent="-228600" defTabSz="882650">
              <a:defRPr sz="2400">
                <a:solidFill>
                  <a:schemeClr val="tx1"/>
                </a:solidFill>
                <a:latin typeface="Arial" panose="020B0604020202020204" pitchFamily="34"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9pPr>
          </a:lstStyle>
          <a:p>
            <a:fld id="{04267211-205D-47E8-9F29-7E4C01D43DC3}" type="slidenum">
              <a:rPr lang="en-US" altLang="en-US" sz="800" smtClean="0">
                <a:solidFill>
                  <a:prstClr val="black"/>
                </a:solidFill>
              </a:rPr>
            </a:fld>
            <a:endParaRPr lang="en-US" altLang="en-US" sz="800" dirty="0">
              <a:solidFill>
                <a:prstClr val="black"/>
              </a:solidFill>
            </a:endParaRPr>
          </a:p>
        </p:txBody>
      </p:sp>
      <p:sp>
        <p:nvSpPr>
          <p:cNvPr id="112643" name="Rectangle 2"/>
          <p:cNvSpPr>
            <a:spLocks noGrp="1" noRot="1" noChangeAspect="1" noChangeArrowheads="1" noTextEdit="1"/>
          </p:cNvSpPr>
          <p:nvPr>
            <p:ph type="sldImg"/>
          </p:nvPr>
        </p:nvSpPr>
        <p:spPr/>
      </p:sp>
      <p:sp>
        <p:nvSpPr>
          <p:cNvPr id="11264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a:solidFill>
                  <a:schemeClr val="tx1"/>
                </a:solidFill>
                <a:latin typeface="Arial" panose="020B0604020202020204" pitchFamily="34" charset="0"/>
                <a:ea typeface="MS PGothic" panose="020B0600070205080204" pitchFamily="34" charset="-128"/>
                <a:cs typeface="MS PGothic" panose="020B0600070205080204" pitchFamily="34" charset="-128"/>
              </a:rPr>
              <a:t>13 – ICMP</a:t>
            </a:r>
            <a:endParaRPr lang="en-US" sz="1200" kern="1200" dirty="0">
              <a:solidFill>
                <a:schemeClr val="tx1"/>
              </a:solidFill>
              <a:latin typeface="Arial" panose="020B0604020202020204" pitchFamily="34" charset="0"/>
              <a:ea typeface="MS PGothic" panose="020B0600070205080204" pitchFamily="34" charset="-128"/>
              <a:cs typeface="MS PGothic" panose="020B0600070205080204" pitchFamily="34" charset="-128"/>
            </a:endParaRPr>
          </a:p>
          <a:p>
            <a:pPr>
              <a:lnSpc>
                <a:spcPct val="80000"/>
              </a:lnSpc>
              <a:buFontTx/>
              <a:buNone/>
            </a:pPr>
            <a:r>
              <a:rPr lang="en-US" sz="1200" kern="1200" dirty="0">
                <a:solidFill>
                  <a:schemeClr val="tx1"/>
                </a:solidFill>
                <a:latin typeface="Arial" panose="020B0604020202020204" pitchFamily="34" charset="0"/>
                <a:ea typeface="MS PGothic" panose="020B0600070205080204" pitchFamily="34" charset="-128"/>
                <a:cs typeface="MS PGothic" panose="020B0600070205080204" pitchFamily="34" charset="-128"/>
              </a:rPr>
              <a:t>13.1 – ICMP Messages</a:t>
            </a:r>
            <a:endParaRPr lang="en-GB" b="0" dirty="0"/>
          </a:p>
          <a:p>
            <a:pPr>
              <a:lnSpc>
                <a:spcPct val="80000"/>
              </a:lnSpc>
              <a:buFontTx/>
              <a:buNone/>
            </a:pPr>
            <a:r>
              <a:rPr lang="en-US" dirty="0"/>
              <a:t>13.1.4 – Time Exceeded</a:t>
            </a:r>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panose="020B0604020202020204" pitchFamily="34" charset="0"/>
              </a:defRPr>
            </a:lvl1pPr>
            <a:lvl2pPr marL="742950" indent="-285750" defTabSz="882650">
              <a:defRPr sz="2400">
                <a:solidFill>
                  <a:schemeClr val="tx1"/>
                </a:solidFill>
                <a:latin typeface="Arial" panose="020B0604020202020204" pitchFamily="34" charset="0"/>
              </a:defRPr>
            </a:lvl2pPr>
            <a:lvl3pPr marL="1143000" indent="-228600" defTabSz="882650">
              <a:defRPr sz="2400">
                <a:solidFill>
                  <a:schemeClr val="tx1"/>
                </a:solidFill>
                <a:latin typeface="Arial" panose="020B0604020202020204" pitchFamily="34" charset="0"/>
              </a:defRPr>
            </a:lvl3pPr>
            <a:lvl4pPr marL="1600200" indent="-228600" defTabSz="882650">
              <a:defRPr sz="2400">
                <a:solidFill>
                  <a:schemeClr val="tx1"/>
                </a:solidFill>
                <a:latin typeface="Arial" panose="020B0604020202020204" pitchFamily="34" charset="0"/>
              </a:defRPr>
            </a:lvl4pPr>
            <a:lvl5pPr marL="2057400" indent="-228600" defTabSz="882650">
              <a:defRPr sz="2400">
                <a:solidFill>
                  <a:schemeClr val="tx1"/>
                </a:solidFill>
                <a:latin typeface="Arial" panose="020B0604020202020204" pitchFamily="34"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9pPr>
          </a:lstStyle>
          <a:p>
            <a:fld id="{04267211-205D-47E8-9F29-7E4C01D43DC3}" type="slidenum">
              <a:rPr lang="en-US" altLang="en-US" sz="800" smtClean="0">
                <a:solidFill>
                  <a:prstClr val="black"/>
                </a:solidFill>
              </a:rPr>
            </a:fld>
            <a:endParaRPr lang="en-US" altLang="en-US" sz="800" dirty="0">
              <a:solidFill>
                <a:prstClr val="black"/>
              </a:solidFill>
            </a:endParaRPr>
          </a:p>
        </p:txBody>
      </p:sp>
      <p:sp>
        <p:nvSpPr>
          <p:cNvPr id="112643" name="Rectangle 2"/>
          <p:cNvSpPr>
            <a:spLocks noGrp="1" noRot="1" noChangeAspect="1" noChangeArrowheads="1" noTextEdit="1"/>
          </p:cNvSpPr>
          <p:nvPr>
            <p:ph type="sldImg"/>
          </p:nvPr>
        </p:nvSpPr>
        <p:spPr/>
      </p:sp>
      <p:sp>
        <p:nvSpPr>
          <p:cNvPr id="11264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a:solidFill>
                  <a:schemeClr val="tx1"/>
                </a:solidFill>
                <a:latin typeface="Arial" panose="020B0604020202020204" pitchFamily="34" charset="0"/>
                <a:ea typeface="MS PGothic" panose="020B0600070205080204" pitchFamily="34" charset="-128"/>
                <a:cs typeface="MS PGothic" panose="020B0600070205080204" pitchFamily="34" charset="-128"/>
              </a:rPr>
              <a:t>13 – ICMP</a:t>
            </a:r>
            <a:endParaRPr lang="en-US" sz="1200" kern="1200" dirty="0">
              <a:solidFill>
                <a:schemeClr val="tx1"/>
              </a:solidFill>
              <a:latin typeface="Arial" panose="020B0604020202020204" pitchFamily="34" charset="0"/>
              <a:ea typeface="MS PGothic" panose="020B0600070205080204" pitchFamily="34" charset="-128"/>
              <a:cs typeface="MS PGothic" panose="020B0600070205080204" pitchFamily="34" charset="-128"/>
            </a:endParaRPr>
          </a:p>
          <a:p>
            <a:pPr>
              <a:lnSpc>
                <a:spcPct val="80000"/>
              </a:lnSpc>
              <a:buFontTx/>
              <a:buNone/>
            </a:pPr>
            <a:r>
              <a:rPr lang="en-US" sz="1200" kern="1200" dirty="0">
                <a:solidFill>
                  <a:schemeClr val="tx1"/>
                </a:solidFill>
                <a:latin typeface="Arial" panose="020B0604020202020204" pitchFamily="34" charset="0"/>
                <a:ea typeface="MS PGothic" panose="020B0600070205080204" pitchFamily="34" charset="-128"/>
                <a:cs typeface="MS PGothic" panose="020B0600070205080204" pitchFamily="34" charset="-128"/>
              </a:rPr>
              <a:t>13.1 – ICMP Messages</a:t>
            </a:r>
            <a:endParaRPr lang="en-GB" b="0" dirty="0"/>
          </a:p>
          <a:p>
            <a:pPr>
              <a:lnSpc>
                <a:spcPct val="80000"/>
              </a:lnSpc>
              <a:buFontTx/>
              <a:buNone/>
            </a:pPr>
            <a:r>
              <a:rPr lang="en-US" dirty="0"/>
              <a:t>13.1.5 – ICMPv6 Messages</a:t>
            </a:r>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panose="020B0604020202020204" pitchFamily="34" charset="0"/>
              </a:defRPr>
            </a:lvl1pPr>
            <a:lvl2pPr marL="742950" indent="-285750" defTabSz="882650">
              <a:defRPr sz="2400">
                <a:solidFill>
                  <a:schemeClr val="tx1"/>
                </a:solidFill>
                <a:latin typeface="Arial" panose="020B0604020202020204" pitchFamily="34" charset="0"/>
              </a:defRPr>
            </a:lvl2pPr>
            <a:lvl3pPr marL="1143000" indent="-228600" defTabSz="882650">
              <a:defRPr sz="2400">
                <a:solidFill>
                  <a:schemeClr val="tx1"/>
                </a:solidFill>
                <a:latin typeface="Arial" panose="020B0604020202020204" pitchFamily="34" charset="0"/>
              </a:defRPr>
            </a:lvl3pPr>
            <a:lvl4pPr marL="1600200" indent="-228600" defTabSz="882650">
              <a:defRPr sz="2400">
                <a:solidFill>
                  <a:schemeClr val="tx1"/>
                </a:solidFill>
                <a:latin typeface="Arial" panose="020B0604020202020204" pitchFamily="34" charset="0"/>
              </a:defRPr>
            </a:lvl4pPr>
            <a:lvl5pPr marL="2057400" indent="-228600" defTabSz="882650">
              <a:defRPr sz="2400">
                <a:solidFill>
                  <a:schemeClr val="tx1"/>
                </a:solidFill>
                <a:latin typeface="Arial" panose="020B0604020202020204" pitchFamily="34"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9pPr>
          </a:lstStyle>
          <a:p>
            <a:fld id="{04267211-205D-47E8-9F29-7E4C01D43DC3}" type="slidenum">
              <a:rPr lang="en-US" altLang="en-US" sz="800" smtClean="0">
                <a:solidFill>
                  <a:prstClr val="black"/>
                </a:solidFill>
              </a:rPr>
            </a:fld>
            <a:endParaRPr lang="en-US" altLang="en-US" sz="800" dirty="0">
              <a:solidFill>
                <a:prstClr val="black"/>
              </a:solidFill>
            </a:endParaRPr>
          </a:p>
        </p:txBody>
      </p:sp>
      <p:sp>
        <p:nvSpPr>
          <p:cNvPr id="112643" name="Rectangle 2"/>
          <p:cNvSpPr>
            <a:spLocks noGrp="1" noRot="1" noChangeAspect="1" noChangeArrowheads="1" noTextEdit="1"/>
          </p:cNvSpPr>
          <p:nvPr>
            <p:ph type="sldImg"/>
          </p:nvPr>
        </p:nvSpPr>
        <p:spPr/>
      </p:sp>
      <p:sp>
        <p:nvSpPr>
          <p:cNvPr id="11264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a:solidFill>
                  <a:schemeClr val="tx1"/>
                </a:solidFill>
                <a:latin typeface="Arial" panose="020B0604020202020204" pitchFamily="34" charset="0"/>
                <a:ea typeface="MS PGothic" panose="020B0600070205080204" pitchFamily="34" charset="-128"/>
                <a:cs typeface="MS PGothic" panose="020B0600070205080204" pitchFamily="34" charset="-128"/>
              </a:rPr>
              <a:t>13 – ICMP</a:t>
            </a:r>
            <a:endParaRPr lang="en-US" sz="1200" kern="1200" dirty="0">
              <a:solidFill>
                <a:schemeClr val="tx1"/>
              </a:solidFill>
              <a:latin typeface="Arial" panose="020B0604020202020204" pitchFamily="34" charset="0"/>
              <a:ea typeface="MS PGothic" panose="020B0600070205080204" pitchFamily="34" charset="-128"/>
              <a:cs typeface="MS PGothic" panose="020B0600070205080204" pitchFamily="34" charset="-128"/>
            </a:endParaRPr>
          </a:p>
          <a:p>
            <a:pPr>
              <a:lnSpc>
                <a:spcPct val="80000"/>
              </a:lnSpc>
              <a:buFontTx/>
              <a:buNone/>
            </a:pPr>
            <a:r>
              <a:rPr lang="en-US" sz="1200" kern="1200" dirty="0">
                <a:solidFill>
                  <a:schemeClr val="tx1"/>
                </a:solidFill>
                <a:latin typeface="Arial" panose="020B0604020202020204" pitchFamily="34" charset="0"/>
                <a:ea typeface="MS PGothic" panose="020B0600070205080204" pitchFamily="34" charset="-128"/>
                <a:cs typeface="MS PGothic" panose="020B0600070205080204" pitchFamily="34" charset="-128"/>
              </a:rPr>
              <a:t>13.1 – ICMP Messages</a:t>
            </a:r>
            <a:endParaRPr lang="en-GB" b="0" dirty="0"/>
          </a:p>
          <a:p>
            <a:pPr>
              <a:lnSpc>
                <a:spcPct val="80000"/>
              </a:lnSpc>
              <a:buFontTx/>
              <a:buNone/>
            </a:pPr>
            <a:r>
              <a:rPr lang="en-US" dirty="0"/>
              <a:t>13.1.5 – ICMPv6 Messages (Cont.)</a:t>
            </a:r>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p:cSld name="3_Title Slide-animated gradient">
    <p:bg>
      <p:bgPr>
        <a:solidFill>
          <a:schemeClr val="accent5"/>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stretch>
            <a:fillRect/>
          </a:stretch>
        </p:blipFill>
        <p:spPr>
          <a:xfrm>
            <a:off x="0" y="0"/>
            <a:ext cx="9144000" cy="5143500"/>
          </a:xfrm>
          <a:prstGeom prst="rect">
            <a:avLst/>
          </a:prstGeom>
        </p:spPr>
      </p:pic>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2565"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endParaRPr lang="en-US"/>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endParaRPr lang="en-US"/>
          </a:p>
        </p:txBody>
      </p:sp>
      <p:sp>
        <p:nvSpPr>
          <p:cNvPr id="1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800" indent="0">
              <a:buNone/>
              <a:defRPr/>
            </a:lvl2pPr>
            <a:lvl3pPr marL="427355" indent="0">
              <a:buNone/>
              <a:defRPr/>
            </a:lvl3pPr>
            <a:lvl4pPr marL="516890" indent="0">
              <a:buNone/>
              <a:defRPr/>
            </a:lvl4pPr>
            <a:lvl5pPr marL="601345" indent="0">
              <a:buNone/>
              <a:defRPr/>
            </a:lvl5pPr>
          </a:lstStyle>
          <a:p>
            <a:pPr lvl="0"/>
            <a:r>
              <a:rPr lang="en-US"/>
              <a:t>Click to edit Master text styles</a:t>
            </a:r>
            <a:endParaRPr lang="en-US"/>
          </a:p>
        </p:txBody>
      </p:sp>
      <p:sp>
        <p:nvSpPr>
          <p:cNvPr id="2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dirty="0"/>
            </a:p>
          </p:txBody>
        </p:sp>
        <p:sp>
          <p:nvSpPr>
            <p:cNvPr id="10" name="Freeform 6"/>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12" name="Freeform 7"/>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14" name="Freeform 9"/>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15" name="Freeform 10"/>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21" name="Freeform 11"/>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22" name="Freeform 12"/>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23" name="Freeform 13"/>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24" name="Freeform 14"/>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25" name="Freeform 15"/>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26" name="Freeform 16"/>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27" name="Freeform 17"/>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28" name="Freeform 18"/>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grpSp>
    </p:spTree>
  </p:cSld>
  <p:clrMapOvr>
    <a:masterClrMapping/>
  </p:clrMapOvr>
  <p:transition spd="slow">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showMasterSp="0">
  <p:cSld name="1_Closing Slide">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stretch>
            <a:fillRect/>
          </a:stretch>
        </p:blipFill>
        <p:spPr>
          <a:xfrm>
            <a:off x="0" y="1"/>
            <a:ext cx="9143999" cy="5165874"/>
          </a:xfrm>
          <a:prstGeom prst="rect">
            <a:avLst/>
          </a:prstGeom>
        </p:spPr>
      </p:pic>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dirty="0"/>
            </a:p>
          </p:txBody>
        </p:sp>
        <p:sp>
          <p:nvSpPr>
            <p:cNvPr id="6" name="Freeform 6"/>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7" name="Freeform 7"/>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9" name="Freeform 9"/>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10" name="Freeform 10"/>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11" name="Freeform 11"/>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12" name="Freeform 12"/>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13" name="Freeform 13"/>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14" name="Freeform 14"/>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15" name="Freeform 15"/>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16" name="Freeform 16"/>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17" name="Freeform 17"/>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18" name="Freeform 18"/>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grpSp>
    </p:spTree>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p:cSld name="Closing Slide">
    <p:bg>
      <p:bgPr>
        <a:solidFill>
          <a:schemeClr val="accent5"/>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dirty="0"/>
            </a:p>
          </p:txBody>
        </p:sp>
        <p:sp>
          <p:nvSpPr>
            <p:cNvPr id="6" name="Freeform 6"/>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7" name="Freeform 7"/>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9" name="Freeform 9"/>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10" name="Freeform 10"/>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11" name="Freeform 11"/>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12" name="Freeform 12"/>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13" name="Freeform 13"/>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14" name="Freeform 14"/>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15" name="Freeform 15"/>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16" name="Freeform 16"/>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17" name="Freeform 17"/>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18" name="Freeform 18"/>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grpSp>
    </p:spTree>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showMasterSp="0">
  <p:cSld name="3_Closing Slide">
    <p:bg>
      <p:bgPr>
        <a:solidFill>
          <a:schemeClr val="accent5"/>
        </a:solidFill>
        <a:effectLst/>
      </p:bgPr>
    </p:bg>
    <p:spTree>
      <p:nvGrpSpPr>
        <p:cNvPr id="1" name=""/>
        <p:cNvGrpSpPr/>
        <p:nvPr/>
      </p:nvGrpSpPr>
      <p:grpSpPr>
        <a:xfrm>
          <a:off x="0" y="0"/>
          <a:ext cx="0" cy="0"/>
          <a:chOff x="0" y="0"/>
          <a:chExt cx="0" cy="0"/>
        </a:xfrm>
      </p:grpSpPr>
      <p:grpSp>
        <p:nvGrpSpPr>
          <p:cNvPr id="4" name="Group 4"/>
          <p:cNvGrpSpPr>
            <a:grpSpLocks noChangeAspect="1"/>
          </p:cNvGrpSpPr>
          <p:nvPr userDrawn="1"/>
        </p:nvGrpSpPr>
        <p:grpSpPr bwMode="auto">
          <a:xfrm>
            <a:off x="3746294" y="2129856"/>
            <a:ext cx="1617944" cy="860542"/>
            <a:chOff x="310" y="249"/>
            <a:chExt cx="502" cy="267"/>
          </a:xfrm>
          <a:solidFill>
            <a:schemeClr val="accent1">
              <a:lumMod val="75000"/>
            </a:schemeClr>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dirty="0"/>
            </a:p>
          </p:txBody>
        </p:sp>
        <p:sp>
          <p:nvSpPr>
            <p:cNvPr id="6" name="Freeform 6"/>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7" name="Freeform 7"/>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9" name="Freeform 9"/>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10" name="Freeform 10"/>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11" name="Freeform 11"/>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12" name="Freeform 12"/>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13" name="Freeform 13"/>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14" name="Freeform 14"/>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15" name="Freeform 15"/>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16" name="Freeform 16"/>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17" name="Freeform 17"/>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18" name="Freeform 18"/>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grpSp>
    </p:spTree>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Slide Number Placeholder 6"/>
          <p:cNvSpPr>
            <a:spLocks noGrp="1"/>
          </p:cNvSpPr>
          <p:nvPr>
            <p:ph type="sldNum" sz="quarter" idx="4"/>
          </p:nvPr>
        </p:nvSpPr>
        <p:spPr>
          <a:xfrm>
            <a:off x="8473441" y="4954263"/>
            <a:ext cx="676910" cy="189238"/>
          </a:xfrm>
          <a:prstGeom prst="rect">
            <a:avLst/>
          </a:prstGeom>
        </p:spPr>
        <p:txBody>
          <a:bodyPr vert="horz" lIns="91440" tIns="45720" rIns="91440" bIns="45720" rtlCol="0" anchor="ctr"/>
          <a:lstStyle>
            <a:lvl1pPr algn="r">
              <a:defRPr sz="525">
                <a:solidFill>
                  <a:schemeClr val="tx2"/>
                </a:solidFill>
              </a:defRPr>
            </a:lvl1pPr>
          </a:lstStyle>
          <a:p>
            <a:pPr defTabSz="386080">
              <a:defRPr/>
            </a:pPr>
            <a:fld id="{2F5CCB13-0A32-4557-88E9-079F0C330695}" type="slidenum">
              <a:rPr lang="en-US" kern="0" smtClean="0">
                <a:solidFill>
                  <a:srgbClr val="595959"/>
                </a:solidFill>
              </a:rPr>
            </a:fld>
            <a:endParaRPr lang="en-US" kern="0" dirty="0">
              <a:solidFill>
                <a:srgbClr val="595959"/>
              </a:solidFill>
            </a:endParaRPr>
          </a:p>
        </p:txBody>
      </p:sp>
      <p:sp>
        <p:nvSpPr>
          <p:cNvPr id="5" name="Rectangle 3"/>
          <p:cNvSpPr>
            <a:spLocks noGrp="1" noChangeArrowheads="1"/>
          </p:cNvSpPr>
          <p:nvPr>
            <p:ph idx="1"/>
          </p:nvPr>
        </p:nvSpPr>
        <p:spPr bwMode="auto">
          <a:xfrm>
            <a:off x="144065" y="798944"/>
            <a:ext cx="8853286" cy="4155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lstStyle>
            <a:lvl1pPr marL="170180" indent="-170180">
              <a:lnSpc>
                <a:spcPct val="100000"/>
              </a:lnSpc>
              <a:spcBef>
                <a:spcPts val="600"/>
              </a:spcBef>
              <a:spcAft>
                <a:spcPts val="600"/>
              </a:spcAft>
              <a:buFont typeface="Wingdings" panose="05000000000000000000" pitchFamily="2" charset="2"/>
              <a:buChar char="§"/>
              <a:defRPr>
                <a:solidFill>
                  <a:srgbClr val="000000"/>
                </a:solidFill>
              </a:defRPr>
            </a:lvl1pPr>
            <a:lvl2pPr>
              <a:lnSpc>
                <a:spcPct val="100000"/>
              </a:lnSpc>
              <a:spcBef>
                <a:spcPts val="300"/>
              </a:spcBef>
              <a:spcAft>
                <a:spcPts val="300"/>
              </a:spcAft>
              <a:defRPr>
                <a:solidFill>
                  <a:srgbClr val="000000"/>
                </a:solidFill>
              </a:defRPr>
            </a:lvl2pPr>
            <a:lvl3pPr>
              <a:lnSpc>
                <a:spcPct val="100000"/>
              </a:lnSpc>
              <a:spcBef>
                <a:spcPts val="300"/>
              </a:spcBef>
              <a:spcAft>
                <a:spcPts val="300"/>
              </a:spcAft>
              <a:defRPr>
                <a:solidFill>
                  <a:srgbClr val="000000"/>
                </a:solidFill>
              </a:defRPr>
            </a:lvl3pPr>
            <a:lvl4pPr>
              <a:lnSpc>
                <a:spcPct val="100000"/>
              </a:lnSpc>
              <a:spcBef>
                <a:spcPts val="300"/>
              </a:spcBef>
              <a:spcAft>
                <a:spcPts val="300"/>
              </a:spcAft>
              <a:defRPr>
                <a:solidFill>
                  <a:srgbClr val="000000"/>
                </a:solidFill>
              </a:defRPr>
            </a:lvl4pPr>
          </a:lstStyle>
          <a:p>
            <a:pPr lvl="0"/>
            <a:r>
              <a:rPr lang="en-US">
                <a:sym typeface="Arial" panose="020B0604020202020204" pitchFamily="34" charset="0"/>
              </a:rPr>
              <a:t>Click to edit Master text styles</a:t>
            </a:r>
            <a:endParaRPr lang="en-US">
              <a:sym typeface="Arial" panose="020B0604020202020204" pitchFamily="34" charset="0"/>
            </a:endParaRPr>
          </a:p>
          <a:p>
            <a:pPr lvl="1"/>
            <a:r>
              <a:rPr lang="en-US">
                <a:sym typeface="Arial" panose="020B0604020202020204" pitchFamily="34" charset="0"/>
              </a:rPr>
              <a:t>Second level</a:t>
            </a:r>
            <a:endParaRPr lang="en-US">
              <a:sym typeface="Arial" panose="020B0604020202020204" pitchFamily="34" charset="0"/>
            </a:endParaRPr>
          </a:p>
          <a:p>
            <a:pPr lvl="2"/>
            <a:r>
              <a:rPr lang="en-US">
                <a:sym typeface="Arial" panose="020B0604020202020204" pitchFamily="34" charset="0"/>
              </a:rPr>
              <a:t>Third level</a:t>
            </a:r>
            <a:endParaRPr lang="en-US">
              <a:sym typeface="Arial" panose="020B0604020202020204" pitchFamily="34" charset="0"/>
            </a:endParaRPr>
          </a:p>
          <a:p>
            <a:pPr lvl="3"/>
            <a:r>
              <a:rPr lang="en-US">
                <a:sym typeface="Arial" panose="020B0604020202020204" pitchFamily="34" charset="0"/>
              </a:rPr>
              <a:t>Fourth level</a:t>
            </a:r>
            <a:endParaRPr lang="en-US">
              <a:sym typeface="Arial" panose="020B0604020202020204" pitchFamily="34" charset="0"/>
            </a:endParaRPr>
          </a:p>
        </p:txBody>
      </p:sp>
      <p:sp>
        <p:nvSpPr>
          <p:cNvPr id="6" name="Rectangle 2"/>
          <p:cNvSpPr>
            <a:spLocks noGrp="1" noChangeArrowheads="1"/>
          </p:cNvSpPr>
          <p:nvPr>
            <p:ph type="title"/>
          </p:nvPr>
        </p:nvSpPr>
        <p:spPr bwMode="auto">
          <a:xfrm>
            <a:off x="1" y="41393"/>
            <a:ext cx="9144000"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lstStyle>
            <a:lvl1pPr>
              <a:lnSpc>
                <a:spcPct val="100000"/>
              </a:lnSpc>
              <a:defRPr sz="2400"/>
            </a:lvl1pPr>
          </a:lstStyle>
          <a:p>
            <a:pPr lvl="0"/>
            <a:r>
              <a:rPr lang="en-US">
                <a:sym typeface="Arial" panose="020B0604020202020204" pitchFamily="34" charset="0"/>
              </a:rPr>
              <a:t>Click to edit Master title style</a:t>
            </a:r>
            <a:endParaRPr lang="en-US" dirty="0">
              <a:sym typeface="Arial" panose="020B0604020202020204" pitchFamily="34" charset="0"/>
            </a:endParaRPr>
          </a:p>
        </p:txBody>
      </p:sp>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Tree>
  </p:cSld>
  <p:clrMapOvr>
    <a:masterClrMapping/>
  </p:clrMapOvr>
  <p:transition spd="slow">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showMasterSp="0" userDrawn="1">
  <p:cSld name="5_Title Slide-animated gradient">
    <p:bg>
      <p:bgPr>
        <a:solidFill>
          <a:schemeClr val="accent5"/>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1"/>
                </a:solidFill>
                <a:latin typeface="+mn-lt"/>
                <a:cs typeface="CiscoSans"/>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2565"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endParaRPr lang="en-US"/>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endParaRPr lang="en-US"/>
          </a:p>
        </p:txBody>
      </p:sp>
      <p:grpSp>
        <p:nvGrpSpPr>
          <p:cNvPr id="6" name="Group 4"/>
          <p:cNvGrpSpPr>
            <a:grpSpLocks noChangeAspect="1"/>
          </p:cNvGrpSpPr>
          <p:nvPr userDrawn="1"/>
        </p:nvGrpSpPr>
        <p:grpSpPr bwMode="auto">
          <a:xfrm>
            <a:off x="492125" y="395288"/>
            <a:ext cx="796924" cy="423863"/>
            <a:chOff x="310" y="249"/>
            <a:chExt cx="502" cy="267"/>
          </a:xfrm>
          <a:solidFill>
            <a:srgbClr val="004C69"/>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dirty="0"/>
            </a:p>
          </p:txBody>
        </p:sp>
        <p:sp>
          <p:nvSpPr>
            <p:cNvPr id="10" name="Freeform 6"/>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12" name="Freeform 7"/>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14" name="Freeform 9"/>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15" name="Freeform 10"/>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21" name="Freeform 11"/>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22" name="Freeform 12"/>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23" name="Freeform 13"/>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24" name="Freeform 14"/>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25" name="Freeform 15"/>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26" name="Freeform 16"/>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27" name="Freeform 17"/>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28" name="Freeform 18"/>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accent1"/>
                </a:solidFill>
                <a:latin typeface="+mj-lt"/>
              </a:defRPr>
            </a:lvl1pPr>
            <a:lvl2pPr marL="304800" indent="0">
              <a:buNone/>
              <a:defRPr/>
            </a:lvl2pPr>
            <a:lvl3pPr marL="427355" indent="0">
              <a:buNone/>
              <a:defRPr/>
            </a:lvl3pPr>
            <a:lvl4pPr marL="516890" indent="0">
              <a:buNone/>
              <a:defRPr/>
            </a:lvl4pPr>
            <a:lvl5pPr marL="601345" indent="0">
              <a:buNone/>
              <a:defRPr/>
            </a:lvl5pPr>
          </a:lstStyle>
          <a:p>
            <a:pPr lvl="0"/>
            <a:r>
              <a:rPr lang="en-US"/>
              <a:t>Click to edit Master text styles</a:t>
            </a:r>
            <a:endParaRPr lang="en-US"/>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chemeClr val="accent1"/>
                </a:solidFill>
                <a:latin typeface="+mj-lt"/>
                <a:cs typeface="CiscoSans Thin"/>
              </a:defRPr>
            </a:lvl1pPr>
          </a:lstStyle>
          <a:p>
            <a:r>
              <a:rPr lang="en-US"/>
              <a:t>Click to edit Master title style</a:t>
            </a:r>
            <a:endParaRPr lang="en-US" dirty="0"/>
          </a:p>
        </p:txBody>
      </p:sp>
    </p:spTree>
  </p:cSld>
  <p:clrMapOvr>
    <a:masterClrMapping/>
  </p:clrMapOvr>
  <p:transition spd="slow">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showMasterSp="0" userDrawn="1">
  <p:cSld name="6_Title Slide-animated gradient">
    <p:bg>
      <p:bgPr>
        <a:solidFill>
          <a:schemeClr val="accent5"/>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2565"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endParaRPr lang="en-US"/>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endParaRPr lang="en-US"/>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dirty="0"/>
            </a:p>
          </p:txBody>
        </p:sp>
        <p:sp>
          <p:nvSpPr>
            <p:cNvPr id="10" name="Freeform 6"/>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12" name="Freeform 7"/>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14" name="Freeform 9"/>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15" name="Freeform 10"/>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21" name="Freeform 11"/>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22" name="Freeform 12"/>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23" name="Freeform 13"/>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24" name="Freeform 14"/>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25" name="Freeform 15"/>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26" name="Freeform 16"/>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27" name="Freeform 17"/>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28" name="Freeform 18"/>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800" indent="0">
              <a:buNone/>
              <a:defRPr/>
            </a:lvl2pPr>
            <a:lvl3pPr marL="427355" indent="0">
              <a:buNone/>
              <a:defRPr/>
            </a:lvl3pPr>
            <a:lvl4pPr marL="516890" indent="0">
              <a:buNone/>
              <a:defRPr/>
            </a:lvl4pPr>
            <a:lvl5pPr marL="601345" indent="0">
              <a:buNone/>
              <a:defRPr/>
            </a:lvl5pPr>
          </a:lstStyle>
          <a:p>
            <a:pPr lvl="0"/>
            <a:r>
              <a:rPr lang="en-US"/>
              <a:t>Click to edit Master text styles</a:t>
            </a:r>
            <a:endParaRPr lang="en-US"/>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spTree>
  </p:cSld>
  <p:clrMapOvr>
    <a:masterClrMapping/>
  </p:clrMapOvr>
  <p:transition spd="slow">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showMasterSp="0">
  <p:cSld name="3_Segu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5143499"/>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ctrTitle"/>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accent5"/>
                </a:solidFill>
                <a:latin typeface="+mj-lt"/>
                <a:cs typeface="CiscoSans Thin"/>
              </a:defRPr>
            </a:lvl1pPr>
          </a:lstStyle>
          <a:p>
            <a:r>
              <a:rPr lang="en-US"/>
              <a:t>Click to edit Master title style</a:t>
            </a:r>
            <a:endParaRPr lang="en-US" dirty="0"/>
          </a:p>
        </p:txBody>
      </p:sp>
      <p:sp>
        <p:nvSpPr>
          <p:cNvPr id="8" name="Rectangle 7"/>
          <p:cNvSpPr>
            <a:spLocks noChangeArrowheads="1"/>
          </p:cNvSpPr>
          <p:nvPr userDrawn="1"/>
        </p:nvSpPr>
        <p:spPr bwMode="ltGray">
          <a:xfrm>
            <a:off x="8515707" y="4742907"/>
            <a:ext cx="218414" cy="154518"/>
          </a:xfrm>
          <a:prstGeom prst="rect">
            <a:avLst/>
          </a:prstGeom>
          <a:noFill/>
          <a:ln w="9525" algn="ctr">
            <a:noFill/>
            <a:miter lim="800000"/>
          </a:ln>
          <a:effectLst/>
        </p:spPr>
        <p:txBody>
          <a:bodyPr wrap="none" lIns="61586" tIns="30792" rIns="61586" bIns="30792" anchor="b">
            <a:spAutoFit/>
          </a:bodyPr>
          <a:lstStyle/>
          <a:p>
            <a:pPr algn="r" defTabSz="610870" fontAlgn="auto">
              <a:spcBef>
                <a:spcPts val="0"/>
              </a:spcBef>
              <a:spcAft>
                <a:spcPts val="0"/>
              </a:spcAft>
              <a:defRPr/>
            </a:pPr>
            <a:fld id="{6A1E46DC-7EF6-4EA2-B285-14272867D133}" type="slidenum">
              <a:rPr lang="en-US" sz="600">
                <a:solidFill>
                  <a:schemeClr val="accent5">
                    <a:lumMod val="50000"/>
                  </a:schemeClr>
                </a:solidFill>
                <a:latin typeface="+mn-lt"/>
                <a:ea typeface="+mn-ea"/>
                <a:cs typeface="CiscoSans Thin"/>
              </a:rPr>
            </a:fld>
            <a:endParaRPr lang="en-US" sz="600" dirty="0">
              <a:solidFill>
                <a:schemeClr val="accent5">
                  <a:lumMod val="50000"/>
                </a:schemeClr>
              </a:solidFill>
              <a:latin typeface="+mn-lt"/>
              <a:ea typeface="+mn-ea"/>
              <a:cs typeface="CiscoSans Thin"/>
            </a:endParaRPr>
          </a:p>
        </p:txBody>
      </p:sp>
      <p:sp>
        <p:nvSpPr>
          <p:cNvPr id="9" name="Rectangle 4"/>
          <p:cNvSpPr>
            <a:spLocks noChangeArrowheads="1"/>
          </p:cNvSpPr>
          <p:nvPr userDrawn="1"/>
        </p:nvSpPr>
        <p:spPr bwMode="ltGray">
          <a:xfrm>
            <a:off x="5867508" y="4741653"/>
            <a:ext cx="2658018" cy="154518"/>
          </a:xfrm>
          <a:prstGeom prst="rect">
            <a:avLst/>
          </a:prstGeom>
          <a:noFill/>
          <a:ln w="9525">
            <a:noFill/>
            <a:miter lim="800000"/>
          </a:ln>
          <a:effectLst/>
        </p:spPr>
        <p:txBody>
          <a:bodyPr lIns="61586" tIns="30792" rIns="61586" bIns="30792" anchor="b">
            <a:spAutoFit/>
          </a:bodyPr>
          <a:lstStyle/>
          <a:p>
            <a:pPr defTabSz="610870" fontAlgn="auto">
              <a:spcBef>
                <a:spcPts val="0"/>
              </a:spcBef>
              <a:spcAft>
                <a:spcPts val="0"/>
              </a:spcAft>
              <a:defRPr/>
            </a:pPr>
            <a:r>
              <a:rPr lang="en-US" sz="600" dirty="0">
                <a:solidFill>
                  <a:schemeClr val="accent5">
                    <a:lumMod val="50000"/>
                  </a:schemeClr>
                </a:solidFill>
                <a:latin typeface="+mn-lt"/>
                <a:ea typeface="+mn-ea"/>
                <a:cs typeface="CiscoSans Thin"/>
              </a:rPr>
              <a:t>© 2016  Cisco and/or its affiliates. All rights reserved.   Cisco Confidential</a:t>
            </a:r>
            <a:endParaRPr lang="en-US" sz="600" dirty="0">
              <a:solidFill>
                <a:schemeClr val="accent5">
                  <a:lumMod val="50000"/>
                </a:schemeClr>
              </a:solidFill>
              <a:latin typeface="+mn-lt"/>
              <a:ea typeface="+mn-ea"/>
              <a:cs typeface="CiscoSans Thin"/>
            </a:endParaRPr>
          </a:p>
        </p:txBody>
      </p:sp>
      <p:grpSp>
        <p:nvGrpSpPr>
          <p:cNvPr id="11" name="Group 4"/>
          <p:cNvGrpSpPr>
            <a:grpSpLocks noChangeAspect="1"/>
          </p:cNvGrpSpPr>
          <p:nvPr userDrawn="1"/>
        </p:nvGrpSpPr>
        <p:grpSpPr bwMode="auto">
          <a:xfrm>
            <a:off x="508039" y="4715197"/>
            <a:ext cx="340257" cy="180974"/>
            <a:chOff x="310" y="249"/>
            <a:chExt cx="502" cy="267"/>
          </a:xfrm>
          <a:solidFill>
            <a:srgbClr val="086D8E"/>
          </a:solidFill>
        </p:grpSpPr>
        <p:sp>
          <p:nvSpPr>
            <p:cNvPr id="12"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dirty="0"/>
            </a:p>
          </p:txBody>
        </p:sp>
        <p:sp>
          <p:nvSpPr>
            <p:cNvPr id="13" name="Freeform 6"/>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14" name="Freeform 7"/>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15"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16" name="Freeform 9"/>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17" name="Freeform 10"/>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18" name="Freeform 11"/>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19" name="Freeform 12"/>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20" name="Freeform 13"/>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21" name="Freeform 14"/>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22" name="Freeform 15"/>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23" name="Freeform 16"/>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24" name="Freeform 17"/>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25" name="Freeform 18"/>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grpSp>
    </p:spTree>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2" y="1347788"/>
            <a:ext cx="8280057" cy="3073946"/>
          </a:xfrm>
          <a:prstGeom prst="rect">
            <a:avLst/>
          </a:prstGeom>
        </p:spPr>
        <p:txBody>
          <a:bodyPr lIns="91420" tIns="45710" rIns="91420" bIns="45710">
            <a:noAutofit/>
          </a:bodyPr>
          <a:lstStyle>
            <a:lvl1pPr marL="285750" marR="0" indent="-285750" algn="ctr" defTabSz="457200" rtl="0" eaLnBrk="1" fontAlgn="auto" latinLnBrk="0" hangingPunct="1">
              <a:lnSpc>
                <a:spcPct val="100000"/>
              </a:lnSpc>
              <a:spcBef>
                <a:spcPct val="20000"/>
              </a:spcBef>
              <a:spcAft>
                <a:spcPts val="0"/>
              </a:spcAft>
              <a:buClrTx/>
              <a:buSzTx/>
              <a:buFont typeface="Arial" panose="020B0604020202020204"/>
              <a:buNone/>
              <a:defRPr sz="2000" b="0" i="0" baseline="0">
                <a:solidFill>
                  <a:schemeClr val="bg1"/>
                </a:solidFill>
                <a:latin typeface="+mn-lt"/>
                <a:cs typeface="CiscoSans ExtraLight"/>
              </a:defRPr>
            </a:lvl1pPr>
          </a:lstStyle>
          <a:p>
            <a:pPr lvl="0"/>
            <a:r>
              <a:rPr lang="en-US"/>
              <a:t>Click to edit Master text styles</a:t>
            </a:r>
            <a:endParaRPr lang="en-US"/>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4C69"/>
                </a:solidFill>
              </a:defRPr>
            </a:lvl1pPr>
          </a:lstStyle>
          <a:p>
            <a:pPr lvl="0"/>
            <a:r>
              <a:rPr lang="en-US"/>
              <a:t>Click to edit Master title style</a:t>
            </a:r>
            <a:endParaRPr lang="en-GB"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0" y="2552550"/>
            <a:ext cx="698624" cy="698624"/>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FFFFFF"/>
              </a:solidFill>
              <a:cs typeface="Arial" panose="020B0604020202020204"/>
            </a:endParaRPr>
          </a:p>
        </p:txBody>
      </p:sp>
      <p:sp>
        <p:nvSpPr>
          <p:cNvPr id="15" name="Oval 14"/>
          <p:cNvSpPr/>
          <p:nvPr/>
        </p:nvSpPr>
        <p:spPr>
          <a:xfrm>
            <a:off x="575610" y="1426607"/>
            <a:ext cx="698624" cy="698624"/>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bg1"/>
              </a:solidFill>
              <a:cs typeface="Arial" panose="020B0604020202020204"/>
            </a:endParaRPr>
          </a:p>
        </p:txBody>
      </p:sp>
      <p:sp>
        <p:nvSpPr>
          <p:cNvPr id="22" name="Oval 21"/>
          <p:cNvSpPr/>
          <p:nvPr/>
        </p:nvSpPr>
        <p:spPr>
          <a:xfrm>
            <a:off x="575610" y="3653093"/>
            <a:ext cx="698624" cy="698624"/>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049FD9"/>
              </a:solidFill>
              <a:cs typeface="Arial" panose="020B0604020202020204"/>
            </a:endParaRPr>
          </a:p>
        </p:txBody>
      </p:sp>
      <p:sp>
        <p:nvSpPr>
          <p:cNvPr id="24" name="Text Placeholder 17"/>
          <p:cNvSpPr>
            <a:spLocks noGrp="1"/>
          </p:cNvSpPr>
          <p:nvPr>
            <p:ph type="body" sz="quarter" idx="13"/>
          </p:nvPr>
        </p:nvSpPr>
        <p:spPr>
          <a:xfrm>
            <a:off x="1365250" y="1432522"/>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endParaRPr lang="en-US"/>
          </a:p>
        </p:txBody>
      </p:sp>
      <p:sp>
        <p:nvSpPr>
          <p:cNvPr id="25" name="Text Placeholder 17"/>
          <p:cNvSpPr>
            <a:spLocks noGrp="1"/>
          </p:cNvSpPr>
          <p:nvPr>
            <p:ph type="body" sz="quarter" idx="14"/>
          </p:nvPr>
        </p:nvSpPr>
        <p:spPr>
          <a:xfrm>
            <a:off x="1365250" y="25577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endParaRPr lang="en-US"/>
          </a:p>
        </p:txBody>
      </p:sp>
      <p:sp>
        <p:nvSpPr>
          <p:cNvPr id="26" name="Text Placeholder 17"/>
          <p:cNvSpPr>
            <a:spLocks noGrp="1"/>
          </p:cNvSpPr>
          <p:nvPr>
            <p:ph type="body" sz="quarter" idx="15"/>
          </p:nvPr>
        </p:nvSpPr>
        <p:spPr>
          <a:xfrm>
            <a:off x="1365250" y="36530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endParaRPr lang="en-US"/>
          </a:p>
        </p:txBody>
      </p:sp>
      <p:sp>
        <p:nvSpPr>
          <p:cNvPr id="28" name="Text Placeholder 17"/>
          <p:cNvSpPr>
            <a:spLocks noGrp="1"/>
          </p:cNvSpPr>
          <p:nvPr>
            <p:ph type="body" sz="quarter" idx="17" hasCustomPrompt="1"/>
          </p:nvPr>
        </p:nvSpPr>
        <p:spPr>
          <a:xfrm>
            <a:off x="575610" y="2552550"/>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endParaRPr lang="en-US" dirty="0"/>
          </a:p>
        </p:txBody>
      </p:sp>
      <p:sp>
        <p:nvSpPr>
          <p:cNvPr id="29" name="Text Placeholder 17"/>
          <p:cNvSpPr>
            <a:spLocks noGrp="1"/>
          </p:cNvSpPr>
          <p:nvPr>
            <p:ph type="body" sz="quarter" idx="18" hasCustomPrompt="1"/>
          </p:nvPr>
        </p:nvSpPr>
        <p:spPr>
          <a:xfrm>
            <a:off x="575611" y="3651140"/>
            <a:ext cx="698624" cy="693381"/>
          </a:xfrm>
          <a:prstGeom prst="rect">
            <a:avLst/>
          </a:prstGeom>
          <a:ln>
            <a:noFill/>
          </a:ln>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endParaRPr lang="en-US" dirty="0"/>
          </a:p>
        </p:txBody>
      </p:sp>
      <p:sp>
        <p:nvSpPr>
          <p:cNvPr id="13" name="Text Placeholder 17"/>
          <p:cNvSpPr>
            <a:spLocks noGrp="1"/>
          </p:cNvSpPr>
          <p:nvPr>
            <p:ph type="body" sz="quarter" idx="19" hasCustomPrompt="1"/>
          </p:nvPr>
        </p:nvSpPr>
        <p:spPr>
          <a:xfrm>
            <a:off x="575610" y="1427248"/>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endParaRPr lang="en-US" dirty="0"/>
          </a:p>
        </p:txBody>
      </p:sp>
    </p:spTree>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5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panose="020B0604020202020204"/>
            </a:endParaRPr>
          </a:p>
        </p:txBody>
      </p:sp>
      <p:sp>
        <p:nvSpPr>
          <p:cNvPr id="15" name="Oval 14"/>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panose="020B0604020202020204"/>
            </a:endParaRPr>
          </a:p>
        </p:txBody>
      </p:sp>
      <p:sp>
        <p:nvSpPr>
          <p:cNvPr id="22" name="Oval 21"/>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panose="020B0604020202020204"/>
            </a:endParaRPr>
          </a:p>
        </p:txBody>
      </p:sp>
      <p:sp>
        <p:nvSpPr>
          <p:cNvPr id="24" name="Text Placeholder 17"/>
          <p:cNvSpPr>
            <a:spLocks noGrp="1"/>
          </p:cNvSpPr>
          <p:nvPr>
            <p:ph type="body" sz="quarter" idx="13"/>
          </p:nvPr>
        </p:nvSpPr>
        <p:spPr>
          <a:xfrm>
            <a:off x="1172384" y="1334842"/>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endParaRPr lang="en-US"/>
          </a:p>
        </p:txBody>
      </p:sp>
      <p:sp>
        <p:nvSpPr>
          <p:cNvPr id="25" name="Text Placeholder 17"/>
          <p:cNvSpPr>
            <a:spLocks noGrp="1"/>
          </p:cNvSpPr>
          <p:nvPr>
            <p:ph type="body" sz="quarter" idx="14"/>
          </p:nvPr>
        </p:nvSpPr>
        <p:spPr>
          <a:xfrm>
            <a:off x="1172385" y="198456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endParaRPr lang="en-US"/>
          </a:p>
        </p:txBody>
      </p:sp>
      <p:sp>
        <p:nvSpPr>
          <p:cNvPr id="26" name="Text Placeholder 17"/>
          <p:cNvSpPr>
            <a:spLocks noGrp="1"/>
          </p:cNvSpPr>
          <p:nvPr>
            <p:ph type="body" sz="quarter" idx="15"/>
          </p:nvPr>
        </p:nvSpPr>
        <p:spPr>
          <a:xfrm>
            <a:off x="1172385" y="262744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endParaRPr lang="en-US"/>
          </a:p>
        </p:txBody>
      </p:sp>
      <p:sp>
        <p:nvSpPr>
          <p:cNvPr id="27"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endParaRPr lang="en-US" dirty="0"/>
          </a:p>
        </p:txBody>
      </p:sp>
      <p:sp>
        <p:nvSpPr>
          <p:cNvPr id="28"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endParaRPr lang="en-US" dirty="0"/>
          </a:p>
        </p:txBody>
      </p:sp>
      <p:sp>
        <p:nvSpPr>
          <p:cNvPr id="29"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endParaRPr lang="en-US" dirty="0"/>
          </a:p>
        </p:txBody>
      </p:sp>
      <p:sp>
        <p:nvSpPr>
          <p:cNvPr id="13" name="Oval 12"/>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panose="020B0604020202020204"/>
            </a:endParaRPr>
          </a:p>
        </p:txBody>
      </p:sp>
      <p:sp>
        <p:nvSpPr>
          <p:cNvPr id="14" name="Text Placeholder 17"/>
          <p:cNvSpPr>
            <a:spLocks noGrp="1"/>
          </p:cNvSpPr>
          <p:nvPr>
            <p:ph type="body" sz="quarter" idx="19"/>
          </p:nvPr>
        </p:nvSpPr>
        <p:spPr>
          <a:xfrm>
            <a:off x="1172386" y="327458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endParaRPr lang="en-US"/>
          </a:p>
        </p:txBody>
      </p:sp>
      <p:sp>
        <p:nvSpPr>
          <p:cNvPr id="16"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endParaRPr lang="en-US" dirty="0"/>
          </a:p>
        </p:txBody>
      </p:sp>
      <p:sp>
        <p:nvSpPr>
          <p:cNvPr id="17" name="Oval 16"/>
          <p:cNvSpPr/>
          <p:nvPr/>
        </p:nvSpPr>
        <p:spPr>
          <a:xfrm>
            <a:off x="575613" y="3921716"/>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panose="020B0604020202020204"/>
            </a:endParaRPr>
          </a:p>
        </p:txBody>
      </p:sp>
      <p:sp>
        <p:nvSpPr>
          <p:cNvPr id="18" name="Text Placeholder 17"/>
          <p:cNvSpPr>
            <a:spLocks noGrp="1"/>
          </p:cNvSpPr>
          <p:nvPr>
            <p:ph type="body" sz="quarter" idx="21"/>
          </p:nvPr>
        </p:nvSpPr>
        <p:spPr>
          <a:xfrm>
            <a:off x="1172387" y="392171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endParaRPr lang="en-US"/>
          </a:p>
        </p:txBody>
      </p:sp>
      <p:sp>
        <p:nvSpPr>
          <p:cNvPr id="19" name="Text Placeholder 17"/>
          <p:cNvSpPr>
            <a:spLocks noGrp="1"/>
          </p:cNvSpPr>
          <p:nvPr>
            <p:ph type="body" sz="quarter" idx="22" hasCustomPrompt="1"/>
          </p:nvPr>
        </p:nvSpPr>
        <p:spPr>
          <a:xfrm>
            <a:off x="575614" y="3919763"/>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endParaRPr lang="en-US" dirty="0"/>
          </a:p>
        </p:txBody>
      </p:sp>
    </p:spTree>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6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C69"/>
                </a:solidFill>
              </a:defRPr>
            </a:lvl1pPr>
          </a:lstStyle>
          <a:p>
            <a:r>
              <a:rPr lang="en-US"/>
              <a:t>Click to edit Master title style</a:t>
            </a:r>
            <a:endParaRPr lang="en-US" dirty="0"/>
          </a:p>
        </p:txBody>
      </p:sp>
      <p:sp>
        <p:nvSpPr>
          <p:cNvPr id="42" name="Oval 4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panose="020B0604020202020204"/>
            </a:endParaRPr>
          </a:p>
        </p:txBody>
      </p:sp>
      <p:sp>
        <p:nvSpPr>
          <p:cNvPr id="43" name="Oval 42"/>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rgbClr val="FFFFFF"/>
              </a:solidFill>
              <a:cs typeface="Arial" panose="020B0604020202020204"/>
            </a:endParaRPr>
          </a:p>
        </p:txBody>
      </p:sp>
      <p:sp>
        <p:nvSpPr>
          <p:cNvPr id="44" name="Oval 43"/>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panose="020B0604020202020204"/>
            </a:endParaRPr>
          </a:p>
        </p:txBody>
      </p:sp>
      <p:sp>
        <p:nvSpPr>
          <p:cNvPr id="45" name="Text Placeholder 17"/>
          <p:cNvSpPr>
            <a:spLocks noGrp="1"/>
          </p:cNvSpPr>
          <p:nvPr>
            <p:ph type="body" sz="quarter" idx="13"/>
          </p:nvPr>
        </p:nvSpPr>
        <p:spPr>
          <a:xfrm>
            <a:off x="1172384" y="133484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endParaRPr lang="en-US"/>
          </a:p>
        </p:txBody>
      </p:sp>
      <p:sp>
        <p:nvSpPr>
          <p:cNvPr id="46" name="Text Placeholder 17"/>
          <p:cNvSpPr>
            <a:spLocks noGrp="1"/>
          </p:cNvSpPr>
          <p:nvPr>
            <p:ph type="body" sz="quarter" idx="14"/>
          </p:nvPr>
        </p:nvSpPr>
        <p:spPr>
          <a:xfrm>
            <a:off x="1172385" y="198456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endParaRPr lang="en-US"/>
          </a:p>
        </p:txBody>
      </p:sp>
      <p:sp>
        <p:nvSpPr>
          <p:cNvPr id="47" name="Text Placeholder 17"/>
          <p:cNvSpPr>
            <a:spLocks noGrp="1"/>
          </p:cNvSpPr>
          <p:nvPr>
            <p:ph type="body" sz="quarter" idx="15"/>
          </p:nvPr>
        </p:nvSpPr>
        <p:spPr>
          <a:xfrm>
            <a:off x="1172385" y="262744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endParaRPr lang="en-US"/>
          </a:p>
        </p:txBody>
      </p:sp>
      <p:sp>
        <p:nvSpPr>
          <p:cNvPr id="48"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endParaRPr lang="en-US" dirty="0"/>
          </a:p>
        </p:txBody>
      </p:sp>
      <p:sp>
        <p:nvSpPr>
          <p:cNvPr id="49"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endParaRPr lang="en-US" dirty="0"/>
          </a:p>
        </p:txBody>
      </p:sp>
      <p:sp>
        <p:nvSpPr>
          <p:cNvPr id="50"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endParaRPr lang="en-US" dirty="0"/>
          </a:p>
        </p:txBody>
      </p:sp>
      <p:sp>
        <p:nvSpPr>
          <p:cNvPr id="51" name="Oval 50"/>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panose="020B0604020202020204"/>
            </a:endParaRPr>
          </a:p>
        </p:txBody>
      </p:sp>
      <p:sp>
        <p:nvSpPr>
          <p:cNvPr id="52" name="Text Placeholder 17"/>
          <p:cNvSpPr>
            <a:spLocks noGrp="1"/>
          </p:cNvSpPr>
          <p:nvPr>
            <p:ph type="body" sz="quarter" idx="19"/>
          </p:nvPr>
        </p:nvSpPr>
        <p:spPr>
          <a:xfrm>
            <a:off x="1172386" y="327458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endParaRPr lang="en-US"/>
          </a:p>
        </p:txBody>
      </p:sp>
      <p:sp>
        <p:nvSpPr>
          <p:cNvPr id="53"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endParaRPr lang="en-US" dirty="0"/>
          </a:p>
        </p:txBody>
      </p:sp>
      <p:sp>
        <p:nvSpPr>
          <p:cNvPr id="54" name="Oval 53"/>
          <p:cNvSpPr/>
          <p:nvPr/>
        </p:nvSpPr>
        <p:spPr>
          <a:xfrm>
            <a:off x="575613" y="3921716"/>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panose="020B0604020202020204"/>
            </a:endParaRPr>
          </a:p>
        </p:txBody>
      </p:sp>
      <p:sp>
        <p:nvSpPr>
          <p:cNvPr id="55" name="Text Placeholder 17"/>
          <p:cNvSpPr>
            <a:spLocks noGrp="1"/>
          </p:cNvSpPr>
          <p:nvPr>
            <p:ph type="body" sz="quarter" idx="21"/>
          </p:nvPr>
        </p:nvSpPr>
        <p:spPr>
          <a:xfrm>
            <a:off x="1172387" y="392171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endParaRPr lang="en-US"/>
          </a:p>
        </p:txBody>
      </p:sp>
      <p:sp>
        <p:nvSpPr>
          <p:cNvPr id="56" name="Text Placeholder 17"/>
          <p:cNvSpPr>
            <a:spLocks noGrp="1"/>
          </p:cNvSpPr>
          <p:nvPr>
            <p:ph type="body" sz="quarter" idx="22" hasCustomPrompt="1"/>
          </p:nvPr>
        </p:nvSpPr>
        <p:spPr>
          <a:xfrm>
            <a:off x="575614" y="391976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endParaRPr lang="en-US" dirty="0"/>
          </a:p>
        </p:txBody>
      </p:sp>
      <p:sp>
        <p:nvSpPr>
          <p:cNvPr id="57" name="Oval 56"/>
          <p:cNvSpPr/>
          <p:nvPr/>
        </p:nvSpPr>
        <p:spPr>
          <a:xfrm>
            <a:off x="4414576" y="1983084"/>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panose="020B0604020202020204"/>
            </a:endParaRPr>
          </a:p>
        </p:txBody>
      </p:sp>
      <p:sp>
        <p:nvSpPr>
          <p:cNvPr id="58" name="Oval 57"/>
          <p:cNvSpPr/>
          <p:nvPr/>
        </p:nvSpPr>
        <p:spPr>
          <a:xfrm>
            <a:off x="4414575" y="1332693"/>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panose="020B0604020202020204"/>
            </a:endParaRPr>
          </a:p>
        </p:txBody>
      </p:sp>
      <p:sp>
        <p:nvSpPr>
          <p:cNvPr id="59" name="Oval 58"/>
          <p:cNvSpPr/>
          <p:nvPr/>
        </p:nvSpPr>
        <p:spPr>
          <a:xfrm>
            <a:off x="4414576" y="2631212"/>
            <a:ext cx="464815" cy="464815"/>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panose="020B0604020202020204"/>
            </a:endParaRPr>
          </a:p>
        </p:txBody>
      </p:sp>
      <p:sp>
        <p:nvSpPr>
          <p:cNvPr id="60" name="Text Placeholder 17"/>
          <p:cNvSpPr>
            <a:spLocks noGrp="1"/>
          </p:cNvSpPr>
          <p:nvPr>
            <p:ph type="body" sz="quarter" idx="23"/>
          </p:nvPr>
        </p:nvSpPr>
        <p:spPr>
          <a:xfrm>
            <a:off x="5011349" y="1338608"/>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endParaRPr lang="en-US"/>
          </a:p>
        </p:txBody>
      </p:sp>
      <p:sp>
        <p:nvSpPr>
          <p:cNvPr id="61" name="Text Placeholder 17"/>
          <p:cNvSpPr>
            <a:spLocks noGrp="1"/>
          </p:cNvSpPr>
          <p:nvPr>
            <p:ph type="body" sz="quarter" idx="24"/>
          </p:nvPr>
        </p:nvSpPr>
        <p:spPr>
          <a:xfrm>
            <a:off x="5011350" y="198832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endParaRPr lang="en-US"/>
          </a:p>
        </p:txBody>
      </p:sp>
      <p:sp>
        <p:nvSpPr>
          <p:cNvPr id="62" name="Text Placeholder 17"/>
          <p:cNvSpPr>
            <a:spLocks noGrp="1"/>
          </p:cNvSpPr>
          <p:nvPr>
            <p:ph type="body" sz="quarter" idx="25"/>
          </p:nvPr>
        </p:nvSpPr>
        <p:spPr>
          <a:xfrm>
            <a:off x="5011350" y="263121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endParaRPr lang="en-US"/>
          </a:p>
        </p:txBody>
      </p:sp>
      <p:sp>
        <p:nvSpPr>
          <p:cNvPr id="63" name="Text Placeholder 17"/>
          <p:cNvSpPr>
            <a:spLocks noGrp="1"/>
          </p:cNvSpPr>
          <p:nvPr>
            <p:ph type="body" sz="quarter" idx="26" hasCustomPrompt="1"/>
          </p:nvPr>
        </p:nvSpPr>
        <p:spPr>
          <a:xfrm>
            <a:off x="4414576" y="1331287"/>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6</a:t>
            </a:r>
            <a:endParaRPr lang="en-US" dirty="0"/>
          </a:p>
        </p:txBody>
      </p:sp>
      <p:sp>
        <p:nvSpPr>
          <p:cNvPr id="64" name="Text Placeholder 17"/>
          <p:cNvSpPr>
            <a:spLocks noGrp="1"/>
          </p:cNvSpPr>
          <p:nvPr>
            <p:ph type="body" sz="quarter" idx="27" hasCustomPrompt="1"/>
          </p:nvPr>
        </p:nvSpPr>
        <p:spPr>
          <a:xfrm>
            <a:off x="4414576" y="198308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7</a:t>
            </a:r>
            <a:endParaRPr lang="en-US" dirty="0"/>
          </a:p>
        </p:txBody>
      </p:sp>
      <p:sp>
        <p:nvSpPr>
          <p:cNvPr id="65" name="Text Placeholder 17"/>
          <p:cNvSpPr>
            <a:spLocks noGrp="1"/>
          </p:cNvSpPr>
          <p:nvPr>
            <p:ph type="body" sz="quarter" idx="28" hasCustomPrompt="1"/>
          </p:nvPr>
        </p:nvSpPr>
        <p:spPr>
          <a:xfrm>
            <a:off x="4414577" y="262925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8</a:t>
            </a:r>
            <a:endParaRPr lang="en-US" dirty="0"/>
          </a:p>
        </p:txBody>
      </p:sp>
      <p:sp>
        <p:nvSpPr>
          <p:cNvPr id="66" name="Oval 65"/>
          <p:cNvSpPr/>
          <p:nvPr/>
        </p:nvSpPr>
        <p:spPr>
          <a:xfrm>
            <a:off x="4414577" y="3278347"/>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panose="020B0604020202020204"/>
            </a:endParaRPr>
          </a:p>
        </p:txBody>
      </p:sp>
      <p:sp>
        <p:nvSpPr>
          <p:cNvPr id="67" name="Text Placeholder 17"/>
          <p:cNvSpPr>
            <a:spLocks noGrp="1"/>
          </p:cNvSpPr>
          <p:nvPr>
            <p:ph type="body" sz="quarter" idx="29"/>
          </p:nvPr>
        </p:nvSpPr>
        <p:spPr>
          <a:xfrm>
            <a:off x="5011351" y="327834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endParaRPr lang="en-US"/>
          </a:p>
        </p:txBody>
      </p:sp>
      <p:sp>
        <p:nvSpPr>
          <p:cNvPr id="68" name="Text Placeholder 17"/>
          <p:cNvSpPr>
            <a:spLocks noGrp="1"/>
          </p:cNvSpPr>
          <p:nvPr>
            <p:ph type="body" sz="quarter" idx="30" hasCustomPrompt="1"/>
          </p:nvPr>
        </p:nvSpPr>
        <p:spPr>
          <a:xfrm>
            <a:off x="4414578" y="327639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9</a:t>
            </a:r>
            <a:endParaRPr lang="en-US" dirty="0"/>
          </a:p>
        </p:txBody>
      </p:sp>
      <p:sp>
        <p:nvSpPr>
          <p:cNvPr id="69" name="Oval 68"/>
          <p:cNvSpPr/>
          <p:nvPr/>
        </p:nvSpPr>
        <p:spPr>
          <a:xfrm>
            <a:off x="4414578" y="3925482"/>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panose="020B0604020202020204"/>
            </a:endParaRPr>
          </a:p>
        </p:txBody>
      </p:sp>
      <p:sp>
        <p:nvSpPr>
          <p:cNvPr id="70" name="Text Placeholder 17"/>
          <p:cNvSpPr>
            <a:spLocks noGrp="1"/>
          </p:cNvSpPr>
          <p:nvPr>
            <p:ph type="body" sz="quarter" idx="31"/>
          </p:nvPr>
        </p:nvSpPr>
        <p:spPr>
          <a:xfrm>
            <a:off x="5011352" y="392548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endParaRPr lang="en-US"/>
          </a:p>
        </p:txBody>
      </p:sp>
      <p:sp>
        <p:nvSpPr>
          <p:cNvPr id="71" name="Text Placeholder 17"/>
          <p:cNvSpPr>
            <a:spLocks noGrp="1"/>
          </p:cNvSpPr>
          <p:nvPr>
            <p:ph type="body" sz="quarter" idx="32" hasCustomPrompt="1"/>
          </p:nvPr>
        </p:nvSpPr>
        <p:spPr>
          <a:xfrm>
            <a:off x="4414579" y="392352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10</a:t>
            </a:r>
            <a:endParaRPr lang="en-US" dirty="0"/>
          </a:p>
        </p:txBody>
      </p:sp>
    </p:spTree>
  </p:cSld>
  <p:clrMapOvr>
    <a:masterClrMapping/>
  </p:clrMapOvr>
  <p:transition spd="slow">
    <p:wipe/>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8150"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lstStyle/>
          <a:p>
            <a:pPr lvl="0"/>
            <a:r>
              <a:rPr lang="en-GB" altLang="en-US" dirty="0"/>
              <a:t>Title Goes Here</a:t>
            </a:r>
            <a:endParaRPr lang="en-GB" altLang="en-US" dirty="0"/>
          </a:p>
        </p:txBody>
      </p:sp>
      <p:sp>
        <p:nvSpPr>
          <p:cNvPr id="12" name="Rectangle 7"/>
          <p:cNvSpPr>
            <a:spLocks noChangeArrowheads="1"/>
          </p:cNvSpPr>
          <p:nvPr/>
        </p:nvSpPr>
        <p:spPr bwMode="ltGray">
          <a:xfrm>
            <a:off x="8515707" y="4742907"/>
            <a:ext cx="218414" cy="154518"/>
          </a:xfrm>
          <a:prstGeom prst="rect">
            <a:avLst/>
          </a:prstGeom>
          <a:noFill/>
          <a:ln w="9525" algn="ctr">
            <a:noFill/>
            <a:miter lim="800000"/>
          </a:ln>
          <a:effectLst/>
        </p:spPr>
        <p:txBody>
          <a:bodyPr wrap="none" lIns="61586" tIns="30792" rIns="61586" bIns="30792" anchor="b">
            <a:spAutoFit/>
          </a:bodyPr>
          <a:lstStyle/>
          <a:p>
            <a:pPr algn="r" defTabSz="610870" fontAlgn="auto">
              <a:spcBef>
                <a:spcPts val="0"/>
              </a:spcBef>
              <a:spcAft>
                <a:spcPts val="0"/>
              </a:spcAft>
              <a:defRPr/>
            </a:pPr>
            <a:fld id="{6A1E46DC-7EF6-4EA2-B285-14272867D133}" type="slidenum">
              <a:rPr lang="en-US" sz="600">
                <a:solidFill>
                  <a:schemeClr val="accent3">
                    <a:lumMod val="85000"/>
                  </a:schemeClr>
                </a:solidFill>
                <a:latin typeface="+mn-lt"/>
                <a:ea typeface="+mn-ea"/>
                <a:cs typeface="CiscoSans Thin"/>
              </a:rPr>
            </a:fld>
            <a:endParaRPr lang="en-US" sz="600" dirty="0">
              <a:solidFill>
                <a:schemeClr val="accent3">
                  <a:lumMod val="85000"/>
                </a:schemeClr>
              </a:solidFill>
              <a:latin typeface="+mn-lt"/>
              <a:ea typeface="+mn-ea"/>
              <a:cs typeface="CiscoSans Thin"/>
            </a:endParaRPr>
          </a:p>
        </p:txBody>
      </p:sp>
      <p:sp>
        <p:nvSpPr>
          <p:cNvPr id="13" name="Rectangle 4"/>
          <p:cNvSpPr>
            <a:spLocks noChangeArrowheads="1"/>
          </p:cNvSpPr>
          <p:nvPr/>
        </p:nvSpPr>
        <p:spPr bwMode="ltGray">
          <a:xfrm>
            <a:off x="5867508" y="4741653"/>
            <a:ext cx="2658018" cy="154518"/>
          </a:xfrm>
          <a:prstGeom prst="rect">
            <a:avLst/>
          </a:prstGeom>
          <a:noFill/>
          <a:ln w="9525">
            <a:noFill/>
            <a:miter lim="800000"/>
          </a:ln>
          <a:effectLst/>
        </p:spPr>
        <p:txBody>
          <a:bodyPr lIns="61586" tIns="30792" rIns="61586" bIns="30792" anchor="b">
            <a:spAutoFit/>
          </a:bodyPr>
          <a:lstStyle/>
          <a:p>
            <a:pPr defTabSz="610870" fontAlgn="auto">
              <a:spcBef>
                <a:spcPts val="0"/>
              </a:spcBef>
              <a:spcAft>
                <a:spcPts val="0"/>
              </a:spcAft>
              <a:defRPr/>
            </a:pPr>
            <a:r>
              <a:rPr lang="en-US" sz="600" dirty="0">
                <a:solidFill>
                  <a:schemeClr val="accent3">
                    <a:lumMod val="85000"/>
                  </a:schemeClr>
                </a:solidFill>
                <a:latin typeface="+mn-lt"/>
                <a:ea typeface="+mn-ea"/>
                <a:cs typeface="CiscoSans Thin"/>
              </a:rPr>
              <a:t>© 2016  Cisco and/or its affiliates. All rights reserved.   Cisco Confidential</a:t>
            </a:r>
            <a:endParaRPr lang="en-US" sz="600" dirty="0">
              <a:solidFill>
                <a:schemeClr val="accent3">
                  <a:lumMod val="85000"/>
                </a:schemeClr>
              </a:solidFill>
              <a:latin typeface="+mn-lt"/>
              <a:ea typeface="+mn-ea"/>
              <a:cs typeface="CiscoSans Thin"/>
            </a:endParaRPr>
          </a:p>
        </p:txBody>
      </p:sp>
      <p:grpSp>
        <p:nvGrpSpPr>
          <p:cNvPr id="6" name="Group 4"/>
          <p:cNvGrpSpPr>
            <a:grpSpLocks noChangeAspect="1"/>
          </p:cNvGrpSpPr>
          <p:nvPr userDrawn="1"/>
        </p:nvGrpSpPr>
        <p:grpSpPr bwMode="auto">
          <a:xfrm>
            <a:off x="508039" y="4715197"/>
            <a:ext cx="340257" cy="180974"/>
            <a:chOff x="310" y="249"/>
            <a:chExt cx="502" cy="267"/>
          </a:xfrm>
          <a:solidFill>
            <a:schemeClr val="accent5"/>
          </a:solidFill>
        </p:grpSpPr>
        <p:sp>
          <p:nvSpPr>
            <p:cNvPr id="7"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dirty="0"/>
            </a:p>
          </p:txBody>
        </p:sp>
        <p:sp>
          <p:nvSpPr>
            <p:cNvPr id="8" name="Freeform 6"/>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9" name="Freeform 7"/>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10"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11" name="Freeform 9"/>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14" name="Freeform 10"/>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15" name="Freeform 11"/>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16" name="Freeform 12"/>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17" name="Freeform 13"/>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18" name="Freeform 14"/>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19" name="Freeform 15"/>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20" name="Freeform 16"/>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21" name="Freeform 17"/>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22" name="Freeform 18"/>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ransition spd="slow">
    <p:wipe/>
  </p:transition>
  <p:txStyles>
    <p:titleStyle>
      <a:lvl1pPr algn="l" defTabSz="684530" rtl="0" eaLnBrk="1" fontAlgn="base" hangingPunct="1">
        <a:lnSpc>
          <a:spcPct val="80000"/>
        </a:lnSpc>
        <a:spcBef>
          <a:spcPct val="0"/>
        </a:spcBef>
        <a:spcAft>
          <a:spcPct val="0"/>
        </a:spcAft>
        <a:defRPr lang="en-US" sz="3200" kern="1200" dirty="0">
          <a:solidFill>
            <a:schemeClr val="accent4"/>
          </a:solidFill>
          <a:latin typeface="+mj-lt"/>
          <a:ea typeface="MS PGothic" panose="020B0600070205080204" pitchFamily="34" charset="-128"/>
          <a:cs typeface="CiscoSans"/>
        </a:defRPr>
      </a:lvl1pPr>
      <a:lvl2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2pPr>
      <a:lvl3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3pPr>
      <a:lvl4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4pPr>
      <a:lvl5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5pPr>
      <a:lvl6pPr marL="4572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6pPr>
      <a:lvl7pPr marL="9144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7pPr>
      <a:lvl8pPr marL="13716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8pPr>
      <a:lvl9pPr marL="18288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9pPr>
    </p:titleStyle>
    <p:bodyStyle>
      <a:lvl1pPr marL="170180" indent="-170180" algn="l" defTabSz="684530" rtl="0" eaLnBrk="1" fontAlgn="base" hangingPunct="1">
        <a:lnSpc>
          <a:spcPct val="95000"/>
        </a:lnSpc>
        <a:spcBef>
          <a:spcPts val="1075"/>
        </a:spcBef>
        <a:spcAft>
          <a:spcPct val="0"/>
        </a:spcAft>
        <a:buClr>
          <a:schemeClr val="tx2"/>
        </a:buClr>
        <a:buSzPct val="90000"/>
        <a:buFont typeface="Arial" panose="020B0604020202020204" pitchFamily="34" charset="0"/>
        <a:buChar char="•"/>
        <a:defRPr lang="en-US" sz="1500" kern="1200" dirty="0">
          <a:solidFill>
            <a:schemeClr val="tx1"/>
          </a:solidFill>
          <a:latin typeface="+mn-lt"/>
          <a:ea typeface="MS PGothic" panose="020B0600070205080204" pitchFamily="34" charset="-128"/>
          <a:cs typeface="CiscoSans"/>
        </a:defRPr>
      </a:lvl1pPr>
      <a:lvl2pPr marL="358775" indent="-215900" algn="l" defTabSz="684530" rtl="0" eaLnBrk="1" fontAlgn="base" hangingPunct="1">
        <a:lnSpc>
          <a:spcPct val="95000"/>
        </a:lnSpc>
        <a:spcBef>
          <a:spcPts val="600"/>
        </a:spcBef>
        <a:spcAft>
          <a:spcPct val="0"/>
        </a:spcAft>
        <a:buClr>
          <a:schemeClr val="tx2"/>
        </a:buClr>
        <a:buFont typeface="Arial" panose="020B0604020202020204" pitchFamily="34" charset="0"/>
        <a:buChar char="•"/>
        <a:defRPr lang="en-US" sz="1400" kern="1200" dirty="0">
          <a:solidFill>
            <a:schemeClr val="tx1"/>
          </a:solidFill>
          <a:latin typeface="+mn-lt"/>
          <a:ea typeface="MS PGothic" panose="020B0600070205080204" pitchFamily="34" charset="-128"/>
          <a:cs typeface="CiscoSans"/>
        </a:defRPr>
      </a:lvl2pPr>
      <a:lvl3pPr marL="431800" indent="-170180" algn="l" defTabSz="684530" rtl="0" eaLnBrk="1" fontAlgn="base" hangingPunct="1">
        <a:lnSpc>
          <a:spcPct val="95000"/>
        </a:lnSpc>
        <a:spcBef>
          <a:spcPts val="625"/>
        </a:spcBef>
        <a:spcAft>
          <a:spcPct val="0"/>
        </a:spcAft>
        <a:buFont typeface="Arial" panose="020B0604020202020204" pitchFamily="34" charset="0"/>
        <a:buChar char="•"/>
        <a:defRPr lang="en-US" sz="1200" kern="1200" dirty="0">
          <a:solidFill>
            <a:schemeClr val="tx1"/>
          </a:solidFill>
          <a:latin typeface="+mn-lt"/>
          <a:ea typeface="MS PGothic" panose="020B0600070205080204" pitchFamily="34" charset="-128"/>
          <a:cs typeface="CiscoSans"/>
        </a:defRPr>
      </a:lvl3pPr>
      <a:lvl4pPr marL="503555" indent="-170180" algn="l" defTabSz="684530" rtl="0" eaLnBrk="1" fontAlgn="base" hangingPunct="1">
        <a:lnSpc>
          <a:spcPct val="95000"/>
        </a:lnSpc>
        <a:spcBef>
          <a:spcPts val="625"/>
        </a:spcBef>
        <a:spcAft>
          <a:spcPct val="0"/>
        </a:spcAft>
        <a:buFont typeface="Arial" panose="020B0604020202020204" pitchFamily="34" charset="0"/>
        <a:buChar char="•"/>
        <a:defRPr lang="en-US" sz="1100" kern="1200" dirty="0">
          <a:solidFill>
            <a:schemeClr val="tx1"/>
          </a:solidFill>
          <a:latin typeface="+mn-lt"/>
          <a:ea typeface="MS PGothic" panose="020B0600070205080204" pitchFamily="34" charset="-128"/>
          <a:cs typeface="CiscoSans"/>
        </a:defRPr>
      </a:lvl4pPr>
      <a:lvl5pPr marL="574675" indent="-170180" algn="l" defTabSz="684530" rtl="0" eaLnBrk="1" fontAlgn="base" hangingPunct="1">
        <a:lnSpc>
          <a:spcPct val="95000"/>
        </a:lnSpc>
        <a:spcBef>
          <a:spcPts val="625"/>
        </a:spcBef>
        <a:spcAft>
          <a:spcPct val="0"/>
        </a:spcAft>
        <a:buFont typeface="Arial" panose="020B0604020202020204" pitchFamily="34" charset="0"/>
        <a:buChar char="•"/>
        <a:defRPr lang="en-US" sz="1100" kern="1200" dirty="0">
          <a:solidFill>
            <a:schemeClr val="tx1"/>
          </a:solidFill>
          <a:latin typeface="+mn-lt"/>
          <a:ea typeface="MS PGothic" panose="020B0600070205080204" pitchFamily="34" charset="-128"/>
          <a:cs typeface="CiscoSans"/>
        </a:defRPr>
      </a:lvl5pPr>
      <a:lvl6pPr marL="863600" indent="-171450" algn="l" defTabSz="685800" rtl="0" eaLnBrk="1" latinLnBrk="0" hangingPunct="1">
        <a:spcBef>
          <a:spcPts val="600"/>
        </a:spcBef>
        <a:buFont typeface="Arial" panose="020B0604020202020204" pitchFamily="34" charset="0"/>
        <a:buChar char="•"/>
        <a:defRPr sz="900" kern="1200" baseline="0">
          <a:solidFill>
            <a:schemeClr val="tx1"/>
          </a:solidFill>
          <a:latin typeface="+mn-lt"/>
          <a:ea typeface="+mn-ea"/>
          <a:cs typeface="+mn-cs"/>
        </a:defRPr>
      </a:lvl6pPr>
      <a:lvl7pPr marL="935990" indent="-171450" algn="l" defTabSz="685800" rtl="0" eaLnBrk="1" latinLnBrk="0" hangingPunct="1">
        <a:spcBef>
          <a:spcPts val="600"/>
        </a:spcBef>
        <a:buFont typeface="Arial" panose="020B0604020202020204" pitchFamily="34" charset="0"/>
        <a:buChar char="•"/>
        <a:defRPr sz="800" kern="1200" baseline="0">
          <a:solidFill>
            <a:schemeClr val="tx1"/>
          </a:solidFill>
          <a:latin typeface="+mn-lt"/>
          <a:ea typeface="+mn-ea"/>
          <a:cs typeface="+mn-cs"/>
        </a:defRPr>
      </a:lvl7pPr>
      <a:lvl8pPr marL="2400300" indent="0" algn="l" defTabSz="685800" rtl="0" eaLnBrk="1" latinLnBrk="0" hangingPunct="1">
        <a:spcBef>
          <a:spcPct val="20000"/>
        </a:spcBef>
        <a:buFont typeface="Arial" panose="020B0604020202020204" pitchFamily="34" charset="0"/>
        <a:buNone/>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13.xml"/><Relationship Id="rId2" Type="http://schemas.openxmlformats.org/officeDocument/2006/relationships/tags" Target="../tags/tag10.xml"/><Relationship Id="rId1" Type="http://schemas.openxmlformats.org/officeDocument/2006/relationships/image" Target="../media/image4.tiff"/></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13.xml"/><Relationship Id="rId2" Type="http://schemas.openxmlformats.org/officeDocument/2006/relationships/tags" Target="../tags/tag11.xml"/><Relationship Id="rId1" Type="http://schemas.openxmlformats.org/officeDocument/2006/relationships/image" Target="../media/image5.tiff"/></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13.xml"/><Relationship Id="rId2" Type="http://schemas.openxmlformats.org/officeDocument/2006/relationships/tags" Target="../tags/tag12.xml"/><Relationship Id="rId1" Type="http://schemas.openxmlformats.org/officeDocument/2006/relationships/image" Target="../media/image6.tiff"/></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4.xml"/><Relationship Id="rId1" Type="http://schemas.openxmlformats.org/officeDocument/2006/relationships/tags" Target="../tags/tag13.xml"/></Relationships>
</file>

<file path=ppt/slides/_rels/slide14.xml.rels><?xml version="1.0" encoding="UTF-8" standalone="yes"?>
<Relationships xmlns="http://schemas.openxmlformats.org/package/2006/relationships"><Relationship Id="rId5" Type="http://schemas.openxmlformats.org/officeDocument/2006/relationships/notesSlide" Target="../notesSlides/notesSlide14.xml"/><Relationship Id="rId4" Type="http://schemas.openxmlformats.org/officeDocument/2006/relationships/slideLayout" Target="../slideLayouts/slideLayout13.xml"/><Relationship Id="rId3" Type="http://schemas.openxmlformats.org/officeDocument/2006/relationships/tags" Target="../tags/tag14.xml"/><Relationship Id="rId2" Type="http://schemas.openxmlformats.org/officeDocument/2006/relationships/image" Target="../media/image8.tiff"/><Relationship Id="rId1" Type="http://schemas.openxmlformats.org/officeDocument/2006/relationships/image" Target="../media/image7.tiff"/></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13.xml"/><Relationship Id="rId2" Type="http://schemas.openxmlformats.org/officeDocument/2006/relationships/tags" Target="../tags/tag15.xml"/><Relationship Id="rId1" Type="http://schemas.openxmlformats.org/officeDocument/2006/relationships/image" Target="../media/image9.tiff"/></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13.xml"/><Relationship Id="rId2" Type="http://schemas.openxmlformats.org/officeDocument/2006/relationships/tags" Target="../tags/tag16.xml"/><Relationship Id="rId1" Type="http://schemas.openxmlformats.org/officeDocument/2006/relationships/image" Target="../media/image10.tiff"/></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17.xml"/><Relationship Id="rId3" Type="http://schemas.openxmlformats.org/officeDocument/2006/relationships/slideLayout" Target="../slideLayouts/slideLayout13.xml"/><Relationship Id="rId2" Type="http://schemas.openxmlformats.org/officeDocument/2006/relationships/tags" Target="../tags/tag17.xml"/><Relationship Id="rId1" Type="http://schemas.openxmlformats.org/officeDocument/2006/relationships/image" Target="../media/image11.tiff"/></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18.xml"/><Relationship Id="rId3" Type="http://schemas.openxmlformats.org/officeDocument/2006/relationships/slideLayout" Target="../slideLayouts/slideLayout13.xml"/><Relationship Id="rId2" Type="http://schemas.openxmlformats.org/officeDocument/2006/relationships/tags" Target="../tags/tag18.xml"/><Relationship Id="rId1" Type="http://schemas.openxmlformats.org/officeDocument/2006/relationships/image" Target="../media/image12.tiff"/></Relationships>
</file>

<file path=ppt/slides/_rels/slide19.xml.rels><?xml version="1.0" encoding="UTF-8" standalone="yes"?>
<Relationships xmlns="http://schemas.openxmlformats.org/package/2006/relationships"><Relationship Id="rId4" Type="http://schemas.openxmlformats.org/officeDocument/2006/relationships/notesSlide" Target="../notesSlides/notesSlide19.xml"/><Relationship Id="rId3" Type="http://schemas.openxmlformats.org/officeDocument/2006/relationships/slideLayout" Target="../slideLayouts/slideLayout13.xml"/><Relationship Id="rId2" Type="http://schemas.openxmlformats.org/officeDocument/2006/relationships/tags" Target="../tags/tag19.xml"/><Relationship Id="rId1" Type="http://schemas.openxmlformats.org/officeDocument/2006/relationships/image" Target="../media/image13.tiff"/></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tags" Target="../tags/tag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3.xml"/><Relationship Id="rId1" Type="http://schemas.openxmlformats.org/officeDocument/2006/relationships/tags" Target="../tags/tag20.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3.xml"/><Relationship Id="rId1" Type="http://schemas.openxmlformats.org/officeDocument/2006/relationships/tags" Target="../tags/tag21.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4.xml"/><Relationship Id="rId1" Type="http://schemas.openxmlformats.org/officeDocument/2006/relationships/tags" Target="../tags/tag2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3.xml"/><Relationship Id="rId1" Type="http://schemas.openxmlformats.org/officeDocument/2006/relationships/tags" Target="../tags/tag23.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3.xml"/><Relationship Id="rId1" Type="http://schemas.openxmlformats.org/officeDocument/2006/relationships/tags" Target="../tags/tag24.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3.xml"/><Relationship Id="rId1" Type="http://schemas.openxmlformats.org/officeDocument/2006/relationships/tags" Target="../tags/tag25.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3.xml"/><Relationship Id="rId1" Type="http://schemas.openxmlformats.org/officeDocument/2006/relationships/tags" Target="../tags/tag26.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10.xml"/><Relationship Id="rId1" Type="http://schemas.openxmlformats.org/officeDocument/2006/relationships/tags" Target="../tags/tag27.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4.xml"/><Relationship Id="rId1" Type="http://schemas.openxmlformats.org/officeDocument/2006/relationships/tags" Target="../tags/tag3.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3.xml"/><Relationship Id="rId1" Type="http://schemas.openxmlformats.org/officeDocument/2006/relationships/tags" Target="../tags/tag4.xml"/></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13.xml"/><Relationship Id="rId2" Type="http://schemas.openxmlformats.org/officeDocument/2006/relationships/tags" Target="../tags/tag5.xml"/><Relationship Id="rId1" Type="http://schemas.openxmlformats.org/officeDocument/2006/relationships/image" Target="../media/image1.tiff"/></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3.xml"/><Relationship Id="rId1" Type="http://schemas.openxmlformats.org/officeDocument/2006/relationships/tags" Target="../tags/tag6.xml"/></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13.xml"/><Relationship Id="rId2" Type="http://schemas.openxmlformats.org/officeDocument/2006/relationships/tags" Target="../tags/tag7.xml"/><Relationship Id="rId1" Type="http://schemas.openxmlformats.org/officeDocument/2006/relationships/image" Target="../media/image2.tiff"/></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3.xml"/><Relationship Id="rId1" Type="http://schemas.openxmlformats.org/officeDocument/2006/relationships/tags" Target="../tags/tag8.xml"/></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13.xml"/><Relationship Id="rId2" Type="http://schemas.openxmlformats.org/officeDocument/2006/relationships/tags" Target="../tags/tag9.xml"/><Relationship Id="rId1" Type="http://schemas.openxmlformats.org/officeDocument/2006/relationships/image" Target="../media/image3.tif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69497" y="2260316"/>
            <a:ext cx="6672708" cy="1136308"/>
          </a:xfrm>
        </p:spPr>
        <p:txBody>
          <a:bodyPr/>
          <a:lstStyle/>
          <a:p>
            <a:r>
              <a:rPr lang="en-US">
                <a:solidFill>
                  <a:schemeClr val="accent5">
                    <a:lumMod val="40000"/>
                    <a:lumOff val="60000"/>
                  </a:schemeClr>
                </a:solidFill>
              </a:rPr>
              <a:t>Chapter 8.2: </a:t>
            </a:r>
            <a:r>
              <a:rPr lang="en-US" dirty="0">
                <a:solidFill>
                  <a:schemeClr val="accent5">
                    <a:lumMod val="40000"/>
                    <a:lumOff val="60000"/>
                  </a:schemeClr>
                </a:solidFill>
              </a:rPr>
              <a:t>ICMP</a:t>
            </a:r>
            <a:br>
              <a:rPr lang="en-US" dirty="0">
                <a:solidFill>
                  <a:schemeClr val="accent5">
                    <a:lumMod val="40000"/>
                    <a:lumOff val="60000"/>
                  </a:schemeClr>
                </a:solidFill>
              </a:rPr>
            </a:br>
            <a:endParaRPr lang="en-US" dirty="0">
              <a:solidFill>
                <a:schemeClr val="accent5">
                  <a:lumMod val="40000"/>
                  <a:lumOff val="60000"/>
                </a:schemeClr>
              </a:solidFill>
            </a:endParaRPr>
          </a:p>
        </p:txBody>
      </p:sp>
      <p:sp>
        <p:nvSpPr>
          <p:cNvPr id="7" name="Subtitle 6"/>
          <p:cNvSpPr>
            <a:spLocks noGrp="1"/>
          </p:cNvSpPr>
          <p:nvPr>
            <p:ph type="subTitle" idx="1"/>
          </p:nvPr>
        </p:nvSpPr>
        <p:spPr>
          <a:xfrm>
            <a:off x="469497" y="3809526"/>
            <a:ext cx="2368954" cy="902174"/>
          </a:xfrm>
        </p:spPr>
        <p:txBody>
          <a:bodyPr/>
          <a:lstStyle/>
          <a:p>
            <a:r>
              <a:rPr lang="en-US" dirty="0">
                <a:solidFill>
                  <a:schemeClr val="accent5">
                    <a:lumMod val="40000"/>
                    <a:lumOff val="60000"/>
                  </a:schemeClr>
                </a:solidFill>
              </a:rPr>
              <a:t>Introduction of Networks v7.0 (ITN)</a:t>
            </a:r>
            <a:endParaRPr lang="en-US" dirty="0">
              <a:solidFill>
                <a:schemeClr val="accent5">
                  <a:lumMod val="40000"/>
                  <a:lumOff val="60000"/>
                </a:schemeClr>
              </a:solidFill>
            </a:endParaRPr>
          </a:p>
          <a:p>
            <a:endParaRPr lang="en-US" dirty="0"/>
          </a:p>
        </p:txBody>
      </p:sp>
    </p:spTree>
    <p:custDataLst>
      <p:tags r:id="rId1"/>
    </p:custData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
          <p:cNvSpPr>
            <a:spLocks noGrp="1" noChangeArrowheads="1"/>
          </p:cNvSpPr>
          <p:nvPr>
            <p:ph type="title"/>
          </p:nvPr>
        </p:nvSpPr>
        <p:spPr/>
        <p:txBody>
          <a:bodyPr/>
          <a:lstStyle/>
          <a:p>
            <a:r>
              <a:rPr lang="en-US" altLang="en-US" sz="1600" dirty="0"/>
              <a:t>ICMP Messages</a:t>
            </a:r>
            <a:br>
              <a:rPr lang="en-US" altLang="en-US" dirty="0"/>
            </a:br>
            <a:r>
              <a:rPr lang="en-US" altLang="en-US" dirty="0"/>
              <a:t>ICMPv6 Messages (Cont.)</a:t>
            </a:r>
            <a:endParaRPr lang="en-US" altLang="en-US" dirty="0"/>
          </a:p>
        </p:txBody>
      </p:sp>
      <p:sp>
        <p:nvSpPr>
          <p:cNvPr id="8195" name="Rectangle 2"/>
          <p:cNvSpPr>
            <a:spLocks noGrp="1" noChangeArrowheads="1"/>
          </p:cNvSpPr>
          <p:nvPr>
            <p:ph idx="1"/>
          </p:nvPr>
        </p:nvSpPr>
        <p:spPr>
          <a:xfrm>
            <a:off x="145357" y="823049"/>
            <a:ext cx="4157661" cy="3799751"/>
          </a:xfrm>
        </p:spPr>
        <p:txBody>
          <a:bodyPr/>
          <a:lstStyle/>
          <a:p>
            <a:pPr>
              <a:buFont typeface="Arial" panose="020B0604020202020204" pitchFamily="34" charset="0"/>
              <a:buChar char="•"/>
            </a:pPr>
            <a:r>
              <a:rPr lang="en-US" dirty="0"/>
              <a:t>An IPv6-enabled router will also send out an RA message in response to an RS message. </a:t>
            </a:r>
            <a:endParaRPr lang="en-US" dirty="0"/>
          </a:p>
          <a:p>
            <a:pPr>
              <a:buFont typeface="Arial" panose="020B0604020202020204" pitchFamily="34" charset="0"/>
              <a:buChar char="•"/>
            </a:pPr>
            <a:r>
              <a:rPr lang="en-US" dirty="0"/>
              <a:t>In the figure, PC1 sends a RS message to determine how to receive its IPv6 address information dynamically. </a:t>
            </a:r>
            <a:endParaRPr lang="en-US" dirty="0"/>
          </a:p>
          <a:p>
            <a:pPr lvl="2"/>
            <a:r>
              <a:rPr lang="en-US" dirty="0"/>
              <a:t>R1 replies to the RS with an RA message.</a:t>
            </a:r>
            <a:endParaRPr lang="en-US" dirty="0"/>
          </a:p>
          <a:p>
            <a:pPr lvl="2"/>
            <a:r>
              <a:rPr lang="en-US" dirty="0"/>
              <a:t>PC1 sends an RS message, “Hi, I just booted up. Is there an IPv6 router on the network? I need to know how to get my IPv6 address information dynamically.”</a:t>
            </a:r>
            <a:endParaRPr lang="en-US" dirty="0"/>
          </a:p>
          <a:p>
            <a:pPr lvl="2"/>
            <a:r>
              <a:rPr lang="en-US" dirty="0"/>
              <a:t>R1 replies with an RA message. “Hi all IPv6-enabled devices. I’m R1 and you can use SLAAC to create an IPv6 global unicast address. The prefix is 2001:db8:acad:1::/64. By the way, use my link-local address fe80::1 as your default gateway."</a:t>
            </a:r>
            <a:endParaRPr lang="en-US" dirty="0"/>
          </a:p>
          <a:p>
            <a:endParaRPr lang="en-US" dirty="0"/>
          </a:p>
        </p:txBody>
      </p:sp>
      <p:pic>
        <p:nvPicPr>
          <p:cNvPr id="3" name="Picture 2"/>
          <p:cNvPicPr>
            <a:picLocks noChangeAspect="1"/>
          </p:cNvPicPr>
          <p:nvPr/>
        </p:nvPicPr>
        <p:blipFill>
          <a:blip r:embed="rId1"/>
          <a:stretch>
            <a:fillRect/>
          </a:stretch>
        </p:blipFill>
        <p:spPr>
          <a:xfrm>
            <a:off x="4572000" y="1352586"/>
            <a:ext cx="4157661" cy="2438328"/>
          </a:xfrm>
          <a:prstGeom prst="rect">
            <a:avLst/>
          </a:prstGeom>
        </p:spPr>
      </p:pic>
    </p:spTree>
    <p:custDataLst>
      <p:tags r:id="rId2"/>
    </p:custData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
          <p:cNvSpPr>
            <a:spLocks noGrp="1" noChangeArrowheads="1"/>
          </p:cNvSpPr>
          <p:nvPr>
            <p:ph type="title"/>
          </p:nvPr>
        </p:nvSpPr>
        <p:spPr/>
        <p:txBody>
          <a:bodyPr/>
          <a:lstStyle/>
          <a:p>
            <a:r>
              <a:rPr lang="en-US" altLang="en-US" sz="1600" dirty="0"/>
              <a:t>ICMP Messages</a:t>
            </a:r>
            <a:br>
              <a:rPr lang="en-US" altLang="en-US" dirty="0"/>
            </a:br>
            <a:r>
              <a:rPr lang="en-US" altLang="en-US" dirty="0"/>
              <a:t>ICMPv6 Messages (Cont.)</a:t>
            </a:r>
            <a:endParaRPr lang="en-US" altLang="en-US" dirty="0"/>
          </a:p>
        </p:txBody>
      </p:sp>
      <p:sp>
        <p:nvSpPr>
          <p:cNvPr id="8195" name="Rectangle 2"/>
          <p:cNvSpPr>
            <a:spLocks noGrp="1" noChangeArrowheads="1"/>
          </p:cNvSpPr>
          <p:nvPr>
            <p:ph idx="1"/>
          </p:nvPr>
        </p:nvSpPr>
        <p:spPr>
          <a:xfrm>
            <a:off x="145357" y="823049"/>
            <a:ext cx="4157661" cy="3660051"/>
          </a:xfrm>
        </p:spPr>
        <p:txBody>
          <a:bodyPr/>
          <a:lstStyle/>
          <a:p>
            <a:pPr>
              <a:buFont typeface="Arial" panose="020B0604020202020204" pitchFamily="34" charset="0"/>
              <a:buChar char="•"/>
            </a:pPr>
            <a:r>
              <a:rPr lang="en-US" dirty="0"/>
              <a:t>A device assigned a global IPv6 unicast or link-local unicast address, may perform duplicate address detection (DAD) to ensure that the IPv6 address is unique. </a:t>
            </a:r>
            <a:endParaRPr lang="en-US" dirty="0"/>
          </a:p>
          <a:p>
            <a:pPr>
              <a:buFont typeface="Arial" panose="020B0604020202020204" pitchFamily="34" charset="0"/>
              <a:buChar char="•"/>
            </a:pPr>
            <a:r>
              <a:rPr lang="en-US" dirty="0"/>
              <a:t>To check the uniqueness of an address, the device will send an NS message with its own IPv6 address as the targeted IPv6 address.</a:t>
            </a:r>
            <a:endParaRPr lang="en-US" dirty="0"/>
          </a:p>
          <a:p>
            <a:pPr>
              <a:buFont typeface="Arial" panose="020B0604020202020204" pitchFamily="34" charset="0"/>
              <a:buChar char="•"/>
            </a:pPr>
            <a:r>
              <a:rPr lang="en-US" dirty="0"/>
              <a:t>If another device on the network has this address, it will respond with an NA message notifying to the sending device that the address is in use. </a:t>
            </a:r>
            <a:endParaRPr lang="en-US" dirty="0"/>
          </a:p>
        </p:txBody>
      </p:sp>
      <p:sp>
        <p:nvSpPr>
          <p:cNvPr id="3" name="TextBox 2"/>
          <p:cNvSpPr txBox="1"/>
          <p:nvPr/>
        </p:nvSpPr>
        <p:spPr>
          <a:xfrm>
            <a:off x="4604396" y="3461804"/>
            <a:ext cx="4157660" cy="830997"/>
          </a:xfrm>
          <a:prstGeom prst="rect">
            <a:avLst/>
          </a:prstGeom>
          <a:noFill/>
        </p:spPr>
        <p:txBody>
          <a:bodyPr wrap="square" rtlCol="0">
            <a:spAutoFit/>
          </a:bodyPr>
          <a:lstStyle/>
          <a:p>
            <a:r>
              <a:rPr lang="en-US" sz="1600" b="1" dirty="0">
                <a:solidFill>
                  <a:srgbClr val="000000"/>
                </a:solidFill>
              </a:rPr>
              <a:t>Note</a:t>
            </a:r>
            <a:r>
              <a:rPr lang="en-US" sz="1600" dirty="0">
                <a:solidFill>
                  <a:srgbClr val="000000"/>
                </a:solidFill>
              </a:rPr>
              <a:t>: DAD is not required, but RFC 4861 recommends that DAD is performed on unicast addresses.</a:t>
            </a:r>
            <a:endParaRPr lang="en-US" sz="1600" dirty="0">
              <a:solidFill>
                <a:srgbClr val="000000"/>
              </a:solidFill>
            </a:endParaRPr>
          </a:p>
        </p:txBody>
      </p:sp>
      <p:pic>
        <p:nvPicPr>
          <p:cNvPr id="4" name="Picture 3"/>
          <p:cNvPicPr>
            <a:picLocks noChangeAspect="1"/>
          </p:cNvPicPr>
          <p:nvPr/>
        </p:nvPicPr>
        <p:blipFill>
          <a:blip r:embed="rId1"/>
          <a:stretch>
            <a:fillRect/>
          </a:stretch>
        </p:blipFill>
        <p:spPr>
          <a:xfrm>
            <a:off x="4572000" y="945822"/>
            <a:ext cx="4157660" cy="1707252"/>
          </a:xfrm>
          <a:prstGeom prst="rect">
            <a:avLst/>
          </a:prstGeom>
        </p:spPr>
      </p:pic>
    </p:spTree>
    <p:custDataLst>
      <p:tags r:id="rId2"/>
    </p:custData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
          <p:cNvSpPr>
            <a:spLocks noGrp="1" noChangeArrowheads="1"/>
          </p:cNvSpPr>
          <p:nvPr>
            <p:ph type="title"/>
          </p:nvPr>
        </p:nvSpPr>
        <p:spPr/>
        <p:txBody>
          <a:bodyPr/>
          <a:lstStyle/>
          <a:p>
            <a:r>
              <a:rPr lang="en-US" altLang="en-US" sz="1600" dirty="0"/>
              <a:t>ICMP Messages</a:t>
            </a:r>
            <a:br>
              <a:rPr lang="en-US" altLang="en-US" dirty="0"/>
            </a:br>
            <a:r>
              <a:rPr lang="en-US" altLang="en-US" dirty="0"/>
              <a:t>ICMPv6 Messages (Cont.)</a:t>
            </a:r>
            <a:endParaRPr lang="en-US" altLang="en-US" dirty="0"/>
          </a:p>
        </p:txBody>
      </p:sp>
      <p:sp>
        <p:nvSpPr>
          <p:cNvPr id="8195" name="Rectangle 2"/>
          <p:cNvSpPr>
            <a:spLocks noGrp="1" noChangeArrowheads="1"/>
          </p:cNvSpPr>
          <p:nvPr>
            <p:ph idx="1"/>
          </p:nvPr>
        </p:nvSpPr>
        <p:spPr>
          <a:xfrm>
            <a:off x="145357" y="823049"/>
            <a:ext cx="4157661" cy="3660051"/>
          </a:xfrm>
        </p:spPr>
        <p:txBody>
          <a:bodyPr/>
          <a:lstStyle/>
          <a:p>
            <a:pPr>
              <a:buFont typeface="Arial" panose="020B0604020202020204" pitchFamily="34" charset="0"/>
              <a:buChar char="•"/>
            </a:pPr>
            <a:r>
              <a:rPr lang="en-US" sz="1600" dirty="0"/>
              <a:t>To determine the MAC address for the destination, the device will send an NS message to the solicited node address. </a:t>
            </a:r>
            <a:endParaRPr lang="en-US" sz="1600" dirty="0"/>
          </a:p>
          <a:p>
            <a:pPr>
              <a:buFont typeface="Arial" panose="020B0604020202020204" pitchFamily="34" charset="0"/>
              <a:buChar char="•"/>
            </a:pPr>
            <a:r>
              <a:rPr lang="en-US" sz="1600" dirty="0"/>
              <a:t>The message will include the known (targeted) IPv6 address. The device that has the targeted IPv6 address will respond with an NA message containing its Ethernet MAC address.</a:t>
            </a:r>
            <a:endParaRPr lang="en-US" sz="1600" dirty="0"/>
          </a:p>
          <a:p>
            <a:pPr>
              <a:buFont typeface="Arial" panose="020B0604020202020204" pitchFamily="34" charset="0"/>
              <a:buChar char="•"/>
            </a:pPr>
            <a:r>
              <a:rPr lang="en-US" sz="1600" dirty="0"/>
              <a:t>In the figure, R1 sends a NS message to 2001:db8:acad:1::10 asking for its MAC address. </a:t>
            </a:r>
            <a:endParaRPr lang="en-US" sz="1600" dirty="0"/>
          </a:p>
        </p:txBody>
      </p:sp>
      <p:pic>
        <p:nvPicPr>
          <p:cNvPr id="3" name="Picture 2"/>
          <p:cNvPicPr>
            <a:picLocks noChangeAspect="1"/>
          </p:cNvPicPr>
          <p:nvPr/>
        </p:nvPicPr>
        <p:blipFill>
          <a:blip r:embed="rId1"/>
          <a:stretch>
            <a:fillRect/>
          </a:stretch>
        </p:blipFill>
        <p:spPr>
          <a:xfrm>
            <a:off x="4572000" y="1428750"/>
            <a:ext cx="4444211" cy="2286000"/>
          </a:xfrm>
          <a:prstGeom prst="rect">
            <a:avLst/>
          </a:prstGeom>
        </p:spPr>
      </p:pic>
    </p:spTree>
    <p:custDataLst>
      <p:tags r:id="rId2"/>
    </p:custData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8231464" cy="929640"/>
          </a:xfrm>
        </p:spPr>
        <p:txBody>
          <a:bodyPr/>
          <a:lstStyle/>
          <a:p>
            <a:r>
              <a:rPr lang="en-US" sz="4000" dirty="0">
                <a:solidFill>
                  <a:schemeClr val="accent5">
                    <a:lumMod val="40000"/>
                    <a:lumOff val="60000"/>
                  </a:schemeClr>
                </a:solidFill>
              </a:rPr>
              <a:t>13.2 Ping and Traceroute Tests</a:t>
            </a:r>
            <a:endParaRPr lang="en-US" sz="4000" dirty="0">
              <a:solidFill>
                <a:schemeClr val="accent5">
                  <a:lumMod val="40000"/>
                  <a:lumOff val="60000"/>
                </a:schemeClr>
              </a:solidFill>
            </a:endParaRPr>
          </a:p>
        </p:txBody>
      </p:sp>
    </p:spTree>
    <p:custDataLst>
      <p:tags r:id="rId1"/>
    </p:custData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sz="1600" dirty="0"/>
              <a:t>Ping and Traceroute Tests</a:t>
            </a:r>
            <a:br>
              <a:rPr lang="en-US" altLang="en-US" dirty="0"/>
            </a:br>
            <a:r>
              <a:rPr lang="en-US" altLang="en-US" dirty="0"/>
              <a:t>Ping – Test Connectivity</a:t>
            </a:r>
            <a:endParaRPr lang="en-US" altLang="en-US" dirty="0"/>
          </a:p>
        </p:txBody>
      </p:sp>
      <p:sp>
        <p:nvSpPr>
          <p:cNvPr id="8195" name="Rectangle 6"/>
          <p:cNvSpPr>
            <a:spLocks noGrp="1" noChangeArrowheads="1"/>
          </p:cNvSpPr>
          <p:nvPr>
            <p:ph idx="1"/>
          </p:nvPr>
        </p:nvSpPr>
        <p:spPr>
          <a:xfrm>
            <a:off x="170482" y="798943"/>
            <a:ext cx="4680488" cy="3819551"/>
          </a:xfrm>
        </p:spPr>
        <p:txBody>
          <a:bodyPr/>
          <a:lstStyle/>
          <a:p>
            <a:pPr>
              <a:buFont typeface="Arial" panose="020B0604020202020204" pitchFamily="34" charset="0"/>
              <a:buChar char="•"/>
            </a:pPr>
            <a:r>
              <a:rPr lang="en-US" dirty="0"/>
              <a:t>The </a:t>
            </a:r>
            <a:r>
              <a:rPr lang="en-US" b="1" dirty="0"/>
              <a:t>ping</a:t>
            </a:r>
            <a:r>
              <a:rPr lang="en-US" dirty="0"/>
              <a:t> command is an IPv4 and IPv6 testing utility that uses ICMP echo request and echo reply messages to test connectivity between hosts and provides a summary that includes the success rate and average round-trip time to the destination.</a:t>
            </a:r>
            <a:endParaRPr lang="en-US" dirty="0"/>
          </a:p>
          <a:p>
            <a:pPr>
              <a:buFont typeface="Arial" panose="020B0604020202020204" pitchFamily="34" charset="0"/>
              <a:buChar char="•"/>
            </a:pPr>
            <a:r>
              <a:rPr lang="en-US" dirty="0"/>
              <a:t>If a reply is not received within the timeout, ping provides a message indicating that a response was not received.</a:t>
            </a:r>
            <a:endParaRPr lang="en-US" dirty="0"/>
          </a:p>
          <a:p>
            <a:pPr>
              <a:buFont typeface="Arial" panose="020B0604020202020204" pitchFamily="34" charset="0"/>
              <a:buChar char="•"/>
            </a:pPr>
            <a:r>
              <a:rPr lang="en-US" dirty="0"/>
              <a:t>It is common for the first ping to timeout if address resolution (ARP or ND) needs to be performed before sending the ICMP Echo Request.</a:t>
            </a:r>
            <a:endParaRPr lang="en-US" dirty="0"/>
          </a:p>
          <a:p>
            <a:pPr>
              <a:buFont typeface="Arial" panose="020B0604020202020204" pitchFamily="34" charset="0"/>
              <a:buChar char="•"/>
            </a:pPr>
            <a:endParaRPr lang="en-US" dirty="0"/>
          </a:p>
        </p:txBody>
      </p:sp>
      <p:pic>
        <p:nvPicPr>
          <p:cNvPr id="2" name="Picture 1"/>
          <p:cNvPicPr>
            <a:picLocks noChangeAspect="1"/>
          </p:cNvPicPr>
          <p:nvPr/>
        </p:nvPicPr>
        <p:blipFill>
          <a:blip r:embed="rId1"/>
          <a:stretch>
            <a:fillRect/>
          </a:stretch>
        </p:blipFill>
        <p:spPr>
          <a:xfrm>
            <a:off x="4850970" y="1263987"/>
            <a:ext cx="4090970" cy="786725"/>
          </a:xfrm>
          <a:prstGeom prst="rect">
            <a:avLst/>
          </a:prstGeom>
        </p:spPr>
      </p:pic>
      <p:pic>
        <p:nvPicPr>
          <p:cNvPr id="3" name="Picture 2"/>
          <p:cNvPicPr>
            <a:picLocks noChangeAspect="1"/>
          </p:cNvPicPr>
          <p:nvPr/>
        </p:nvPicPr>
        <p:blipFill>
          <a:blip r:embed="rId2"/>
          <a:stretch>
            <a:fillRect/>
          </a:stretch>
        </p:blipFill>
        <p:spPr>
          <a:xfrm>
            <a:off x="4850971" y="2571749"/>
            <a:ext cx="4090969" cy="716351"/>
          </a:xfrm>
          <a:prstGeom prst="rect">
            <a:avLst/>
          </a:prstGeom>
        </p:spPr>
      </p:pic>
    </p:spTree>
    <p:custDataLst>
      <p:tags r:id="rId3"/>
    </p:custData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sz="1600" dirty="0"/>
              <a:t>Ping and Traceroute Tests</a:t>
            </a:r>
            <a:br>
              <a:rPr lang="en-US" altLang="en-US" dirty="0"/>
            </a:br>
            <a:r>
              <a:rPr lang="en-US" altLang="en-US" dirty="0"/>
              <a:t>Ping the Loopback</a:t>
            </a:r>
            <a:endParaRPr lang="en-US" altLang="en-US" dirty="0"/>
          </a:p>
        </p:txBody>
      </p:sp>
      <p:sp>
        <p:nvSpPr>
          <p:cNvPr id="7" name="Rectangle 6"/>
          <p:cNvSpPr>
            <a:spLocks noGrp="1" noChangeArrowheads="1"/>
          </p:cNvSpPr>
          <p:nvPr>
            <p:ph idx="1"/>
          </p:nvPr>
        </p:nvSpPr>
        <p:spPr>
          <a:xfrm>
            <a:off x="263471" y="866275"/>
            <a:ext cx="4091553" cy="3410950"/>
          </a:xfrm>
        </p:spPr>
        <p:txBody>
          <a:bodyPr/>
          <a:lstStyle/>
          <a:p>
            <a:pPr marL="0" indent="0">
              <a:spcAft>
                <a:spcPts val="100"/>
              </a:spcAft>
              <a:buNone/>
            </a:pPr>
            <a:r>
              <a:rPr lang="en-US" sz="1600" dirty="0"/>
              <a:t>Ping can be used to test the internal configuration of IPv4 or IPv6 on the local host. To do this, </a:t>
            </a:r>
            <a:r>
              <a:rPr lang="en-US" sz="1600" b="1" dirty="0"/>
              <a:t>ping</a:t>
            </a:r>
            <a:r>
              <a:rPr lang="en-US" sz="1600" dirty="0"/>
              <a:t> the local loopback address of 127.0.0.1 for IPv4 (::1 for IPv6).</a:t>
            </a:r>
            <a:endParaRPr lang="en-US" sz="1600" dirty="0"/>
          </a:p>
          <a:p>
            <a:pPr>
              <a:spcAft>
                <a:spcPts val="100"/>
              </a:spcAft>
              <a:buFont typeface="Arial" panose="020B0604020202020204" pitchFamily="34" charset="0"/>
              <a:buChar char="•"/>
            </a:pPr>
            <a:r>
              <a:rPr lang="en-US" sz="1600" dirty="0"/>
              <a:t>A response from 127.0.0.1 for IPv4, or ::1 for IPv6, indicates that IP is properly installed on the host.</a:t>
            </a:r>
            <a:endParaRPr lang="en-US" sz="1600" dirty="0"/>
          </a:p>
          <a:p>
            <a:pPr>
              <a:spcAft>
                <a:spcPts val="100"/>
              </a:spcAft>
              <a:buFont typeface="Arial" panose="020B0604020202020204" pitchFamily="34" charset="0"/>
              <a:buChar char="•"/>
            </a:pPr>
            <a:r>
              <a:rPr lang="en-US" sz="1600" dirty="0"/>
              <a:t>An error message indicates that TCP/IP is not operational on the host.</a:t>
            </a:r>
            <a:endParaRPr lang="en-US" sz="1600" dirty="0"/>
          </a:p>
        </p:txBody>
      </p:sp>
      <p:pic>
        <p:nvPicPr>
          <p:cNvPr id="2" name="Picture 1"/>
          <p:cNvPicPr>
            <a:picLocks noChangeAspect="1"/>
          </p:cNvPicPr>
          <p:nvPr/>
        </p:nvPicPr>
        <p:blipFill>
          <a:blip r:embed="rId1"/>
          <a:stretch>
            <a:fillRect/>
          </a:stretch>
        </p:blipFill>
        <p:spPr>
          <a:xfrm>
            <a:off x="4572000" y="835296"/>
            <a:ext cx="4392402" cy="3472908"/>
          </a:xfrm>
          <a:prstGeom prst="rect">
            <a:avLst/>
          </a:prstGeom>
        </p:spPr>
      </p:pic>
    </p:spTree>
    <p:custDataLst>
      <p:tags r:id="rId2"/>
    </p:custData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1" y="118872"/>
            <a:ext cx="9144000" cy="592921"/>
          </a:xfrm>
        </p:spPr>
        <p:txBody>
          <a:bodyPr/>
          <a:lstStyle/>
          <a:p>
            <a:r>
              <a:rPr lang="en-US" altLang="en-US" sz="1600" dirty="0"/>
              <a:t>Ping and Traceroute Tests</a:t>
            </a:r>
            <a:br>
              <a:rPr lang="en-US" altLang="en-US" sz="1600" dirty="0"/>
            </a:br>
            <a:r>
              <a:rPr lang="en-US" altLang="en-US" dirty="0"/>
              <a:t>Ping the Default Gateway</a:t>
            </a:r>
            <a:endParaRPr lang="en-US" altLang="en-US" dirty="0"/>
          </a:p>
        </p:txBody>
      </p:sp>
      <p:sp>
        <p:nvSpPr>
          <p:cNvPr id="6" name="Rectangle 6"/>
          <p:cNvSpPr>
            <a:spLocks noGrp="1" noChangeArrowheads="1"/>
          </p:cNvSpPr>
          <p:nvPr>
            <p:ph idx="1"/>
          </p:nvPr>
        </p:nvSpPr>
        <p:spPr>
          <a:xfrm>
            <a:off x="179882" y="833733"/>
            <a:ext cx="4392118" cy="3904522"/>
          </a:xfrm>
        </p:spPr>
        <p:txBody>
          <a:bodyPr/>
          <a:lstStyle/>
          <a:p>
            <a:pPr marL="0" indent="0">
              <a:buNone/>
            </a:pPr>
            <a:r>
              <a:rPr lang="en-US" dirty="0"/>
              <a:t>The </a:t>
            </a:r>
            <a:r>
              <a:rPr lang="en-US" b="1" dirty="0"/>
              <a:t>ping </a:t>
            </a:r>
            <a:r>
              <a:rPr lang="en-US" dirty="0"/>
              <a:t>command can be used to test the ability of a host to communicate on the local network. </a:t>
            </a:r>
            <a:endParaRPr lang="en-US" dirty="0"/>
          </a:p>
          <a:p>
            <a:pPr marL="0" indent="0">
              <a:buNone/>
            </a:pPr>
            <a:r>
              <a:rPr lang="en-US" dirty="0"/>
              <a:t>The default gateway address is most often used because the router is normally always operational.</a:t>
            </a:r>
            <a:endParaRPr lang="en-US" dirty="0"/>
          </a:p>
          <a:p>
            <a:pPr lvl="2">
              <a:buFont typeface="Arial" panose="020B0604020202020204" pitchFamily="34" charset="0"/>
              <a:buChar char="•"/>
            </a:pPr>
            <a:r>
              <a:rPr lang="en-US" sz="1500" dirty="0"/>
              <a:t>A successful </a:t>
            </a:r>
            <a:r>
              <a:rPr lang="en-US" sz="1500" b="1" dirty="0"/>
              <a:t>ping</a:t>
            </a:r>
            <a:r>
              <a:rPr lang="en-US" sz="1500" dirty="0"/>
              <a:t> to the default gateway indicates that the host and the router interface serving as the default gateway are both operational on the local network.</a:t>
            </a:r>
            <a:endParaRPr lang="en-US" sz="1500" dirty="0"/>
          </a:p>
          <a:p>
            <a:pPr lvl="2">
              <a:buFont typeface="Arial" panose="020B0604020202020204" pitchFamily="34" charset="0"/>
              <a:buChar char="•"/>
            </a:pPr>
            <a:r>
              <a:rPr lang="en-US" sz="1500" dirty="0"/>
              <a:t>If the default gateway address does not respond, a </a:t>
            </a:r>
            <a:r>
              <a:rPr lang="en-US" sz="1500" b="1" dirty="0"/>
              <a:t>ping</a:t>
            </a:r>
            <a:r>
              <a:rPr lang="en-US" sz="1500" dirty="0"/>
              <a:t> can be sent to the IP address of another host on the local network that is known to be operational.</a:t>
            </a:r>
            <a:endParaRPr lang="en-US" sz="1500" dirty="0"/>
          </a:p>
        </p:txBody>
      </p:sp>
      <p:pic>
        <p:nvPicPr>
          <p:cNvPr id="2" name="Picture 1"/>
          <p:cNvPicPr>
            <a:picLocks noChangeAspect="1"/>
          </p:cNvPicPr>
          <p:nvPr/>
        </p:nvPicPr>
        <p:blipFill>
          <a:blip r:embed="rId1" cstate="hqprint"/>
          <a:stretch>
            <a:fillRect/>
          </a:stretch>
        </p:blipFill>
        <p:spPr>
          <a:xfrm>
            <a:off x="5221690" y="933022"/>
            <a:ext cx="3424286" cy="3277456"/>
          </a:xfrm>
          <a:prstGeom prst="rect">
            <a:avLst/>
          </a:prstGeom>
        </p:spPr>
      </p:pic>
    </p:spTree>
    <p:custDataLst>
      <p:tags r:id="rId2"/>
    </p:custDataLst>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altLang="en-US" sz="1600" dirty="0"/>
              <a:t>Ping and Traceroute Tests</a:t>
            </a:r>
            <a:br>
              <a:rPr lang="en-US" altLang="en-US" sz="1600" dirty="0"/>
            </a:br>
            <a:r>
              <a:rPr lang="en-US" altLang="en-US" dirty="0"/>
              <a:t>Ping a Remote Host</a:t>
            </a:r>
            <a:endParaRPr lang="en-US" altLang="en-US" dirty="0"/>
          </a:p>
        </p:txBody>
      </p:sp>
      <p:sp>
        <p:nvSpPr>
          <p:cNvPr id="6" name="Rectangle 6"/>
          <p:cNvSpPr>
            <a:spLocks noGrp="1" noChangeArrowheads="1"/>
          </p:cNvSpPr>
          <p:nvPr>
            <p:ph idx="1"/>
          </p:nvPr>
        </p:nvSpPr>
        <p:spPr>
          <a:xfrm>
            <a:off x="134337" y="896222"/>
            <a:ext cx="4196594" cy="1970268"/>
          </a:xfrm>
        </p:spPr>
        <p:txBody>
          <a:bodyPr/>
          <a:lstStyle/>
          <a:p>
            <a:pPr marL="0" indent="0">
              <a:buNone/>
            </a:pPr>
            <a:r>
              <a:rPr lang="en-US" sz="1600" dirty="0"/>
              <a:t>Ping can also be used to test the ability of a local host to communicate across an internetwork.</a:t>
            </a:r>
            <a:endParaRPr lang="en-US" sz="1600" dirty="0"/>
          </a:p>
          <a:p>
            <a:pPr marL="0" indent="0">
              <a:buNone/>
            </a:pPr>
            <a:r>
              <a:rPr lang="en-US" sz="1600" dirty="0"/>
              <a:t>A local host can ping a host on a remote network. A successful </a:t>
            </a:r>
            <a:r>
              <a:rPr lang="en-US" sz="1600" b="1" dirty="0"/>
              <a:t>ping</a:t>
            </a:r>
            <a:r>
              <a:rPr lang="en-US" sz="1600" dirty="0"/>
              <a:t> across the internetwork confirms communication on the local network.</a:t>
            </a:r>
            <a:endParaRPr lang="en-US" sz="1600" dirty="0"/>
          </a:p>
          <a:p>
            <a:pPr marL="0" indent="0">
              <a:buNone/>
            </a:pPr>
            <a:endParaRPr lang="en-US" dirty="0"/>
          </a:p>
          <a:p>
            <a:endParaRPr lang="en-US" altLang="ja-JP" dirty="0"/>
          </a:p>
        </p:txBody>
      </p:sp>
      <p:sp>
        <p:nvSpPr>
          <p:cNvPr id="3" name="TextBox 2"/>
          <p:cNvSpPr txBox="1"/>
          <p:nvPr/>
        </p:nvSpPr>
        <p:spPr>
          <a:xfrm>
            <a:off x="134338" y="3211692"/>
            <a:ext cx="4586100" cy="1292662"/>
          </a:xfrm>
          <a:prstGeom prst="rect">
            <a:avLst/>
          </a:prstGeom>
          <a:noFill/>
        </p:spPr>
        <p:txBody>
          <a:bodyPr wrap="square" rtlCol="0">
            <a:spAutoFit/>
          </a:bodyPr>
          <a:lstStyle/>
          <a:p>
            <a:r>
              <a:rPr lang="en-US" sz="1600" b="1" dirty="0">
                <a:solidFill>
                  <a:srgbClr val="000000"/>
                </a:solidFill>
              </a:rPr>
              <a:t>Note</a:t>
            </a:r>
            <a:r>
              <a:rPr lang="en-US" sz="1600" dirty="0">
                <a:solidFill>
                  <a:srgbClr val="000000"/>
                </a:solidFill>
              </a:rPr>
              <a:t>: Many network administrators limit or prohibit the entry of ICMP messages therefore, the lack of a </a:t>
            </a:r>
            <a:r>
              <a:rPr lang="en-US" sz="1600" b="1" dirty="0">
                <a:solidFill>
                  <a:srgbClr val="000000"/>
                </a:solidFill>
              </a:rPr>
              <a:t>ping</a:t>
            </a:r>
            <a:r>
              <a:rPr lang="en-US" sz="1600" dirty="0">
                <a:solidFill>
                  <a:srgbClr val="000000"/>
                </a:solidFill>
              </a:rPr>
              <a:t> response could be due to security restrictions.</a:t>
            </a:r>
            <a:endParaRPr lang="en-US" sz="1600" dirty="0">
              <a:solidFill>
                <a:srgbClr val="000000"/>
              </a:solidFill>
            </a:endParaRPr>
          </a:p>
          <a:p>
            <a:endParaRPr lang="en-US" sz="1400" dirty="0">
              <a:solidFill>
                <a:srgbClr val="000000"/>
              </a:solidFill>
            </a:endParaRPr>
          </a:p>
        </p:txBody>
      </p:sp>
      <p:pic>
        <p:nvPicPr>
          <p:cNvPr id="2" name="Picture 1"/>
          <p:cNvPicPr>
            <a:picLocks noChangeAspect="1"/>
          </p:cNvPicPr>
          <p:nvPr/>
        </p:nvPicPr>
        <p:blipFill>
          <a:blip r:embed="rId1"/>
          <a:stretch>
            <a:fillRect/>
          </a:stretch>
        </p:blipFill>
        <p:spPr>
          <a:xfrm>
            <a:off x="4720437" y="1310400"/>
            <a:ext cx="4096002" cy="2841690"/>
          </a:xfrm>
          <a:prstGeom prst="rect">
            <a:avLst/>
          </a:prstGeom>
        </p:spPr>
      </p:pic>
    </p:spTree>
    <p:custDataLst>
      <p:tags r:id="rId2"/>
    </p:custDataLst>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altLang="en-US" sz="1600" dirty="0"/>
              <a:t>Ping and Traceroute Tests</a:t>
            </a:r>
            <a:br>
              <a:rPr lang="en-US" altLang="en-US" sz="1600" dirty="0"/>
            </a:br>
            <a:r>
              <a:rPr lang="en-US" altLang="en-US" dirty="0"/>
              <a:t>Traceroute – Test the Path</a:t>
            </a:r>
            <a:endParaRPr lang="en-US" altLang="en-US" dirty="0"/>
          </a:p>
        </p:txBody>
      </p:sp>
      <p:sp>
        <p:nvSpPr>
          <p:cNvPr id="6" name="Rectangle 6"/>
          <p:cNvSpPr>
            <a:spLocks noGrp="1" noChangeArrowheads="1"/>
          </p:cNvSpPr>
          <p:nvPr>
            <p:ph idx="1"/>
          </p:nvPr>
        </p:nvSpPr>
        <p:spPr>
          <a:xfrm>
            <a:off x="134337" y="896221"/>
            <a:ext cx="4244686" cy="3511391"/>
          </a:xfrm>
        </p:spPr>
        <p:txBody>
          <a:bodyPr/>
          <a:lstStyle/>
          <a:p>
            <a:pPr>
              <a:buFont typeface="Arial" panose="020B0604020202020204" pitchFamily="34" charset="0"/>
              <a:buChar char="•"/>
            </a:pPr>
            <a:r>
              <a:rPr lang="en-US" sz="1600" dirty="0"/>
              <a:t>Traceroute (</a:t>
            </a:r>
            <a:r>
              <a:rPr lang="en-US" sz="1600" b="1" dirty="0"/>
              <a:t>tracert</a:t>
            </a:r>
            <a:r>
              <a:rPr lang="en-US" sz="1600" dirty="0"/>
              <a:t>) is a utility that is used to test the path between two hosts and provide a list of hops that were successfully reached along that path.</a:t>
            </a:r>
            <a:endParaRPr lang="en-US" sz="1600" dirty="0"/>
          </a:p>
          <a:p>
            <a:pPr>
              <a:buFont typeface="Arial" panose="020B0604020202020204" pitchFamily="34" charset="0"/>
              <a:buChar char="•"/>
            </a:pPr>
            <a:r>
              <a:rPr lang="en-US" sz="1600" dirty="0"/>
              <a:t>Traceroute provides round-trip time for each hop along the path and indicates if a hop fails to respond. An asterisk (*) is used to indicate a lost or unreplied packet.</a:t>
            </a:r>
            <a:endParaRPr lang="en-US" sz="1600" dirty="0"/>
          </a:p>
          <a:p>
            <a:pPr>
              <a:buFont typeface="Arial" panose="020B0604020202020204" pitchFamily="34" charset="0"/>
              <a:buChar char="•"/>
            </a:pPr>
            <a:r>
              <a:rPr lang="en-US" sz="1600" dirty="0"/>
              <a:t>This information can be used to locate a problematic router in the path or may indicate that the router is configured not to reply. </a:t>
            </a:r>
            <a:endParaRPr lang="en-US" sz="1600" dirty="0"/>
          </a:p>
          <a:p>
            <a:endParaRPr lang="en-US" altLang="ja-JP" dirty="0"/>
          </a:p>
        </p:txBody>
      </p:sp>
      <p:sp>
        <p:nvSpPr>
          <p:cNvPr id="2" name="TextBox 1"/>
          <p:cNvSpPr txBox="1"/>
          <p:nvPr/>
        </p:nvSpPr>
        <p:spPr>
          <a:xfrm>
            <a:off x="4379024" y="3067396"/>
            <a:ext cx="4609990" cy="1077218"/>
          </a:xfrm>
          <a:prstGeom prst="rect">
            <a:avLst/>
          </a:prstGeom>
          <a:noFill/>
        </p:spPr>
        <p:txBody>
          <a:bodyPr wrap="square" rtlCol="0">
            <a:spAutoFit/>
          </a:bodyPr>
          <a:lstStyle/>
          <a:p>
            <a:r>
              <a:rPr lang="en-US" sz="1600" b="1" dirty="0">
                <a:solidFill>
                  <a:srgbClr val="000000"/>
                </a:solidFill>
              </a:rPr>
              <a:t>Note</a:t>
            </a:r>
            <a:r>
              <a:rPr lang="en-US" sz="1600" dirty="0">
                <a:solidFill>
                  <a:srgbClr val="000000"/>
                </a:solidFill>
              </a:rPr>
              <a:t>: Traceroute makes use of a function of the TTL field in IPv4 and the Hop Limit field in IPv6 in the Layer 3 headers, along with the ICMP Time Exceeded message.</a:t>
            </a:r>
            <a:endParaRPr lang="en-US" sz="1600" dirty="0">
              <a:solidFill>
                <a:srgbClr val="000000"/>
              </a:solidFill>
            </a:endParaRPr>
          </a:p>
        </p:txBody>
      </p:sp>
      <p:pic>
        <p:nvPicPr>
          <p:cNvPr id="8" name="Picture 7"/>
          <p:cNvPicPr>
            <a:picLocks noChangeAspect="1"/>
          </p:cNvPicPr>
          <p:nvPr/>
        </p:nvPicPr>
        <p:blipFill>
          <a:blip r:embed="rId1"/>
          <a:stretch>
            <a:fillRect/>
          </a:stretch>
        </p:blipFill>
        <p:spPr>
          <a:xfrm>
            <a:off x="4764979" y="1525369"/>
            <a:ext cx="4102100" cy="1257300"/>
          </a:xfrm>
          <a:prstGeom prst="rect">
            <a:avLst/>
          </a:prstGeom>
        </p:spPr>
      </p:pic>
    </p:spTree>
    <p:custDataLst>
      <p:tags r:id="rId2"/>
    </p:custDataLst>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altLang="en-US" sz="1600" dirty="0"/>
              <a:t>Ping and Traceroute Tests</a:t>
            </a:r>
            <a:br>
              <a:rPr lang="en-US" altLang="en-US" sz="1600" dirty="0"/>
            </a:br>
            <a:r>
              <a:rPr lang="en-US" altLang="en-US" dirty="0"/>
              <a:t>Traceroute – Test the Path (Cont.)</a:t>
            </a:r>
            <a:endParaRPr lang="en-US" altLang="en-US" dirty="0"/>
          </a:p>
        </p:txBody>
      </p:sp>
      <p:sp>
        <p:nvSpPr>
          <p:cNvPr id="6" name="Rectangle 6"/>
          <p:cNvSpPr>
            <a:spLocks noGrp="1" noChangeArrowheads="1"/>
          </p:cNvSpPr>
          <p:nvPr>
            <p:ph idx="1"/>
          </p:nvPr>
        </p:nvSpPr>
        <p:spPr>
          <a:xfrm>
            <a:off x="134336" y="896222"/>
            <a:ext cx="4437663" cy="3716876"/>
          </a:xfrm>
        </p:spPr>
        <p:txBody>
          <a:bodyPr/>
          <a:lstStyle/>
          <a:p>
            <a:pPr>
              <a:buFont typeface="Arial" panose="020B0604020202020204" pitchFamily="34" charset="0"/>
              <a:buChar char="•"/>
            </a:pPr>
            <a:r>
              <a:rPr lang="en-US" sz="1600" dirty="0"/>
              <a:t>The first message sent from traceroute will have a TTL field value of 1. This causes the TTL to time out at the first router. This router then responds with a ICMPv4 Time Exceeded message. </a:t>
            </a:r>
            <a:endParaRPr lang="en-US" sz="1600" dirty="0"/>
          </a:p>
          <a:p>
            <a:pPr>
              <a:buFont typeface="Arial" panose="020B0604020202020204" pitchFamily="34" charset="0"/>
              <a:buChar char="•"/>
            </a:pPr>
            <a:r>
              <a:rPr lang="en-US" sz="1600" dirty="0"/>
              <a:t>Traceroute then progressively increments the TTL field (2, 3, 4...) for each sequence of messages. This provides the trace with the address of each hop as the packets time out further down the path. </a:t>
            </a:r>
            <a:endParaRPr lang="en-US" sz="1600" dirty="0"/>
          </a:p>
          <a:p>
            <a:pPr>
              <a:buFont typeface="Arial" panose="020B0604020202020204" pitchFamily="34" charset="0"/>
              <a:buChar char="•"/>
            </a:pPr>
            <a:r>
              <a:rPr lang="en-US" sz="1600" dirty="0"/>
              <a:t>The TTL field continues to be increased until the destination is reached, or it is incremented to a predefined maximum.</a:t>
            </a:r>
            <a:endParaRPr lang="en-US" altLang="ja-JP" sz="1600" dirty="0"/>
          </a:p>
        </p:txBody>
      </p:sp>
      <p:pic>
        <p:nvPicPr>
          <p:cNvPr id="3" name="Picture 2"/>
          <p:cNvPicPr>
            <a:picLocks noChangeAspect="1"/>
          </p:cNvPicPr>
          <p:nvPr/>
        </p:nvPicPr>
        <p:blipFill>
          <a:blip r:embed="rId1"/>
          <a:stretch>
            <a:fillRect/>
          </a:stretch>
        </p:blipFill>
        <p:spPr>
          <a:xfrm>
            <a:off x="4764979" y="1213720"/>
            <a:ext cx="4127500" cy="2476500"/>
          </a:xfrm>
          <a:prstGeom prst="rect">
            <a:avLst/>
          </a:prstGeom>
        </p:spPr>
      </p:pic>
    </p:spTree>
    <p:custDataLst>
      <p:tags r:id="rId2"/>
    </p:custData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a:xfrm>
            <a:off x="1" y="41393"/>
            <a:ext cx="9144000" cy="669321"/>
          </a:xfrm>
        </p:spPr>
        <p:txBody>
          <a:bodyPr/>
          <a:lstStyle/>
          <a:p>
            <a:pPr eaLnBrk="1" hangingPunct="1"/>
            <a:r>
              <a:rPr lang="en-US" dirty="0"/>
              <a:t>Module Objectives</a:t>
            </a:r>
            <a:endParaRPr lang="en-US" dirty="0"/>
          </a:p>
        </p:txBody>
      </p:sp>
      <p:sp>
        <p:nvSpPr>
          <p:cNvPr id="4099" name="Rectangle 34"/>
          <p:cNvSpPr>
            <a:spLocks noGrp="1" noChangeArrowheads="1"/>
          </p:cNvSpPr>
          <p:nvPr>
            <p:ph idx="1"/>
          </p:nvPr>
        </p:nvSpPr>
        <p:spPr>
          <a:xfrm>
            <a:off x="0" y="798944"/>
            <a:ext cx="9006840" cy="669320"/>
          </a:xfrm>
        </p:spPr>
        <p:txBody>
          <a:bodyPr/>
          <a:lstStyle/>
          <a:p>
            <a:pPr marL="188595" lvl="1" indent="0">
              <a:buNone/>
            </a:pPr>
            <a:r>
              <a:rPr lang="en-US" sz="1600" b="1" dirty="0"/>
              <a:t>Module Title</a:t>
            </a:r>
            <a:r>
              <a:rPr lang="en-US" sz="1600" dirty="0"/>
              <a:t>: ICMP</a:t>
            </a:r>
            <a:endParaRPr lang="en-US" sz="1600" dirty="0"/>
          </a:p>
          <a:p>
            <a:pPr marL="188595" lvl="1" indent="0">
              <a:buNone/>
            </a:pPr>
            <a:r>
              <a:rPr lang="en-US" sz="1600" b="1" dirty="0"/>
              <a:t>Module Objective</a:t>
            </a:r>
            <a:r>
              <a:rPr lang="en-US" sz="1600" dirty="0"/>
              <a:t>: Use various tools to test network connectivity.</a:t>
            </a:r>
            <a:endParaRPr lang="en-US" sz="1600" dirty="0"/>
          </a:p>
          <a:p>
            <a:pPr marL="327660" lvl="2" indent="0">
              <a:buNone/>
            </a:pPr>
            <a:endParaRPr lang="en-US" sz="1150" dirty="0"/>
          </a:p>
        </p:txBody>
      </p:sp>
      <p:graphicFrame>
        <p:nvGraphicFramePr>
          <p:cNvPr id="4" name="Table 3"/>
          <p:cNvGraphicFramePr>
            <a:graphicFrameLocks noGrp="1"/>
          </p:cNvGraphicFramePr>
          <p:nvPr/>
        </p:nvGraphicFramePr>
        <p:xfrm>
          <a:off x="663479" y="1754987"/>
          <a:ext cx="7679882" cy="1282359"/>
        </p:xfrm>
        <a:graphic>
          <a:graphicData uri="http://schemas.openxmlformats.org/drawingml/2006/table">
            <a:tbl>
              <a:tblPr firstRow="1" firstCol="1" bandRow="1">
                <a:tableStyleId>{5C22544A-7EE6-4342-B048-85BDC9FD1C3A}</a:tableStyleId>
              </a:tblPr>
              <a:tblGrid>
                <a:gridCol w="3839941"/>
                <a:gridCol w="3839941"/>
              </a:tblGrid>
              <a:tr h="228725">
                <a:tc>
                  <a:txBody>
                    <a:bodyPr/>
                    <a:lstStyle/>
                    <a:p>
                      <a:pPr marL="0" marR="0">
                        <a:lnSpc>
                          <a:spcPct val="107000"/>
                        </a:lnSpc>
                        <a:spcBef>
                          <a:spcPts val="0"/>
                        </a:spcBef>
                        <a:spcAft>
                          <a:spcPts val="0"/>
                        </a:spcAft>
                      </a:pPr>
                      <a:r>
                        <a:rPr lang="en-US" sz="1050" dirty="0">
                          <a:effectLst/>
                        </a:rPr>
                        <a:t>Topic Title</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50" dirty="0">
                          <a:effectLst/>
                        </a:rPr>
                        <a:t>Topic Objective</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469315">
                <a:tc>
                  <a:txBody>
                    <a:bodyPr/>
                    <a:lstStyle/>
                    <a:p>
                      <a:pPr fontAlgn="ctr"/>
                      <a:r>
                        <a:rPr lang="en-US" sz="1050" b="1" dirty="0">
                          <a:effectLst/>
                        </a:rPr>
                        <a:t>ICMP Messages</a:t>
                      </a:r>
                      <a:endParaRPr lang="en-US" sz="1050" b="0" dirty="0">
                        <a:effectLst/>
                      </a:endParaRPr>
                    </a:p>
                  </a:txBody>
                  <a:tcPr marL="47625" marR="47625" marT="47625" marB="47625" anchor="ctr"/>
                </a:tc>
                <a:tc>
                  <a:txBody>
                    <a:bodyPr/>
                    <a:lstStyle/>
                    <a:p>
                      <a:pPr fontAlgn="ctr"/>
                      <a:r>
                        <a:rPr lang="en-US" sz="1050" b="0" dirty="0">
                          <a:effectLst/>
                        </a:rPr>
                        <a:t>Explain how ICMP is used to test network connectivity.</a:t>
                      </a:r>
                      <a:endParaRPr lang="en-US" sz="1050" b="0" dirty="0">
                        <a:effectLst/>
                      </a:endParaRPr>
                    </a:p>
                  </a:txBody>
                  <a:tcPr marL="47625" marR="47625" marT="47625" marB="47625" anchor="ctr"/>
                </a:tc>
              </a:tr>
              <a:tr h="584319">
                <a:tc>
                  <a:txBody>
                    <a:bodyPr/>
                    <a:lstStyle/>
                    <a:p>
                      <a:pPr fontAlgn="ctr"/>
                      <a:r>
                        <a:rPr lang="en-US" sz="1050" b="1" dirty="0">
                          <a:effectLst/>
                        </a:rPr>
                        <a:t>Ping and Traceroute Testing</a:t>
                      </a:r>
                      <a:endParaRPr lang="en-US" sz="1050" b="0" dirty="0">
                        <a:effectLst/>
                      </a:endParaRPr>
                    </a:p>
                  </a:txBody>
                  <a:tcPr marL="47625" marR="47625" marT="47625" marB="47625" anchor="ctr"/>
                </a:tc>
                <a:tc>
                  <a:txBody>
                    <a:bodyPr/>
                    <a:lstStyle/>
                    <a:p>
                      <a:pPr fontAlgn="ctr"/>
                      <a:r>
                        <a:rPr lang="en-US" sz="1050" b="0" dirty="0">
                          <a:effectLst/>
                        </a:rPr>
                        <a:t>Use ping and traceroute utilities to test network connectivity.</a:t>
                      </a:r>
                      <a:endParaRPr lang="en-US" sz="1050" b="0" dirty="0">
                        <a:effectLst/>
                      </a:endParaRPr>
                    </a:p>
                  </a:txBody>
                  <a:tcPr marL="47625" marR="47625" marT="47625" marB="47625" anchor="ctr"/>
                </a:tc>
              </a:tr>
            </a:tbl>
          </a:graphicData>
        </a:graphic>
      </p:graphicFrame>
    </p:spTree>
    <p:custDataLst>
      <p:tags r:id="rId1"/>
    </p:custData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0" y="133862"/>
            <a:ext cx="9144000" cy="592921"/>
          </a:xfrm>
        </p:spPr>
        <p:txBody>
          <a:bodyPr/>
          <a:lstStyle/>
          <a:p>
            <a:r>
              <a:rPr lang="en-US" altLang="en-US" sz="1600" dirty="0"/>
              <a:t>Ping and Traceroute Tests</a:t>
            </a:r>
            <a:br>
              <a:rPr lang="en-US" altLang="en-US" sz="1600" dirty="0"/>
            </a:br>
            <a:r>
              <a:rPr lang="en-US" altLang="en-US" dirty="0"/>
              <a:t>Packet Tracer – Verify IPv4 and IPv6 Addressing</a:t>
            </a:r>
            <a:endParaRPr lang="en-US" altLang="en-US" dirty="0"/>
          </a:p>
        </p:txBody>
      </p:sp>
      <p:sp>
        <p:nvSpPr>
          <p:cNvPr id="5" name="Rectangle 6"/>
          <p:cNvSpPr>
            <a:spLocks noGrp="1" noChangeArrowheads="1"/>
          </p:cNvSpPr>
          <p:nvPr>
            <p:ph idx="1"/>
          </p:nvPr>
        </p:nvSpPr>
        <p:spPr>
          <a:xfrm>
            <a:off x="179882" y="893005"/>
            <a:ext cx="8649325" cy="3522688"/>
          </a:xfrm>
        </p:spPr>
        <p:txBody>
          <a:bodyPr/>
          <a:lstStyle/>
          <a:p>
            <a:pPr marL="0" indent="0">
              <a:buNone/>
            </a:pPr>
            <a:r>
              <a:rPr lang="en-US" sz="1800" dirty="0"/>
              <a:t>In this Packet Tracer, you will do the following:</a:t>
            </a:r>
            <a:endParaRPr lang="en-US" sz="1800" dirty="0"/>
          </a:p>
          <a:p>
            <a:pPr>
              <a:buFont typeface="Arial" panose="020B0604020202020204" pitchFamily="34" charset="0"/>
              <a:buChar char="•"/>
            </a:pPr>
            <a:r>
              <a:rPr lang="en-US" sz="1800" dirty="0"/>
              <a:t>Complete the Addressing Table Documentation </a:t>
            </a:r>
            <a:endParaRPr lang="en-US" sz="1800" dirty="0"/>
          </a:p>
          <a:p>
            <a:pPr>
              <a:buFont typeface="Arial" panose="020B0604020202020204" pitchFamily="34" charset="0"/>
              <a:buChar char="•"/>
            </a:pPr>
            <a:r>
              <a:rPr lang="en-US" sz="1800" dirty="0"/>
              <a:t>Test Connectivity Using Ping</a:t>
            </a:r>
            <a:endParaRPr lang="en-US" sz="1800" dirty="0"/>
          </a:p>
          <a:p>
            <a:pPr>
              <a:buFont typeface="Arial" panose="020B0604020202020204" pitchFamily="34" charset="0"/>
              <a:buChar char="•"/>
            </a:pPr>
            <a:r>
              <a:rPr lang="en-US" sz="1800" dirty="0"/>
              <a:t>Discover the Path by Tracing the Route</a:t>
            </a:r>
            <a:endParaRPr lang="en-US" sz="1800" dirty="0"/>
          </a:p>
          <a:p>
            <a:pPr marL="0" indent="0">
              <a:buNone/>
            </a:pPr>
            <a:endParaRPr lang="en-US" altLang="ja-JP" dirty="0"/>
          </a:p>
        </p:txBody>
      </p:sp>
    </p:spTree>
    <p:custDataLst>
      <p:tags r:id="rId1"/>
    </p:custDataLst>
  </p:cSld>
  <p:clrMapOvr>
    <a:masterClrMapping/>
  </p:clrMapOvr>
  <p:transition spd="slow">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0" y="143838"/>
            <a:ext cx="9144000" cy="893852"/>
          </a:xfrm>
        </p:spPr>
        <p:txBody>
          <a:bodyPr/>
          <a:lstStyle/>
          <a:p>
            <a:r>
              <a:rPr lang="en-US" altLang="en-US" sz="1600" dirty="0"/>
              <a:t>Ping and Traceroute Tests</a:t>
            </a:r>
            <a:br>
              <a:rPr lang="en-US" altLang="en-US" sz="1600" dirty="0"/>
            </a:br>
            <a:r>
              <a:rPr lang="en-US" altLang="en-US" dirty="0"/>
              <a:t>Packet Tracer – Use Ping and Traceroute to Test Network Connectivity</a:t>
            </a:r>
            <a:endParaRPr lang="en-US" altLang="en-US" dirty="0"/>
          </a:p>
        </p:txBody>
      </p:sp>
      <p:sp>
        <p:nvSpPr>
          <p:cNvPr id="5" name="Rectangle 6"/>
          <p:cNvSpPr>
            <a:spLocks noGrp="1" noChangeArrowheads="1"/>
          </p:cNvSpPr>
          <p:nvPr>
            <p:ph idx="1"/>
          </p:nvPr>
        </p:nvSpPr>
        <p:spPr>
          <a:xfrm>
            <a:off x="179882" y="1130156"/>
            <a:ext cx="8649325" cy="3426853"/>
          </a:xfrm>
        </p:spPr>
        <p:txBody>
          <a:bodyPr/>
          <a:lstStyle/>
          <a:p>
            <a:pPr marL="0" indent="0">
              <a:buNone/>
            </a:pPr>
            <a:r>
              <a:rPr lang="en-US" sz="1800" dirty="0"/>
              <a:t>In this Packet Tracer, you will do the following:</a:t>
            </a:r>
            <a:endParaRPr lang="en-US" sz="1800" dirty="0"/>
          </a:p>
          <a:p>
            <a:pPr>
              <a:buFont typeface="Arial" panose="020B0604020202020204" pitchFamily="34" charset="0"/>
              <a:buChar char="•"/>
            </a:pPr>
            <a:r>
              <a:rPr lang="en-US" sz="1800" dirty="0"/>
              <a:t>Test and Restore IPv4 Connectivity</a:t>
            </a:r>
            <a:endParaRPr lang="en-US" sz="1800" dirty="0"/>
          </a:p>
          <a:p>
            <a:pPr>
              <a:buFont typeface="Arial" panose="020B0604020202020204" pitchFamily="34" charset="0"/>
              <a:buChar char="•"/>
            </a:pPr>
            <a:r>
              <a:rPr lang="en-US" sz="1800" dirty="0"/>
              <a:t>Test and Restore IPv6 Connectivity</a:t>
            </a:r>
            <a:endParaRPr lang="en-US" sz="1800" dirty="0"/>
          </a:p>
          <a:p>
            <a:pPr marL="0" indent="0">
              <a:buNone/>
            </a:pPr>
            <a:endParaRPr lang="en-US" altLang="ja-JP" dirty="0"/>
          </a:p>
        </p:txBody>
      </p:sp>
    </p:spTree>
    <p:custDataLst>
      <p:tags r:id="rId1"/>
    </p:custDataLst>
  </p:cSld>
  <p:clrMapOvr>
    <a:masterClrMapping/>
  </p:clrMapOvr>
  <p:transition spd="slow">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47520"/>
            <a:ext cx="8280314" cy="970280"/>
          </a:xfrm>
        </p:spPr>
        <p:txBody>
          <a:bodyPr/>
          <a:lstStyle/>
          <a:p>
            <a:r>
              <a:rPr lang="en-US" dirty="0">
                <a:solidFill>
                  <a:schemeClr val="accent5">
                    <a:lumMod val="40000"/>
                    <a:lumOff val="60000"/>
                  </a:schemeClr>
                </a:solidFill>
              </a:rPr>
              <a:t>13.3 Module Practice and Quiz</a:t>
            </a:r>
            <a:endParaRPr lang="en-US" dirty="0">
              <a:solidFill>
                <a:schemeClr val="accent5">
                  <a:lumMod val="40000"/>
                  <a:lumOff val="60000"/>
                </a:schemeClr>
              </a:solidFill>
            </a:endParaRPr>
          </a:p>
        </p:txBody>
      </p:sp>
    </p:spTree>
    <p:custDataLst>
      <p:tags r:id="rId1"/>
    </p:custDataLst>
  </p:cSld>
  <p:clrMapOvr>
    <a:masterClrMapping/>
  </p:clrMapOvr>
  <p:transition spd="slow">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0" y="0"/>
            <a:ext cx="9144000" cy="1119882"/>
          </a:xfrm>
        </p:spPr>
        <p:txBody>
          <a:bodyPr/>
          <a:lstStyle/>
          <a:p>
            <a:r>
              <a:rPr lang="en-US" altLang="en-US" sz="1600" dirty="0"/>
              <a:t>Module Practice and Quiz</a:t>
            </a:r>
            <a:br>
              <a:rPr lang="en-US" altLang="en-US" sz="1600" dirty="0"/>
            </a:br>
            <a:r>
              <a:rPr lang="en-US" altLang="en-US" dirty="0"/>
              <a:t>Packet Tracer – Use ICMP to Test and Correct Network Connectivity</a:t>
            </a:r>
            <a:endParaRPr lang="en-US" altLang="en-US" dirty="0"/>
          </a:p>
        </p:txBody>
      </p:sp>
      <p:sp>
        <p:nvSpPr>
          <p:cNvPr id="5" name="Rectangle 6"/>
          <p:cNvSpPr>
            <a:spLocks noGrp="1" noChangeArrowheads="1"/>
          </p:cNvSpPr>
          <p:nvPr>
            <p:ph idx="1"/>
          </p:nvPr>
        </p:nvSpPr>
        <p:spPr>
          <a:xfrm>
            <a:off x="179882" y="1119882"/>
            <a:ext cx="8649325" cy="3437127"/>
          </a:xfrm>
        </p:spPr>
        <p:txBody>
          <a:bodyPr/>
          <a:lstStyle/>
          <a:p>
            <a:pPr marL="0" indent="0">
              <a:buNone/>
            </a:pPr>
            <a:r>
              <a:rPr lang="en-US" sz="1800" dirty="0"/>
              <a:t>In this Packet Tracer, you will do the following:</a:t>
            </a:r>
            <a:endParaRPr lang="en-US" sz="1800" dirty="0"/>
          </a:p>
          <a:p>
            <a:pPr>
              <a:buFont typeface="Arial" panose="020B0604020202020204" pitchFamily="34" charset="0"/>
              <a:buChar char="•"/>
            </a:pPr>
            <a:r>
              <a:rPr lang="en-US" sz="1800" dirty="0"/>
              <a:t>Use ICMP to locate connectivity issues.</a:t>
            </a:r>
            <a:endParaRPr lang="en-US" sz="1800" dirty="0"/>
          </a:p>
          <a:p>
            <a:pPr>
              <a:buFont typeface="Arial" panose="020B0604020202020204" pitchFamily="34" charset="0"/>
              <a:buChar char="•"/>
            </a:pPr>
            <a:r>
              <a:rPr lang="en-US" sz="1800" dirty="0"/>
              <a:t>Configure network devices to correct connectivity issues</a:t>
            </a:r>
            <a:r>
              <a:rPr lang="en-US" dirty="0"/>
              <a:t>.</a:t>
            </a:r>
            <a:endParaRPr lang="en-US" dirty="0"/>
          </a:p>
          <a:p>
            <a:endParaRPr lang="en-US" altLang="ja-JP" dirty="0"/>
          </a:p>
        </p:txBody>
      </p:sp>
    </p:spTree>
    <p:custDataLst>
      <p:tags r:id="rId1"/>
    </p:custDataLst>
  </p:cSld>
  <p:clrMapOvr>
    <a:masterClrMapping/>
  </p:clrMapOvr>
  <p:transition spd="slow">
    <p:wip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0" y="0"/>
            <a:ext cx="9144000" cy="810519"/>
          </a:xfrm>
        </p:spPr>
        <p:txBody>
          <a:bodyPr/>
          <a:lstStyle/>
          <a:p>
            <a:r>
              <a:rPr lang="en-US" altLang="en-US" sz="1600" dirty="0"/>
              <a:t>Module Practice and Quiz</a:t>
            </a:r>
            <a:br>
              <a:rPr lang="en-US" altLang="en-US" dirty="0"/>
            </a:br>
            <a:r>
              <a:rPr lang="en-US" altLang="en-US" dirty="0"/>
              <a:t>Lab – Use Ping and Traceroute to Test Network Connectivity</a:t>
            </a:r>
            <a:endParaRPr lang="en-US" altLang="en-US" dirty="0"/>
          </a:p>
        </p:txBody>
      </p:sp>
      <p:sp>
        <p:nvSpPr>
          <p:cNvPr id="5" name="Rectangle 6"/>
          <p:cNvSpPr>
            <a:spLocks noGrp="1" noChangeArrowheads="1"/>
          </p:cNvSpPr>
          <p:nvPr>
            <p:ph idx="1"/>
          </p:nvPr>
        </p:nvSpPr>
        <p:spPr>
          <a:xfrm>
            <a:off x="179882" y="1034322"/>
            <a:ext cx="8649325" cy="3522688"/>
          </a:xfrm>
        </p:spPr>
        <p:txBody>
          <a:bodyPr/>
          <a:lstStyle/>
          <a:p>
            <a:pPr marL="0" indent="0">
              <a:buNone/>
            </a:pPr>
            <a:r>
              <a:rPr lang="en-US" sz="1800" dirty="0"/>
              <a:t>In this lab, you complete the following objectives: </a:t>
            </a:r>
            <a:endParaRPr lang="en-US" sz="1800" dirty="0"/>
          </a:p>
          <a:p>
            <a:pPr>
              <a:buFont typeface="Arial" panose="020B0604020202020204" pitchFamily="34" charset="0"/>
              <a:buChar char="•"/>
            </a:pPr>
            <a:r>
              <a:rPr lang="en-US" sz="1800" dirty="0"/>
              <a:t>Build and Configure the Network </a:t>
            </a:r>
            <a:endParaRPr lang="en-US" sz="1800" dirty="0"/>
          </a:p>
          <a:p>
            <a:pPr>
              <a:buFont typeface="Arial" panose="020B0604020202020204" pitchFamily="34" charset="0"/>
              <a:buChar char="•"/>
            </a:pPr>
            <a:r>
              <a:rPr lang="en-US" sz="1800" dirty="0"/>
              <a:t>Use Ping Command for Basic Network Testing </a:t>
            </a:r>
            <a:endParaRPr lang="en-US" sz="1800" dirty="0"/>
          </a:p>
          <a:p>
            <a:pPr>
              <a:buFont typeface="Arial" panose="020B0604020202020204" pitchFamily="34" charset="0"/>
              <a:buChar char="•"/>
            </a:pPr>
            <a:r>
              <a:rPr lang="en-US" sz="1800" dirty="0"/>
              <a:t>Use Tracert and Traceroute Commands for Basic Network Testing</a:t>
            </a:r>
            <a:endParaRPr lang="en-US" sz="1800" dirty="0"/>
          </a:p>
          <a:p>
            <a:pPr>
              <a:buFont typeface="Arial" panose="020B0604020202020204" pitchFamily="34" charset="0"/>
              <a:buChar char="•"/>
            </a:pPr>
            <a:r>
              <a:rPr lang="en-US" sz="1800" dirty="0"/>
              <a:t>Troubleshoot the Topology</a:t>
            </a:r>
            <a:endParaRPr lang="en-US" sz="1800" dirty="0"/>
          </a:p>
        </p:txBody>
      </p:sp>
    </p:spTree>
    <p:custDataLst>
      <p:tags r:id="rId1"/>
    </p:custDataLst>
  </p:cSld>
  <p:clrMapOvr>
    <a:masterClrMapping/>
  </p:clrMapOvr>
  <p:transition spd="slow">
    <p:wip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600" dirty="0">
                <a:latin typeface="Arial" panose="020B0604020202020204" pitchFamily="34" charset="0"/>
              </a:rPr>
              <a:t>Module Practice and Quiz</a:t>
            </a:r>
            <a:br>
              <a:rPr lang="en-US" dirty="0">
                <a:latin typeface="Arial" panose="020B0604020202020204" pitchFamily="34" charset="0"/>
              </a:rPr>
            </a:br>
            <a:r>
              <a:rPr lang="en-US" dirty="0">
                <a:latin typeface="Arial" panose="020B0604020202020204" pitchFamily="34" charset="0"/>
              </a:rPr>
              <a:t>What did I learn in this module?</a:t>
            </a:r>
            <a:endParaRPr lang="en-US" dirty="0">
              <a:latin typeface="Arial" panose="020B0604020202020204" pitchFamily="34" charset="0"/>
            </a:endParaRPr>
          </a:p>
        </p:txBody>
      </p:sp>
      <p:sp>
        <p:nvSpPr>
          <p:cNvPr id="4" name="Content Placeholder 3"/>
          <p:cNvSpPr>
            <a:spLocks noGrp="1"/>
          </p:cNvSpPr>
          <p:nvPr>
            <p:ph idx="1"/>
          </p:nvPr>
        </p:nvSpPr>
        <p:spPr>
          <a:xfrm>
            <a:off x="145357" y="798944"/>
            <a:ext cx="8641196" cy="3539376"/>
          </a:xfrm>
        </p:spPr>
        <p:txBody>
          <a:bodyPr/>
          <a:lstStyle/>
          <a:p>
            <a:pPr>
              <a:lnSpc>
                <a:spcPct val="85000"/>
              </a:lnSpc>
              <a:spcBef>
                <a:spcPct val="30000"/>
              </a:spcBef>
              <a:buFont typeface="Arial" panose="020B0604020202020204" pitchFamily="34" charset="0"/>
              <a:buChar char="•"/>
            </a:pPr>
            <a:r>
              <a:rPr lang="en-US" sz="1600" dirty="0"/>
              <a:t>The purpose of ICMP messages is to provide feedback about issues related to the processing of IP packets under certain conditions.</a:t>
            </a:r>
            <a:endParaRPr lang="en-US" sz="1600" dirty="0"/>
          </a:p>
          <a:p>
            <a:pPr>
              <a:lnSpc>
                <a:spcPct val="85000"/>
              </a:lnSpc>
              <a:spcBef>
                <a:spcPct val="30000"/>
              </a:spcBef>
              <a:buFont typeface="Arial" panose="020B0604020202020204" pitchFamily="34" charset="0"/>
              <a:buChar char="•"/>
            </a:pPr>
            <a:r>
              <a:rPr lang="en-US" sz="1600" dirty="0"/>
              <a:t>The ICMP messages common to both ICMPv4 and ICMPv6 are: Host reachability, Destination or Service Unreachable, and Time exceeded. </a:t>
            </a:r>
            <a:endParaRPr lang="en-US" sz="1600" dirty="0"/>
          </a:p>
          <a:p>
            <a:pPr>
              <a:lnSpc>
                <a:spcPct val="85000"/>
              </a:lnSpc>
              <a:spcBef>
                <a:spcPct val="30000"/>
              </a:spcBef>
              <a:buFont typeface="Arial" panose="020B0604020202020204" pitchFamily="34" charset="0"/>
              <a:buChar char="•"/>
            </a:pPr>
            <a:r>
              <a:rPr lang="en-US" sz="1600" dirty="0"/>
              <a:t>The messages between an IPv6 router and an IPv6 device including dynamic address allocation include RS and RA. The messages between IPv6 devices include the redirect (similar to IPv4), NS and NA.</a:t>
            </a:r>
            <a:endParaRPr lang="en-US" sz="1600" dirty="0"/>
          </a:p>
          <a:p>
            <a:pPr>
              <a:lnSpc>
                <a:spcPct val="85000"/>
              </a:lnSpc>
              <a:spcBef>
                <a:spcPct val="30000"/>
              </a:spcBef>
              <a:buFont typeface="Arial" panose="020B0604020202020204" pitchFamily="34" charset="0"/>
              <a:buChar char="•"/>
            </a:pPr>
            <a:r>
              <a:rPr lang="en-US" sz="1600" dirty="0"/>
              <a:t>Ping (used by IPv4 and IPv6) uses ICMP echo request and echo reply messages to test connectivity between hosts</a:t>
            </a:r>
            <a:endParaRPr lang="en-US" sz="1600" dirty="0"/>
          </a:p>
          <a:p>
            <a:pPr>
              <a:lnSpc>
                <a:spcPct val="85000"/>
              </a:lnSpc>
              <a:spcBef>
                <a:spcPct val="30000"/>
              </a:spcBef>
              <a:buFont typeface="Arial" panose="020B0604020202020204" pitchFamily="34" charset="0"/>
              <a:buChar char="•"/>
            </a:pPr>
            <a:r>
              <a:rPr lang="en-US" sz="1600" dirty="0"/>
              <a:t>Ping can be used to test the internal configuration of IPv4 or IPv6 on the local host. </a:t>
            </a:r>
            <a:endParaRPr lang="en-US" sz="1600" dirty="0"/>
          </a:p>
          <a:p>
            <a:pPr>
              <a:lnSpc>
                <a:spcPct val="85000"/>
              </a:lnSpc>
              <a:spcBef>
                <a:spcPct val="30000"/>
              </a:spcBef>
              <a:buFont typeface="Arial" panose="020B0604020202020204" pitchFamily="34" charset="0"/>
              <a:buChar char="•"/>
            </a:pPr>
            <a:r>
              <a:rPr lang="en-US" sz="1600" dirty="0"/>
              <a:t>Traceroute (tracert) generates a list of hops that were successfully reached along the path.</a:t>
            </a:r>
            <a:endParaRPr lang="en-US" sz="1600" dirty="0"/>
          </a:p>
        </p:txBody>
      </p:sp>
    </p:spTree>
    <p:custDataLst>
      <p:tags r:id="rId1"/>
    </p:custDataLst>
  </p:cSld>
  <p:clrMapOvr>
    <a:masterClrMapping/>
  </p:clrMapOvr>
  <p:transition spd="slow">
    <p:wipe/>
  </p:transition>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a:xfrm>
            <a:off x="1" y="41394"/>
            <a:ext cx="9144000" cy="609056"/>
          </a:xfrm>
        </p:spPr>
        <p:txBody>
          <a:bodyPr/>
          <a:lstStyle/>
          <a:p>
            <a:pPr eaLnBrk="1" hangingPunct="1"/>
            <a:r>
              <a:rPr lang="en-US" sz="1600" dirty="0">
                <a:latin typeface="Arial" panose="020B0604020202020204" pitchFamily="34" charset="0"/>
              </a:rPr>
              <a:t>Module 13 : ICMP</a:t>
            </a:r>
            <a:br>
              <a:rPr lang="en-US" dirty="0">
                <a:latin typeface="Arial" panose="020B0604020202020204" pitchFamily="34" charset="0"/>
              </a:rPr>
            </a:br>
            <a:r>
              <a:rPr lang="en-US" dirty="0">
                <a:latin typeface="Arial" panose="020B0604020202020204" pitchFamily="34" charset="0"/>
              </a:rPr>
              <a:t>New Terms and Commands</a:t>
            </a:r>
            <a:endParaRPr lang="en-US" dirty="0">
              <a:latin typeface="Arial" panose="020B0604020202020204" pitchFamily="34" charset="0"/>
            </a:endParaRPr>
          </a:p>
        </p:txBody>
      </p:sp>
      <p:sp>
        <p:nvSpPr>
          <p:cNvPr id="6" name="Content Placeholder 5"/>
          <p:cNvSpPr>
            <a:spLocks noGrp="1"/>
          </p:cNvSpPr>
          <p:nvPr>
            <p:ph idx="1"/>
          </p:nvPr>
        </p:nvSpPr>
        <p:spPr/>
        <p:txBody>
          <a:bodyPr/>
          <a:lstStyle/>
          <a:p>
            <a:pPr marL="173355" indent="-173355">
              <a:spcBef>
                <a:spcPts val="200"/>
              </a:spcBef>
              <a:spcAft>
                <a:spcPts val="200"/>
              </a:spcAft>
              <a:buFont typeface="Arial" panose="020B0604020202020204" pitchFamily="34" charset="0"/>
              <a:buChar char="•"/>
            </a:pPr>
            <a:r>
              <a:rPr lang="en-US" dirty="0">
                <a:solidFill>
                  <a:schemeClr val="tx1"/>
                </a:solidFill>
              </a:rPr>
              <a:t>ICMP</a:t>
            </a:r>
            <a:endParaRPr lang="en-US" dirty="0">
              <a:solidFill>
                <a:schemeClr val="tx1"/>
              </a:solidFill>
            </a:endParaRPr>
          </a:p>
          <a:p>
            <a:pPr marL="173355" indent="-173355">
              <a:spcBef>
                <a:spcPts val="200"/>
              </a:spcBef>
              <a:spcAft>
                <a:spcPts val="200"/>
              </a:spcAft>
              <a:buFont typeface="Arial" panose="020B0604020202020204" pitchFamily="34" charset="0"/>
              <a:buChar char="•"/>
            </a:pPr>
            <a:r>
              <a:rPr lang="en-US" dirty="0">
                <a:solidFill>
                  <a:schemeClr val="tx1"/>
                </a:solidFill>
              </a:rPr>
              <a:t>ICMPv4</a:t>
            </a:r>
            <a:endParaRPr lang="en-US" dirty="0">
              <a:solidFill>
                <a:schemeClr val="tx1"/>
              </a:solidFill>
            </a:endParaRPr>
          </a:p>
          <a:p>
            <a:pPr marL="173355" indent="-173355">
              <a:spcBef>
                <a:spcPts val="200"/>
              </a:spcBef>
              <a:spcAft>
                <a:spcPts val="200"/>
              </a:spcAft>
              <a:buFont typeface="Arial" panose="020B0604020202020204" pitchFamily="34" charset="0"/>
              <a:buChar char="•"/>
            </a:pPr>
            <a:r>
              <a:rPr lang="en-US" dirty="0">
                <a:solidFill>
                  <a:schemeClr val="tx1"/>
                </a:solidFill>
              </a:rPr>
              <a:t>ICMPv6</a:t>
            </a:r>
            <a:endParaRPr lang="en-US" dirty="0">
              <a:solidFill>
                <a:schemeClr val="tx1"/>
              </a:solidFill>
            </a:endParaRPr>
          </a:p>
          <a:p>
            <a:pPr marL="173355" indent="-173355">
              <a:spcBef>
                <a:spcPts val="200"/>
              </a:spcBef>
              <a:spcAft>
                <a:spcPts val="200"/>
              </a:spcAft>
              <a:buFont typeface="Arial" panose="020B0604020202020204" pitchFamily="34" charset="0"/>
              <a:buChar char="•"/>
            </a:pPr>
            <a:r>
              <a:rPr lang="en-US" dirty="0">
                <a:solidFill>
                  <a:schemeClr val="tx1"/>
                </a:solidFill>
              </a:rPr>
              <a:t>ping</a:t>
            </a:r>
            <a:endParaRPr lang="en-US" dirty="0">
              <a:solidFill>
                <a:schemeClr val="tx1"/>
              </a:solidFill>
            </a:endParaRPr>
          </a:p>
          <a:p>
            <a:pPr marL="173355" indent="-173355">
              <a:spcBef>
                <a:spcPts val="200"/>
              </a:spcBef>
              <a:spcAft>
                <a:spcPts val="200"/>
              </a:spcAft>
              <a:buFont typeface="Arial" panose="020B0604020202020204" pitchFamily="34" charset="0"/>
              <a:buChar char="•"/>
            </a:pPr>
            <a:r>
              <a:rPr lang="en-US" dirty="0">
                <a:solidFill>
                  <a:schemeClr val="tx1"/>
                </a:solidFill>
              </a:rPr>
              <a:t>traceroute</a:t>
            </a:r>
            <a:endParaRPr lang="en-US" dirty="0">
              <a:solidFill>
                <a:schemeClr val="tx1"/>
              </a:solidFill>
            </a:endParaRPr>
          </a:p>
          <a:p>
            <a:pPr marL="173355" indent="-173355">
              <a:spcBef>
                <a:spcPts val="200"/>
              </a:spcBef>
              <a:spcAft>
                <a:spcPts val="200"/>
              </a:spcAft>
              <a:buFont typeface="Arial" panose="020B0604020202020204" pitchFamily="34" charset="0"/>
              <a:buChar char="•"/>
            </a:pPr>
            <a:r>
              <a:rPr lang="en-US" dirty="0">
                <a:solidFill>
                  <a:schemeClr val="tx1"/>
                </a:solidFill>
              </a:rPr>
              <a:t>tracert</a:t>
            </a:r>
            <a:endParaRPr lang="en-US" dirty="0">
              <a:solidFill>
                <a:schemeClr val="tx1"/>
              </a:solidFill>
            </a:endParaRPr>
          </a:p>
          <a:p>
            <a:pPr marL="173355" indent="-173355">
              <a:spcBef>
                <a:spcPts val="200"/>
              </a:spcBef>
              <a:spcAft>
                <a:spcPts val="200"/>
              </a:spcAft>
              <a:buFont typeface="Arial" panose="020B0604020202020204" pitchFamily="34" charset="0"/>
              <a:buChar char="•"/>
            </a:pPr>
            <a:r>
              <a:rPr lang="en-US" dirty="0">
                <a:solidFill>
                  <a:schemeClr val="tx1"/>
                </a:solidFill>
              </a:rPr>
              <a:t>Network Discovery Protocol</a:t>
            </a:r>
            <a:endParaRPr lang="en-US" dirty="0">
              <a:solidFill>
                <a:schemeClr val="tx1"/>
              </a:solidFill>
            </a:endParaRPr>
          </a:p>
          <a:p>
            <a:pPr marL="173355" indent="-173355">
              <a:spcBef>
                <a:spcPts val="200"/>
              </a:spcBef>
              <a:spcAft>
                <a:spcPts val="200"/>
              </a:spcAft>
              <a:buFont typeface="Arial" panose="020B0604020202020204" pitchFamily="34" charset="0"/>
              <a:buChar char="•"/>
            </a:pPr>
            <a:r>
              <a:rPr lang="en-US" dirty="0">
                <a:solidFill>
                  <a:schemeClr val="tx1"/>
                </a:solidFill>
              </a:rPr>
              <a:t>Router Solicitation (RS)</a:t>
            </a:r>
            <a:endParaRPr lang="en-US" dirty="0">
              <a:solidFill>
                <a:schemeClr val="tx1"/>
              </a:solidFill>
            </a:endParaRPr>
          </a:p>
          <a:p>
            <a:pPr marL="173355" indent="-173355">
              <a:spcBef>
                <a:spcPts val="200"/>
              </a:spcBef>
              <a:spcAft>
                <a:spcPts val="200"/>
              </a:spcAft>
              <a:buFont typeface="Arial" panose="020B0604020202020204" pitchFamily="34" charset="0"/>
              <a:buChar char="•"/>
            </a:pPr>
            <a:r>
              <a:rPr lang="en-US" dirty="0">
                <a:solidFill>
                  <a:schemeClr val="tx1"/>
                </a:solidFill>
              </a:rPr>
              <a:t>Router Advertisement (RA)</a:t>
            </a:r>
            <a:endParaRPr lang="en-US" dirty="0">
              <a:solidFill>
                <a:schemeClr val="tx1"/>
              </a:solidFill>
            </a:endParaRPr>
          </a:p>
          <a:p>
            <a:pPr marL="173355" indent="-173355">
              <a:spcBef>
                <a:spcPts val="200"/>
              </a:spcBef>
              <a:spcAft>
                <a:spcPts val="200"/>
              </a:spcAft>
              <a:buFont typeface="Arial" panose="020B0604020202020204" pitchFamily="34" charset="0"/>
              <a:buChar char="•"/>
            </a:pPr>
            <a:r>
              <a:rPr lang="en-US" dirty="0">
                <a:solidFill>
                  <a:schemeClr val="tx1"/>
                </a:solidFill>
              </a:rPr>
              <a:t>Neighbor Solicitation (NS)</a:t>
            </a:r>
            <a:endParaRPr lang="en-US" dirty="0">
              <a:solidFill>
                <a:schemeClr val="tx1"/>
              </a:solidFill>
            </a:endParaRPr>
          </a:p>
          <a:p>
            <a:pPr marL="173355" indent="-173355">
              <a:spcBef>
                <a:spcPts val="200"/>
              </a:spcBef>
              <a:spcAft>
                <a:spcPts val="200"/>
              </a:spcAft>
              <a:buFont typeface="Arial" panose="020B0604020202020204" pitchFamily="34" charset="0"/>
              <a:buChar char="•"/>
            </a:pPr>
            <a:r>
              <a:rPr lang="en-US" dirty="0">
                <a:solidFill>
                  <a:schemeClr val="tx1"/>
                </a:solidFill>
              </a:rPr>
              <a:t>Neighbor Advertisement (NA)</a:t>
            </a:r>
            <a:endParaRPr lang="en-US" dirty="0">
              <a:solidFill>
                <a:schemeClr val="tx1"/>
              </a:solidFill>
            </a:endParaRPr>
          </a:p>
          <a:p>
            <a:pPr marL="173355" indent="-173355">
              <a:spcBef>
                <a:spcPts val="200"/>
              </a:spcBef>
              <a:spcAft>
                <a:spcPts val="200"/>
              </a:spcAft>
              <a:buFont typeface="Arial" panose="020B0604020202020204" pitchFamily="34" charset="0"/>
              <a:buChar char="•"/>
            </a:pPr>
            <a:r>
              <a:rPr lang="en-US" dirty="0">
                <a:solidFill>
                  <a:schemeClr val="tx1"/>
                </a:solidFill>
              </a:rPr>
              <a:t>TTL</a:t>
            </a:r>
            <a:endParaRPr lang="en-US" dirty="0">
              <a:solidFill>
                <a:schemeClr val="tx1"/>
              </a:solidFill>
            </a:endParaRPr>
          </a:p>
          <a:p>
            <a:pPr marL="0" indent="0">
              <a:buNone/>
            </a:pPr>
            <a:endParaRPr lang="en-US" dirty="0"/>
          </a:p>
        </p:txBody>
      </p:sp>
    </p:spTree>
    <p:custDataLst>
      <p:tags r:id="rId1"/>
    </p:custDataLst>
  </p:cSld>
  <p:clrMapOvr>
    <a:masterClrMapping/>
  </p:clrMapOvr>
  <p:transition spd="slow">
    <p:wip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598042" cy="929640"/>
          </a:xfrm>
        </p:spPr>
        <p:txBody>
          <a:bodyPr/>
          <a:lstStyle/>
          <a:p>
            <a:r>
              <a:rPr lang="en-US" dirty="0">
                <a:solidFill>
                  <a:schemeClr val="accent5">
                    <a:lumMod val="40000"/>
                    <a:lumOff val="60000"/>
                  </a:schemeClr>
                </a:solidFill>
              </a:rPr>
              <a:t>13.1 ICMP Messages</a:t>
            </a:r>
            <a:endParaRPr lang="en-US" dirty="0">
              <a:solidFill>
                <a:schemeClr val="accent5">
                  <a:lumMod val="40000"/>
                  <a:lumOff val="60000"/>
                </a:schemeClr>
              </a:solidFill>
            </a:endParaRPr>
          </a:p>
        </p:txBody>
      </p:sp>
    </p:spTree>
    <p:custDataLst>
      <p:tags r:id="rId1"/>
    </p:custData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sz="1600" dirty="0"/>
              <a:t>ICMP Messages</a:t>
            </a:r>
            <a:br>
              <a:rPr lang="en-US" altLang="en-US" dirty="0"/>
            </a:br>
            <a:r>
              <a:rPr lang="en-US" altLang="en-US" dirty="0"/>
              <a:t>ICMPv4 and ICMPv6 Messages</a:t>
            </a:r>
            <a:endParaRPr lang="en-US" altLang="en-US" dirty="0"/>
          </a:p>
        </p:txBody>
      </p:sp>
      <p:sp>
        <p:nvSpPr>
          <p:cNvPr id="8195" name="Rectangle 6"/>
          <p:cNvSpPr>
            <a:spLocks noGrp="1" noChangeArrowheads="1"/>
          </p:cNvSpPr>
          <p:nvPr>
            <p:ph idx="1"/>
          </p:nvPr>
        </p:nvSpPr>
        <p:spPr>
          <a:xfrm>
            <a:off x="144065" y="888396"/>
            <a:ext cx="8712259" cy="3621959"/>
          </a:xfrm>
        </p:spPr>
        <p:txBody>
          <a:bodyPr/>
          <a:lstStyle/>
          <a:p>
            <a:pPr>
              <a:buFont typeface="Arial" panose="020B0604020202020204" pitchFamily="34" charset="0"/>
              <a:buChar char="•"/>
            </a:pPr>
            <a:r>
              <a:rPr lang="en-US" sz="1600" dirty="0"/>
              <a:t>Internet Control Message Protocol (ICMP) provides feedback about issues related to the processing of IP packets under certain conditions.</a:t>
            </a:r>
            <a:endParaRPr lang="en-US" sz="1600" dirty="0"/>
          </a:p>
          <a:p>
            <a:pPr>
              <a:buFont typeface="Arial" panose="020B0604020202020204" pitchFamily="34" charset="0"/>
              <a:buChar char="•"/>
            </a:pPr>
            <a:r>
              <a:rPr lang="en-US" sz="1600" dirty="0"/>
              <a:t>ICMPv4 is the messaging protocol for IPv4. ICMPv6 is the messaging protocol for IPv6 and includes additional functionality.</a:t>
            </a:r>
            <a:endParaRPr lang="en-US" sz="1600" dirty="0"/>
          </a:p>
          <a:p>
            <a:pPr>
              <a:buFont typeface="Arial" panose="020B0604020202020204" pitchFamily="34" charset="0"/>
              <a:buChar char="•"/>
            </a:pPr>
            <a:r>
              <a:rPr lang="en-US" sz="1600" dirty="0"/>
              <a:t>The ICMP messages common to both ICMPv4 and ICMPv6 include:</a:t>
            </a:r>
            <a:endParaRPr lang="en-US" sz="1600" dirty="0"/>
          </a:p>
          <a:p>
            <a:pPr lvl="2">
              <a:buFont typeface="Arial" panose="020B0604020202020204" pitchFamily="34" charset="0"/>
              <a:buChar char="•"/>
            </a:pPr>
            <a:r>
              <a:rPr lang="en-US" sz="1600" dirty="0"/>
              <a:t>Host reachability</a:t>
            </a:r>
            <a:endParaRPr lang="en-US" sz="1600" dirty="0"/>
          </a:p>
          <a:p>
            <a:pPr lvl="2">
              <a:buFont typeface="Arial" panose="020B0604020202020204" pitchFamily="34" charset="0"/>
              <a:buChar char="•"/>
            </a:pPr>
            <a:r>
              <a:rPr lang="en-US" sz="1600" dirty="0"/>
              <a:t>Destination or Service Unreachable</a:t>
            </a:r>
            <a:endParaRPr lang="en-US" sz="1600" dirty="0"/>
          </a:p>
          <a:p>
            <a:pPr lvl="2">
              <a:buFont typeface="Arial" panose="020B0604020202020204" pitchFamily="34" charset="0"/>
              <a:buChar char="•"/>
            </a:pPr>
            <a:r>
              <a:rPr lang="en-US" sz="1600" dirty="0"/>
              <a:t>Time exceeded</a:t>
            </a:r>
            <a:endParaRPr lang="en-US" sz="1600" dirty="0"/>
          </a:p>
          <a:p>
            <a:pPr marL="0" indent="0">
              <a:buNone/>
            </a:pPr>
            <a:endParaRPr lang="en-US" sz="1600" dirty="0"/>
          </a:p>
          <a:p>
            <a:pPr marL="0" indent="0">
              <a:buNone/>
            </a:pPr>
            <a:r>
              <a:rPr lang="en-US" sz="1600" dirty="0"/>
              <a:t>Note: ICMPv4 messages are not required and are often not allowed within a network for security reasons. </a:t>
            </a:r>
            <a:endParaRPr lang="en-US" sz="1600" dirty="0"/>
          </a:p>
          <a:p>
            <a:pPr>
              <a:buFont typeface="Arial" panose="020B0604020202020204" pitchFamily="34" charset="0"/>
              <a:buChar char="•"/>
            </a:pPr>
            <a:endParaRPr lang="en-US" dirty="0"/>
          </a:p>
          <a:p>
            <a:endParaRPr lang="en-US" altLang="ja-JP" dirty="0"/>
          </a:p>
        </p:txBody>
      </p:sp>
    </p:spTree>
    <p:custDataLst>
      <p:tags r:id="rId1"/>
    </p:custData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sz="1600" dirty="0"/>
              <a:t>ICMP Messages</a:t>
            </a:r>
            <a:br>
              <a:rPr lang="en-US" altLang="en-US" dirty="0"/>
            </a:br>
            <a:r>
              <a:rPr lang="en-US" altLang="en-US" dirty="0"/>
              <a:t>Host Reachability</a:t>
            </a:r>
            <a:endParaRPr lang="en-US" altLang="en-US" dirty="0"/>
          </a:p>
        </p:txBody>
      </p:sp>
      <p:sp>
        <p:nvSpPr>
          <p:cNvPr id="8195" name="Rectangle 6"/>
          <p:cNvSpPr>
            <a:spLocks noGrp="1" noChangeArrowheads="1"/>
          </p:cNvSpPr>
          <p:nvPr>
            <p:ph idx="1"/>
          </p:nvPr>
        </p:nvSpPr>
        <p:spPr>
          <a:xfrm>
            <a:off x="145357" y="798944"/>
            <a:ext cx="3939626" cy="3735939"/>
          </a:xfrm>
        </p:spPr>
        <p:txBody>
          <a:bodyPr/>
          <a:lstStyle/>
          <a:p>
            <a:pPr marL="0" indent="0">
              <a:buNone/>
            </a:pPr>
            <a:r>
              <a:rPr lang="en-US" sz="1600" dirty="0"/>
              <a:t>ICMP Echo Message can be used to test the reachability of a host on an IP network. </a:t>
            </a:r>
            <a:endParaRPr lang="en-US" sz="1600" dirty="0"/>
          </a:p>
          <a:p>
            <a:pPr marL="0" indent="0">
              <a:buNone/>
            </a:pPr>
            <a:r>
              <a:rPr lang="en-US" sz="1600" dirty="0"/>
              <a:t>In the example:</a:t>
            </a:r>
            <a:endParaRPr lang="en-US" sz="1600" dirty="0"/>
          </a:p>
          <a:p>
            <a:pPr lvl="1">
              <a:buFont typeface="Arial" panose="020B0604020202020204" pitchFamily="34" charset="0"/>
              <a:buChar char="•"/>
            </a:pPr>
            <a:r>
              <a:rPr lang="en-US" sz="1600" dirty="0"/>
              <a:t>The local host sends an ICMP Echo Request to a host. </a:t>
            </a:r>
            <a:endParaRPr lang="en-US" sz="1600" dirty="0"/>
          </a:p>
          <a:p>
            <a:pPr lvl="1">
              <a:buFont typeface="Arial" panose="020B0604020202020204" pitchFamily="34" charset="0"/>
              <a:buChar char="•"/>
            </a:pPr>
            <a:r>
              <a:rPr lang="en-US" sz="1600" dirty="0"/>
              <a:t>If the host is available, the destination host responds with an Echo Reply.</a:t>
            </a:r>
            <a:endParaRPr lang="en-US" sz="1600" dirty="0"/>
          </a:p>
        </p:txBody>
      </p:sp>
      <p:pic>
        <p:nvPicPr>
          <p:cNvPr id="3" name="Picture 2"/>
          <p:cNvPicPr>
            <a:picLocks noChangeAspect="1"/>
          </p:cNvPicPr>
          <p:nvPr/>
        </p:nvPicPr>
        <p:blipFill>
          <a:blip r:embed="rId1" cstate="hqprint"/>
          <a:stretch>
            <a:fillRect/>
          </a:stretch>
        </p:blipFill>
        <p:spPr>
          <a:xfrm>
            <a:off x="4572000" y="1419595"/>
            <a:ext cx="3939626" cy="2304309"/>
          </a:xfrm>
          <a:prstGeom prst="rect">
            <a:avLst/>
          </a:prstGeom>
        </p:spPr>
      </p:pic>
    </p:spTree>
    <p:custDataLst>
      <p:tags r:id="rId2"/>
    </p:custData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sz="1600" dirty="0"/>
              <a:t>ICMP Messages</a:t>
            </a:r>
            <a:br>
              <a:rPr lang="en-US" altLang="en-US" dirty="0"/>
            </a:br>
            <a:r>
              <a:rPr lang="en-US" altLang="en-US" dirty="0"/>
              <a:t>Destination or Service Unreachable</a:t>
            </a:r>
            <a:endParaRPr lang="en-US" altLang="en-US" dirty="0"/>
          </a:p>
        </p:txBody>
      </p:sp>
      <p:sp>
        <p:nvSpPr>
          <p:cNvPr id="8195" name="Rectangle 6"/>
          <p:cNvSpPr>
            <a:spLocks noGrp="1" noChangeArrowheads="1"/>
          </p:cNvSpPr>
          <p:nvPr>
            <p:ph idx="1"/>
          </p:nvPr>
        </p:nvSpPr>
        <p:spPr>
          <a:xfrm>
            <a:off x="145357" y="925513"/>
            <a:ext cx="8813708" cy="985480"/>
          </a:xfrm>
        </p:spPr>
        <p:txBody>
          <a:bodyPr/>
          <a:lstStyle/>
          <a:p>
            <a:pPr>
              <a:spcAft>
                <a:spcPts val="100"/>
              </a:spcAft>
              <a:buFont typeface="Arial" panose="020B0604020202020204" pitchFamily="34" charset="0"/>
              <a:buChar char="•"/>
            </a:pPr>
            <a:r>
              <a:rPr lang="en-US" sz="1600" dirty="0"/>
              <a:t>An ICMP Destination Unreachable message can be used to notify the source that a destination or service is unreachable. </a:t>
            </a:r>
            <a:endParaRPr lang="en-US" sz="1600" dirty="0"/>
          </a:p>
          <a:p>
            <a:pPr>
              <a:spcAft>
                <a:spcPts val="100"/>
              </a:spcAft>
              <a:buFont typeface="Arial" panose="020B0604020202020204" pitchFamily="34" charset="0"/>
              <a:buChar char="•"/>
            </a:pPr>
            <a:r>
              <a:rPr lang="en-US" sz="1600" dirty="0"/>
              <a:t>The ICMP message will include a code indicating why the packet could not be delivered.</a:t>
            </a:r>
            <a:endParaRPr lang="en-US" sz="1600" dirty="0"/>
          </a:p>
          <a:p>
            <a:pPr>
              <a:spcAft>
                <a:spcPts val="100"/>
              </a:spcAft>
              <a:buFont typeface="Arial" panose="020B0604020202020204" pitchFamily="34" charset="0"/>
              <a:buChar char="•"/>
            </a:pPr>
            <a:endParaRPr lang="en-US" dirty="0"/>
          </a:p>
        </p:txBody>
      </p:sp>
      <p:sp>
        <p:nvSpPr>
          <p:cNvPr id="9" name="Rectangle 6"/>
          <p:cNvSpPr txBox="1">
            <a:spLocks noChangeArrowheads="1"/>
          </p:cNvSpPr>
          <p:nvPr/>
        </p:nvSpPr>
        <p:spPr bwMode="auto">
          <a:xfrm>
            <a:off x="297554" y="1939458"/>
            <a:ext cx="3734792" cy="22785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lstStyle>
            <a:lvl1pPr marL="170180" indent="-170180" algn="l" defTabSz="684530"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MS PGothic" panose="020B0600070205080204" pitchFamily="34" charset="-128"/>
                <a:cs typeface="CiscoSans"/>
              </a:defRPr>
            </a:lvl1pPr>
            <a:lvl2pPr marL="358775" indent="-215900" algn="l" defTabSz="684530" rtl="0" eaLnBrk="1" fontAlgn="base" hangingPunct="1">
              <a:lnSpc>
                <a:spcPct val="100000"/>
              </a:lnSpc>
              <a:spcBef>
                <a:spcPts val="300"/>
              </a:spcBef>
              <a:spcAft>
                <a:spcPts val="300"/>
              </a:spcAft>
              <a:buClr>
                <a:schemeClr val="tx2"/>
              </a:buClr>
              <a:buFont typeface="Arial" panose="020B0604020202020204" pitchFamily="34" charset="0"/>
              <a:buChar char="•"/>
              <a:defRPr lang="en-US" sz="1400" kern="1200">
                <a:solidFill>
                  <a:srgbClr val="000000"/>
                </a:solidFill>
                <a:latin typeface="+mn-lt"/>
                <a:ea typeface="MS PGothic" panose="020B0600070205080204" pitchFamily="34" charset="-128"/>
                <a:cs typeface="CiscoSans"/>
              </a:defRPr>
            </a:lvl2pPr>
            <a:lvl3pPr marL="431800" indent="-170180" algn="l" defTabSz="684530" rtl="0" eaLnBrk="1" fontAlgn="base" hangingPunct="1">
              <a:lnSpc>
                <a:spcPct val="100000"/>
              </a:lnSpc>
              <a:spcBef>
                <a:spcPts val="300"/>
              </a:spcBef>
              <a:spcAft>
                <a:spcPts val="300"/>
              </a:spcAft>
              <a:buFont typeface="Arial" panose="020B0604020202020204" pitchFamily="34" charset="0"/>
              <a:buChar char="•"/>
              <a:defRPr lang="en-US" sz="1200" kern="1200">
                <a:solidFill>
                  <a:srgbClr val="000000"/>
                </a:solidFill>
                <a:latin typeface="+mn-lt"/>
                <a:ea typeface="MS PGothic" panose="020B0600070205080204" pitchFamily="34" charset="-128"/>
                <a:cs typeface="CiscoSans"/>
              </a:defRPr>
            </a:lvl3pPr>
            <a:lvl4pPr marL="503555" indent="-170180" algn="l" defTabSz="684530" rtl="0" eaLnBrk="1" fontAlgn="base" hangingPunct="1">
              <a:lnSpc>
                <a:spcPct val="100000"/>
              </a:lnSpc>
              <a:spcBef>
                <a:spcPts val="300"/>
              </a:spcBef>
              <a:spcAft>
                <a:spcPts val="300"/>
              </a:spcAft>
              <a:buFont typeface="Arial" panose="020B0604020202020204" pitchFamily="34" charset="0"/>
              <a:buChar char="•"/>
              <a:defRPr lang="en-US" sz="1100" kern="1200">
                <a:solidFill>
                  <a:srgbClr val="000000"/>
                </a:solidFill>
                <a:latin typeface="+mn-lt"/>
                <a:ea typeface="MS PGothic" panose="020B0600070205080204" pitchFamily="34" charset="-128"/>
                <a:cs typeface="CiscoSans"/>
              </a:defRPr>
            </a:lvl4pPr>
            <a:lvl5pPr marL="574675" indent="-170180" algn="l" defTabSz="684530" rtl="0" eaLnBrk="1" fontAlgn="base" hangingPunct="1">
              <a:lnSpc>
                <a:spcPct val="95000"/>
              </a:lnSpc>
              <a:spcBef>
                <a:spcPts val="625"/>
              </a:spcBef>
              <a:spcAft>
                <a:spcPct val="0"/>
              </a:spcAft>
              <a:buFont typeface="Arial" panose="020B0604020202020204" pitchFamily="34" charset="0"/>
              <a:buChar char="•"/>
              <a:defRPr lang="en-US" sz="1100" kern="1200" dirty="0">
                <a:solidFill>
                  <a:schemeClr val="tx1"/>
                </a:solidFill>
                <a:latin typeface="+mn-lt"/>
                <a:ea typeface="MS PGothic" panose="020B0600070205080204" pitchFamily="34" charset="-128"/>
                <a:cs typeface="CiscoSans"/>
              </a:defRPr>
            </a:lvl5pPr>
            <a:lvl6pPr marL="863600" indent="-171450" algn="l" defTabSz="685800" rtl="0" eaLnBrk="1" latinLnBrk="0" hangingPunct="1">
              <a:spcBef>
                <a:spcPts val="600"/>
              </a:spcBef>
              <a:buFont typeface="Arial" panose="020B0604020202020204" pitchFamily="34" charset="0"/>
              <a:buChar char="•"/>
              <a:defRPr sz="900" kern="1200" baseline="0">
                <a:solidFill>
                  <a:schemeClr val="tx1"/>
                </a:solidFill>
                <a:latin typeface="+mn-lt"/>
                <a:ea typeface="+mn-ea"/>
                <a:cs typeface="+mn-cs"/>
              </a:defRPr>
            </a:lvl6pPr>
            <a:lvl7pPr marL="935990" indent="-171450" algn="l" defTabSz="685800" rtl="0" eaLnBrk="1" latinLnBrk="0" hangingPunct="1">
              <a:spcBef>
                <a:spcPts val="600"/>
              </a:spcBef>
              <a:buFont typeface="Arial" panose="020B0604020202020204" pitchFamily="34" charset="0"/>
              <a:buChar char="•"/>
              <a:defRPr sz="800" kern="1200" baseline="0">
                <a:solidFill>
                  <a:schemeClr val="tx1"/>
                </a:solidFill>
                <a:latin typeface="+mn-lt"/>
                <a:ea typeface="+mn-ea"/>
                <a:cs typeface="+mn-cs"/>
              </a:defRPr>
            </a:lvl7pPr>
            <a:lvl8pPr marL="2400300" indent="0" algn="l" defTabSz="685800" rtl="0" eaLnBrk="1" latinLnBrk="0" hangingPunct="1">
              <a:spcBef>
                <a:spcPct val="20000"/>
              </a:spcBef>
              <a:buFont typeface="Arial" panose="020B0604020202020204" pitchFamily="34" charset="0"/>
              <a:buNone/>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0" indent="0">
              <a:buNone/>
            </a:pPr>
            <a:r>
              <a:rPr lang="en-US" sz="1600" b="1" dirty="0"/>
              <a:t>A few Destination Unreachable codes for ICMPv4 are as follows:</a:t>
            </a:r>
            <a:endParaRPr lang="en-US" sz="1600" b="1" dirty="0"/>
          </a:p>
          <a:p>
            <a:pPr lvl="2">
              <a:buFont typeface="Arial" panose="020B0604020202020204" pitchFamily="34" charset="0"/>
              <a:buChar char="•"/>
            </a:pPr>
            <a:r>
              <a:rPr lang="en-US" sz="1400" dirty="0"/>
              <a:t>0 - Net unreachable</a:t>
            </a:r>
            <a:endParaRPr lang="en-US" sz="1400" dirty="0"/>
          </a:p>
          <a:p>
            <a:pPr lvl="2">
              <a:buFont typeface="Arial" panose="020B0604020202020204" pitchFamily="34" charset="0"/>
              <a:buChar char="•"/>
            </a:pPr>
            <a:r>
              <a:rPr lang="en-US" sz="1400" dirty="0"/>
              <a:t>1 - Host unreachable</a:t>
            </a:r>
            <a:endParaRPr lang="en-US" sz="1400" dirty="0"/>
          </a:p>
          <a:p>
            <a:pPr lvl="2">
              <a:buFont typeface="Arial" panose="020B0604020202020204" pitchFamily="34" charset="0"/>
              <a:buChar char="•"/>
            </a:pPr>
            <a:r>
              <a:rPr lang="en-US" sz="1400" dirty="0"/>
              <a:t>2 - Protocol unreachable</a:t>
            </a:r>
            <a:endParaRPr lang="en-US" sz="1400" dirty="0"/>
          </a:p>
          <a:p>
            <a:pPr lvl="2">
              <a:buFont typeface="Arial" panose="020B0604020202020204" pitchFamily="34" charset="0"/>
              <a:buChar char="•"/>
            </a:pPr>
            <a:r>
              <a:rPr lang="en-US" sz="1400" dirty="0"/>
              <a:t>3 - Port unreachable</a:t>
            </a:r>
            <a:endParaRPr lang="en-US" sz="1400" dirty="0"/>
          </a:p>
          <a:p>
            <a:pPr>
              <a:spcAft>
                <a:spcPts val="100"/>
              </a:spcAft>
              <a:buFont typeface="Arial" panose="020B0604020202020204" pitchFamily="34" charset="0"/>
              <a:buChar char="•"/>
            </a:pPr>
            <a:endParaRPr lang="en-US" dirty="0"/>
          </a:p>
        </p:txBody>
      </p:sp>
      <p:sp>
        <p:nvSpPr>
          <p:cNvPr id="10" name="Rectangle 6"/>
          <p:cNvSpPr txBox="1">
            <a:spLocks noChangeArrowheads="1"/>
          </p:cNvSpPr>
          <p:nvPr/>
        </p:nvSpPr>
        <p:spPr bwMode="auto">
          <a:xfrm>
            <a:off x="4184542" y="1911937"/>
            <a:ext cx="4876331" cy="2377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lstStyle>
            <a:lvl1pPr marL="170180" indent="-170180" algn="l" defTabSz="684530"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MS PGothic" panose="020B0600070205080204" pitchFamily="34" charset="-128"/>
                <a:cs typeface="CiscoSans"/>
              </a:defRPr>
            </a:lvl1pPr>
            <a:lvl2pPr marL="358775" indent="-215900" algn="l" defTabSz="684530" rtl="0" eaLnBrk="1" fontAlgn="base" hangingPunct="1">
              <a:lnSpc>
                <a:spcPct val="100000"/>
              </a:lnSpc>
              <a:spcBef>
                <a:spcPts val="300"/>
              </a:spcBef>
              <a:spcAft>
                <a:spcPts val="300"/>
              </a:spcAft>
              <a:buClr>
                <a:schemeClr val="tx2"/>
              </a:buClr>
              <a:buFont typeface="Arial" panose="020B0604020202020204" pitchFamily="34" charset="0"/>
              <a:buChar char="•"/>
              <a:defRPr lang="en-US" sz="1400" kern="1200">
                <a:solidFill>
                  <a:srgbClr val="000000"/>
                </a:solidFill>
                <a:latin typeface="+mn-lt"/>
                <a:ea typeface="MS PGothic" panose="020B0600070205080204" pitchFamily="34" charset="-128"/>
                <a:cs typeface="CiscoSans"/>
              </a:defRPr>
            </a:lvl2pPr>
            <a:lvl3pPr marL="431800" indent="-170180" algn="l" defTabSz="684530" rtl="0" eaLnBrk="1" fontAlgn="base" hangingPunct="1">
              <a:lnSpc>
                <a:spcPct val="100000"/>
              </a:lnSpc>
              <a:spcBef>
                <a:spcPts val="300"/>
              </a:spcBef>
              <a:spcAft>
                <a:spcPts val="300"/>
              </a:spcAft>
              <a:buFont typeface="Arial" panose="020B0604020202020204" pitchFamily="34" charset="0"/>
              <a:buChar char="•"/>
              <a:defRPr lang="en-US" sz="1200" kern="1200">
                <a:solidFill>
                  <a:srgbClr val="000000"/>
                </a:solidFill>
                <a:latin typeface="+mn-lt"/>
                <a:ea typeface="MS PGothic" panose="020B0600070205080204" pitchFamily="34" charset="-128"/>
                <a:cs typeface="CiscoSans"/>
              </a:defRPr>
            </a:lvl3pPr>
            <a:lvl4pPr marL="503555" indent="-170180" algn="l" defTabSz="684530" rtl="0" eaLnBrk="1" fontAlgn="base" hangingPunct="1">
              <a:lnSpc>
                <a:spcPct val="100000"/>
              </a:lnSpc>
              <a:spcBef>
                <a:spcPts val="300"/>
              </a:spcBef>
              <a:spcAft>
                <a:spcPts val="300"/>
              </a:spcAft>
              <a:buFont typeface="Arial" panose="020B0604020202020204" pitchFamily="34" charset="0"/>
              <a:buChar char="•"/>
              <a:defRPr lang="en-US" sz="1100" kern="1200">
                <a:solidFill>
                  <a:srgbClr val="000000"/>
                </a:solidFill>
                <a:latin typeface="+mn-lt"/>
                <a:ea typeface="MS PGothic" panose="020B0600070205080204" pitchFamily="34" charset="-128"/>
                <a:cs typeface="CiscoSans"/>
              </a:defRPr>
            </a:lvl4pPr>
            <a:lvl5pPr marL="574675" indent="-170180" algn="l" defTabSz="684530" rtl="0" eaLnBrk="1" fontAlgn="base" hangingPunct="1">
              <a:lnSpc>
                <a:spcPct val="95000"/>
              </a:lnSpc>
              <a:spcBef>
                <a:spcPts val="625"/>
              </a:spcBef>
              <a:spcAft>
                <a:spcPct val="0"/>
              </a:spcAft>
              <a:buFont typeface="Arial" panose="020B0604020202020204" pitchFamily="34" charset="0"/>
              <a:buChar char="•"/>
              <a:defRPr lang="en-US" sz="1100" kern="1200" dirty="0">
                <a:solidFill>
                  <a:schemeClr val="tx1"/>
                </a:solidFill>
                <a:latin typeface="+mn-lt"/>
                <a:ea typeface="MS PGothic" panose="020B0600070205080204" pitchFamily="34" charset="-128"/>
                <a:cs typeface="CiscoSans"/>
              </a:defRPr>
            </a:lvl5pPr>
            <a:lvl6pPr marL="863600" indent="-171450" algn="l" defTabSz="685800" rtl="0" eaLnBrk="1" latinLnBrk="0" hangingPunct="1">
              <a:spcBef>
                <a:spcPts val="600"/>
              </a:spcBef>
              <a:buFont typeface="Arial" panose="020B0604020202020204" pitchFamily="34" charset="0"/>
              <a:buChar char="•"/>
              <a:defRPr sz="900" kern="1200" baseline="0">
                <a:solidFill>
                  <a:schemeClr val="tx1"/>
                </a:solidFill>
                <a:latin typeface="+mn-lt"/>
                <a:ea typeface="+mn-ea"/>
                <a:cs typeface="+mn-cs"/>
              </a:defRPr>
            </a:lvl6pPr>
            <a:lvl7pPr marL="935990" indent="-171450" algn="l" defTabSz="685800" rtl="0" eaLnBrk="1" latinLnBrk="0" hangingPunct="1">
              <a:spcBef>
                <a:spcPts val="600"/>
              </a:spcBef>
              <a:buFont typeface="Arial" panose="020B0604020202020204" pitchFamily="34" charset="0"/>
              <a:buChar char="•"/>
              <a:defRPr sz="800" kern="1200" baseline="0">
                <a:solidFill>
                  <a:schemeClr val="tx1"/>
                </a:solidFill>
                <a:latin typeface="+mn-lt"/>
                <a:ea typeface="+mn-ea"/>
                <a:cs typeface="+mn-cs"/>
              </a:defRPr>
            </a:lvl7pPr>
            <a:lvl8pPr marL="2400300" indent="0" algn="l" defTabSz="685800" rtl="0" eaLnBrk="1" latinLnBrk="0" hangingPunct="1">
              <a:spcBef>
                <a:spcPct val="20000"/>
              </a:spcBef>
              <a:buFont typeface="Arial" panose="020B0604020202020204" pitchFamily="34" charset="0"/>
              <a:buNone/>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0" indent="0">
              <a:buNone/>
            </a:pPr>
            <a:r>
              <a:rPr lang="en-US" sz="1600" b="1" dirty="0"/>
              <a:t>A few Destination Unreachable codes for ICMPv6 are as follows:</a:t>
            </a:r>
            <a:endParaRPr lang="en-US" sz="1600" b="1" dirty="0"/>
          </a:p>
          <a:p>
            <a:pPr lvl="2">
              <a:buFont typeface="Arial" panose="020B0604020202020204" pitchFamily="34" charset="0"/>
              <a:buChar char="•"/>
            </a:pPr>
            <a:r>
              <a:rPr lang="en-US" sz="1400" dirty="0"/>
              <a:t>0 - No route to destination</a:t>
            </a:r>
            <a:endParaRPr lang="en-US" sz="1400" dirty="0"/>
          </a:p>
          <a:p>
            <a:pPr lvl="2">
              <a:buFont typeface="Arial" panose="020B0604020202020204" pitchFamily="34" charset="0"/>
              <a:buChar char="•"/>
            </a:pPr>
            <a:r>
              <a:rPr lang="en-US" sz="1400" dirty="0"/>
              <a:t>1 - Communication with the destination is administratively prohibited (e.g., firewall)</a:t>
            </a:r>
            <a:endParaRPr lang="en-US" sz="1400" dirty="0"/>
          </a:p>
          <a:p>
            <a:pPr lvl="2">
              <a:buFont typeface="Arial" panose="020B0604020202020204" pitchFamily="34" charset="0"/>
              <a:buChar char="•"/>
            </a:pPr>
            <a:r>
              <a:rPr lang="en-US" sz="1400" dirty="0"/>
              <a:t>2 – Beyond scope of the source address</a:t>
            </a:r>
            <a:endParaRPr lang="en-US" sz="1400" dirty="0"/>
          </a:p>
          <a:p>
            <a:pPr lvl="2">
              <a:buFont typeface="Arial" panose="020B0604020202020204" pitchFamily="34" charset="0"/>
              <a:buChar char="•"/>
            </a:pPr>
            <a:r>
              <a:rPr lang="en-US" sz="1400" dirty="0"/>
              <a:t>3 - Address unreachable</a:t>
            </a:r>
            <a:endParaRPr lang="en-US" sz="1400" dirty="0"/>
          </a:p>
          <a:p>
            <a:pPr lvl="2">
              <a:buFont typeface="Arial" panose="020B0604020202020204" pitchFamily="34" charset="0"/>
              <a:buChar char="•"/>
            </a:pPr>
            <a:r>
              <a:rPr lang="en-US" sz="1400" dirty="0"/>
              <a:t>4 - Port unreachable</a:t>
            </a:r>
            <a:endParaRPr lang="en-US" sz="1400" dirty="0"/>
          </a:p>
          <a:p>
            <a:pPr>
              <a:spcAft>
                <a:spcPts val="100"/>
              </a:spcAft>
              <a:buFont typeface="Arial" panose="020B0604020202020204" pitchFamily="34" charset="0"/>
              <a:buChar char="•"/>
            </a:pPr>
            <a:endParaRPr lang="en-US" dirty="0"/>
          </a:p>
        </p:txBody>
      </p:sp>
      <p:sp>
        <p:nvSpPr>
          <p:cNvPr id="6" name="TextBox 5"/>
          <p:cNvSpPr txBox="1"/>
          <p:nvPr/>
        </p:nvSpPr>
        <p:spPr>
          <a:xfrm>
            <a:off x="889462" y="4415528"/>
            <a:ext cx="8069603" cy="307777"/>
          </a:xfrm>
          <a:prstGeom prst="rect">
            <a:avLst/>
          </a:prstGeom>
          <a:noFill/>
        </p:spPr>
        <p:txBody>
          <a:bodyPr wrap="square" rtlCol="0">
            <a:spAutoFit/>
          </a:bodyPr>
          <a:lstStyle/>
          <a:p>
            <a:r>
              <a:rPr lang="en-US" sz="1400" b="1" dirty="0"/>
              <a:t>Note</a:t>
            </a:r>
            <a:r>
              <a:rPr lang="en-US" sz="1400" dirty="0"/>
              <a:t>: ICMPv6 has similar but slightly different codes for Destination Unreachable messages</a:t>
            </a:r>
            <a:r>
              <a:rPr lang="en-US" sz="1200" dirty="0"/>
              <a:t>.</a:t>
            </a:r>
            <a:endParaRPr lang="en-US" sz="1200" dirty="0"/>
          </a:p>
        </p:txBody>
      </p:sp>
    </p:spTree>
    <p:custDataLst>
      <p:tags r:id="rId1"/>
    </p:custData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
          <p:cNvSpPr>
            <a:spLocks noGrp="1" noChangeArrowheads="1"/>
          </p:cNvSpPr>
          <p:nvPr>
            <p:ph type="title"/>
          </p:nvPr>
        </p:nvSpPr>
        <p:spPr/>
        <p:txBody>
          <a:bodyPr/>
          <a:lstStyle/>
          <a:p>
            <a:r>
              <a:rPr lang="en-US" altLang="en-US" sz="1600" dirty="0"/>
              <a:t>ICMP Messages </a:t>
            </a:r>
            <a:br>
              <a:rPr lang="en-US" altLang="en-US" sz="1600" dirty="0"/>
            </a:br>
            <a:r>
              <a:rPr lang="en-US" altLang="en-US" dirty="0"/>
              <a:t>Time Exceeded</a:t>
            </a:r>
            <a:endParaRPr lang="en-US" altLang="en-US" dirty="0"/>
          </a:p>
        </p:txBody>
      </p:sp>
      <p:sp>
        <p:nvSpPr>
          <p:cNvPr id="8195" name="Rectangle 2"/>
          <p:cNvSpPr>
            <a:spLocks noGrp="1" noChangeArrowheads="1"/>
          </p:cNvSpPr>
          <p:nvPr>
            <p:ph idx="1"/>
          </p:nvPr>
        </p:nvSpPr>
        <p:spPr>
          <a:xfrm>
            <a:off x="145356" y="823049"/>
            <a:ext cx="8782744" cy="1385895"/>
          </a:xfrm>
        </p:spPr>
        <p:txBody>
          <a:bodyPr/>
          <a:lstStyle/>
          <a:p>
            <a:pPr>
              <a:buFont typeface="Arial" panose="020B0604020202020204" pitchFamily="34" charset="0"/>
              <a:buChar char="•"/>
            </a:pPr>
            <a:r>
              <a:rPr lang="en-US" sz="1600" dirty="0"/>
              <a:t>When the Time to Live (TTL) field in a packet is decremented to 0, an ICMPv4 Time Exceeded message will be sent to the source host. </a:t>
            </a:r>
            <a:endParaRPr lang="en-US" sz="1600" dirty="0"/>
          </a:p>
          <a:p>
            <a:pPr>
              <a:buFont typeface="Arial" panose="020B0604020202020204" pitchFamily="34" charset="0"/>
              <a:buChar char="•"/>
            </a:pPr>
            <a:r>
              <a:rPr lang="en-US" sz="1600" dirty="0"/>
              <a:t>ICMPv6 also sends a Time Exceeded message. Instead of the IPv4 TTL field, ICMPv6 uses the IPv6 Hop Limit field to determine if the packet has expired.</a:t>
            </a:r>
            <a:endParaRPr lang="en-US" sz="1600" dirty="0"/>
          </a:p>
          <a:p>
            <a:pPr>
              <a:buFont typeface="Arial" panose="020B0604020202020204" pitchFamily="34" charset="0"/>
              <a:buChar char="•"/>
            </a:pPr>
            <a:endParaRPr lang="en-US" dirty="0"/>
          </a:p>
        </p:txBody>
      </p:sp>
      <p:sp>
        <p:nvSpPr>
          <p:cNvPr id="2" name="TextBox 1"/>
          <p:cNvSpPr txBox="1"/>
          <p:nvPr/>
        </p:nvSpPr>
        <p:spPr>
          <a:xfrm>
            <a:off x="748145" y="4156365"/>
            <a:ext cx="8395855" cy="323165"/>
          </a:xfrm>
          <a:prstGeom prst="rect">
            <a:avLst/>
          </a:prstGeom>
          <a:noFill/>
        </p:spPr>
        <p:txBody>
          <a:bodyPr wrap="square" rtlCol="0">
            <a:spAutoFit/>
          </a:bodyPr>
          <a:lstStyle/>
          <a:p>
            <a:r>
              <a:rPr lang="en-US" sz="1500" b="1" dirty="0"/>
              <a:t>Note</a:t>
            </a:r>
            <a:r>
              <a:rPr lang="en-US" sz="1500" dirty="0"/>
              <a:t>: Time Exceeded messages are used by the </a:t>
            </a:r>
            <a:r>
              <a:rPr lang="en-US" sz="1500" b="1" dirty="0"/>
              <a:t>traceroute</a:t>
            </a:r>
            <a:r>
              <a:rPr lang="en-US" sz="1500" dirty="0"/>
              <a:t> tool.</a:t>
            </a:r>
            <a:endParaRPr lang="en-US" sz="1500" dirty="0"/>
          </a:p>
        </p:txBody>
      </p:sp>
      <p:pic>
        <p:nvPicPr>
          <p:cNvPr id="3" name="Picture 2"/>
          <p:cNvPicPr>
            <a:picLocks noChangeAspect="1"/>
          </p:cNvPicPr>
          <p:nvPr/>
        </p:nvPicPr>
        <p:blipFill>
          <a:blip r:embed="rId1"/>
          <a:stretch>
            <a:fillRect/>
          </a:stretch>
        </p:blipFill>
        <p:spPr>
          <a:xfrm>
            <a:off x="2299541" y="2330681"/>
            <a:ext cx="4544918" cy="1385894"/>
          </a:xfrm>
          <a:prstGeom prst="rect">
            <a:avLst/>
          </a:prstGeom>
        </p:spPr>
      </p:pic>
    </p:spTree>
    <p:custDataLst>
      <p:tags r:id="rId2"/>
    </p:custData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
          <p:cNvSpPr>
            <a:spLocks noGrp="1" noChangeArrowheads="1"/>
          </p:cNvSpPr>
          <p:nvPr>
            <p:ph type="title"/>
          </p:nvPr>
        </p:nvSpPr>
        <p:spPr/>
        <p:txBody>
          <a:bodyPr/>
          <a:lstStyle/>
          <a:p>
            <a:r>
              <a:rPr lang="en-US" altLang="en-US" sz="1600" dirty="0"/>
              <a:t>ICMP Messages</a:t>
            </a:r>
            <a:br>
              <a:rPr lang="en-US" altLang="en-US" dirty="0"/>
            </a:br>
            <a:r>
              <a:rPr lang="en-US" altLang="en-US" dirty="0"/>
              <a:t>ICMPv6 Messages</a:t>
            </a:r>
            <a:endParaRPr lang="en-US" altLang="en-US" dirty="0"/>
          </a:p>
        </p:txBody>
      </p:sp>
      <p:sp>
        <p:nvSpPr>
          <p:cNvPr id="8195" name="Rectangle 2"/>
          <p:cNvSpPr>
            <a:spLocks noGrp="1" noChangeArrowheads="1"/>
          </p:cNvSpPr>
          <p:nvPr>
            <p:ph idx="1"/>
          </p:nvPr>
        </p:nvSpPr>
        <p:spPr>
          <a:xfrm>
            <a:off x="145357" y="823049"/>
            <a:ext cx="8710408" cy="757551"/>
          </a:xfrm>
        </p:spPr>
        <p:txBody>
          <a:bodyPr/>
          <a:lstStyle/>
          <a:p>
            <a:pPr marL="0" indent="0">
              <a:buNone/>
            </a:pPr>
            <a:r>
              <a:rPr lang="en-US" dirty="0"/>
              <a:t>ICMPv6 has new features and improved functionality not found in ICMPv4, including four new protocols as part of the Neighbor Discovery Protocol (ND or NDP).</a:t>
            </a:r>
            <a:endParaRPr lang="en-US" dirty="0"/>
          </a:p>
          <a:p>
            <a:pPr marL="0" indent="0">
              <a:buNone/>
            </a:pPr>
            <a:endParaRPr lang="en-US" dirty="0"/>
          </a:p>
          <a:p>
            <a:pPr>
              <a:buFont typeface="Arial" panose="020B0604020202020204" pitchFamily="34" charset="0"/>
              <a:buChar char="•"/>
            </a:pPr>
            <a:endParaRPr lang="en-US" dirty="0"/>
          </a:p>
          <a:p>
            <a:endParaRPr lang="en-US" dirty="0"/>
          </a:p>
        </p:txBody>
      </p:sp>
      <p:sp>
        <p:nvSpPr>
          <p:cNvPr id="6" name="Rectangle 2"/>
          <p:cNvSpPr txBox="1">
            <a:spLocks noChangeArrowheads="1"/>
          </p:cNvSpPr>
          <p:nvPr/>
        </p:nvSpPr>
        <p:spPr bwMode="auto">
          <a:xfrm>
            <a:off x="348557" y="1751418"/>
            <a:ext cx="4045643" cy="1818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lstStyle>
            <a:lvl1pPr marL="170180" indent="-170180" algn="l" defTabSz="684530"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MS PGothic" panose="020B0600070205080204" pitchFamily="34" charset="-128"/>
                <a:cs typeface="CiscoSans"/>
              </a:defRPr>
            </a:lvl1pPr>
            <a:lvl2pPr marL="358775" indent="-215900" algn="l" defTabSz="684530" rtl="0" eaLnBrk="1" fontAlgn="base" hangingPunct="1">
              <a:lnSpc>
                <a:spcPct val="100000"/>
              </a:lnSpc>
              <a:spcBef>
                <a:spcPts val="300"/>
              </a:spcBef>
              <a:spcAft>
                <a:spcPts val="300"/>
              </a:spcAft>
              <a:buClr>
                <a:schemeClr val="tx2"/>
              </a:buClr>
              <a:buFont typeface="Arial" panose="020B0604020202020204" pitchFamily="34" charset="0"/>
              <a:buChar char="•"/>
              <a:defRPr lang="en-US" sz="1400" kern="1200">
                <a:solidFill>
                  <a:srgbClr val="000000"/>
                </a:solidFill>
                <a:latin typeface="+mn-lt"/>
                <a:ea typeface="MS PGothic" panose="020B0600070205080204" pitchFamily="34" charset="-128"/>
                <a:cs typeface="CiscoSans"/>
              </a:defRPr>
            </a:lvl2pPr>
            <a:lvl3pPr marL="431800" indent="-170180" algn="l" defTabSz="684530" rtl="0" eaLnBrk="1" fontAlgn="base" hangingPunct="1">
              <a:lnSpc>
                <a:spcPct val="100000"/>
              </a:lnSpc>
              <a:spcBef>
                <a:spcPts val="300"/>
              </a:spcBef>
              <a:spcAft>
                <a:spcPts val="300"/>
              </a:spcAft>
              <a:buFont typeface="Arial" panose="020B0604020202020204" pitchFamily="34" charset="0"/>
              <a:buChar char="•"/>
              <a:defRPr lang="en-US" sz="1200" kern="1200">
                <a:solidFill>
                  <a:srgbClr val="000000"/>
                </a:solidFill>
                <a:latin typeface="+mn-lt"/>
                <a:ea typeface="MS PGothic" panose="020B0600070205080204" pitchFamily="34" charset="-128"/>
                <a:cs typeface="CiscoSans"/>
              </a:defRPr>
            </a:lvl3pPr>
            <a:lvl4pPr marL="503555" indent="-170180" algn="l" defTabSz="684530" rtl="0" eaLnBrk="1" fontAlgn="base" hangingPunct="1">
              <a:lnSpc>
                <a:spcPct val="100000"/>
              </a:lnSpc>
              <a:spcBef>
                <a:spcPts val="300"/>
              </a:spcBef>
              <a:spcAft>
                <a:spcPts val="300"/>
              </a:spcAft>
              <a:buFont typeface="Arial" panose="020B0604020202020204" pitchFamily="34" charset="0"/>
              <a:buChar char="•"/>
              <a:defRPr lang="en-US" sz="1100" kern="1200">
                <a:solidFill>
                  <a:srgbClr val="000000"/>
                </a:solidFill>
                <a:latin typeface="+mn-lt"/>
                <a:ea typeface="MS PGothic" panose="020B0600070205080204" pitchFamily="34" charset="-128"/>
                <a:cs typeface="CiscoSans"/>
              </a:defRPr>
            </a:lvl4pPr>
            <a:lvl5pPr marL="574675" indent="-170180" algn="l" defTabSz="684530" rtl="0" eaLnBrk="1" fontAlgn="base" hangingPunct="1">
              <a:lnSpc>
                <a:spcPct val="95000"/>
              </a:lnSpc>
              <a:spcBef>
                <a:spcPts val="625"/>
              </a:spcBef>
              <a:spcAft>
                <a:spcPct val="0"/>
              </a:spcAft>
              <a:buFont typeface="Arial" panose="020B0604020202020204" pitchFamily="34" charset="0"/>
              <a:buChar char="•"/>
              <a:defRPr lang="en-US" sz="1100" kern="1200" dirty="0">
                <a:solidFill>
                  <a:schemeClr val="tx1"/>
                </a:solidFill>
                <a:latin typeface="+mn-lt"/>
                <a:ea typeface="MS PGothic" panose="020B0600070205080204" pitchFamily="34" charset="-128"/>
                <a:cs typeface="CiscoSans"/>
              </a:defRPr>
            </a:lvl5pPr>
            <a:lvl6pPr marL="863600" indent="-171450" algn="l" defTabSz="685800" rtl="0" eaLnBrk="1" latinLnBrk="0" hangingPunct="1">
              <a:spcBef>
                <a:spcPts val="600"/>
              </a:spcBef>
              <a:buFont typeface="Arial" panose="020B0604020202020204" pitchFamily="34" charset="0"/>
              <a:buChar char="•"/>
              <a:defRPr sz="900" kern="1200" baseline="0">
                <a:solidFill>
                  <a:schemeClr val="tx1"/>
                </a:solidFill>
                <a:latin typeface="+mn-lt"/>
                <a:ea typeface="+mn-ea"/>
                <a:cs typeface="+mn-cs"/>
              </a:defRPr>
            </a:lvl6pPr>
            <a:lvl7pPr marL="935990" indent="-171450" algn="l" defTabSz="685800" rtl="0" eaLnBrk="1" latinLnBrk="0" hangingPunct="1">
              <a:spcBef>
                <a:spcPts val="600"/>
              </a:spcBef>
              <a:buFont typeface="Arial" panose="020B0604020202020204" pitchFamily="34" charset="0"/>
              <a:buChar char="•"/>
              <a:defRPr sz="800" kern="1200" baseline="0">
                <a:solidFill>
                  <a:schemeClr val="tx1"/>
                </a:solidFill>
                <a:latin typeface="+mn-lt"/>
                <a:ea typeface="+mn-ea"/>
                <a:cs typeface="+mn-cs"/>
              </a:defRPr>
            </a:lvl7pPr>
            <a:lvl8pPr marL="2400300" indent="0" algn="l" defTabSz="685800" rtl="0" eaLnBrk="1" latinLnBrk="0" hangingPunct="1">
              <a:spcBef>
                <a:spcPct val="20000"/>
              </a:spcBef>
              <a:buFont typeface="Arial" panose="020B0604020202020204" pitchFamily="34" charset="0"/>
              <a:buNone/>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0" indent="0">
              <a:buNone/>
            </a:pPr>
            <a:r>
              <a:rPr lang="en-US" dirty="0"/>
              <a:t>Messaging between an IPv6 router and an IPv6 device, including dynamic address allocation are as follows:</a:t>
            </a:r>
            <a:endParaRPr lang="en-US" dirty="0"/>
          </a:p>
          <a:p>
            <a:pPr lvl="1">
              <a:buFont typeface="Arial" panose="020B0604020202020204" pitchFamily="34" charset="0"/>
              <a:buChar char="•"/>
            </a:pPr>
            <a:r>
              <a:rPr lang="en-US" sz="1600" dirty="0"/>
              <a:t>Router Solicitation (RS) message</a:t>
            </a:r>
            <a:endParaRPr lang="en-US" sz="1600" dirty="0"/>
          </a:p>
          <a:p>
            <a:pPr lvl="1">
              <a:buFont typeface="Arial" panose="020B0604020202020204" pitchFamily="34" charset="0"/>
              <a:buChar char="•"/>
            </a:pPr>
            <a:r>
              <a:rPr lang="en-US" sz="1600" dirty="0"/>
              <a:t>Router Advertisement (RA) message</a:t>
            </a:r>
            <a:endParaRPr lang="en-US" sz="1600" dirty="0"/>
          </a:p>
          <a:p>
            <a:pPr marL="0" indent="0">
              <a:buNone/>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p:txBody>
      </p:sp>
      <p:sp>
        <p:nvSpPr>
          <p:cNvPr id="7" name="Rectangle 2"/>
          <p:cNvSpPr txBox="1">
            <a:spLocks noChangeArrowheads="1"/>
          </p:cNvSpPr>
          <p:nvPr/>
        </p:nvSpPr>
        <p:spPr bwMode="auto">
          <a:xfrm>
            <a:off x="4749802" y="1757246"/>
            <a:ext cx="4248843" cy="1842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lstStyle>
            <a:lvl1pPr marL="170180" indent="-170180" algn="l" defTabSz="684530"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MS PGothic" panose="020B0600070205080204" pitchFamily="34" charset="-128"/>
                <a:cs typeface="CiscoSans"/>
              </a:defRPr>
            </a:lvl1pPr>
            <a:lvl2pPr marL="358775" indent="-215900" algn="l" defTabSz="684530" rtl="0" eaLnBrk="1" fontAlgn="base" hangingPunct="1">
              <a:lnSpc>
                <a:spcPct val="100000"/>
              </a:lnSpc>
              <a:spcBef>
                <a:spcPts val="300"/>
              </a:spcBef>
              <a:spcAft>
                <a:spcPts val="300"/>
              </a:spcAft>
              <a:buClr>
                <a:schemeClr val="tx2"/>
              </a:buClr>
              <a:buFont typeface="Arial" panose="020B0604020202020204" pitchFamily="34" charset="0"/>
              <a:buChar char="•"/>
              <a:defRPr lang="en-US" sz="1400" kern="1200">
                <a:solidFill>
                  <a:srgbClr val="000000"/>
                </a:solidFill>
                <a:latin typeface="+mn-lt"/>
                <a:ea typeface="MS PGothic" panose="020B0600070205080204" pitchFamily="34" charset="-128"/>
                <a:cs typeface="CiscoSans"/>
              </a:defRPr>
            </a:lvl2pPr>
            <a:lvl3pPr marL="431800" indent="-170180" algn="l" defTabSz="684530" rtl="0" eaLnBrk="1" fontAlgn="base" hangingPunct="1">
              <a:lnSpc>
                <a:spcPct val="100000"/>
              </a:lnSpc>
              <a:spcBef>
                <a:spcPts val="300"/>
              </a:spcBef>
              <a:spcAft>
                <a:spcPts val="300"/>
              </a:spcAft>
              <a:buFont typeface="Arial" panose="020B0604020202020204" pitchFamily="34" charset="0"/>
              <a:buChar char="•"/>
              <a:defRPr lang="en-US" sz="1200" kern="1200">
                <a:solidFill>
                  <a:srgbClr val="000000"/>
                </a:solidFill>
                <a:latin typeface="+mn-lt"/>
                <a:ea typeface="MS PGothic" panose="020B0600070205080204" pitchFamily="34" charset="-128"/>
                <a:cs typeface="CiscoSans"/>
              </a:defRPr>
            </a:lvl3pPr>
            <a:lvl4pPr marL="503555" indent="-170180" algn="l" defTabSz="684530" rtl="0" eaLnBrk="1" fontAlgn="base" hangingPunct="1">
              <a:lnSpc>
                <a:spcPct val="100000"/>
              </a:lnSpc>
              <a:spcBef>
                <a:spcPts val="300"/>
              </a:spcBef>
              <a:spcAft>
                <a:spcPts val="300"/>
              </a:spcAft>
              <a:buFont typeface="Arial" panose="020B0604020202020204" pitchFamily="34" charset="0"/>
              <a:buChar char="•"/>
              <a:defRPr lang="en-US" sz="1100" kern="1200">
                <a:solidFill>
                  <a:srgbClr val="000000"/>
                </a:solidFill>
                <a:latin typeface="+mn-lt"/>
                <a:ea typeface="MS PGothic" panose="020B0600070205080204" pitchFamily="34" charset="-128"/>
                <a:cs typeface="CiscoSans"/>
              </a:defRPr>
            </a:lvl4pPr>
            <a:lvl5pPr marL="574675" indent="-170180" algn="l" defTabSz="684530" rtl="0" eaLnBrk="1" fontAlgn="base" hangingPunct="1">
              <a:lnSpc>
                <a:spcPct val="95000"/>
              </a:lnSpc>
              <a:spcBef>
                <a:spcPts val="625"/>
              </a:spcBef>
              <a:spcAft>
                <a:spcPct val="0"/>
              </a:spcAft>
              <a:buFont typeface="Arial" panose="020B0604020202020204" pitchFamily="34" charset="0"/>
              <a:buChar char="•"/>
              <a:defRPr lang="en-US" sz="1100" kern="1200" dirty="0">
                <a:solidFill>
                  <a:schemeClr val="tx1"/>
                </a:solidFill>
                <a:latin typeface="+mn-lt"/>
                <a:ea typeface="MS PGothic" panose="020B0600070205080204" pitchFamily="34" charset="-128"/>
                <a:cs typeface="CiscoSans"/>
              </a:defRPr>
            </a:lvl5pPr>
            <a:lvl6pPr marL="863600" indent="-171450" algn="l" defTabSz="685800" rtl="0" eaLnBrk="1" latinLnBrk="0" hangingPunct="1">
              <a:spcBef>
                <a:spcPts val="600"/>
              </a:spcBef>
              <a:buFont typeface="Arial" panose="020B0604020202020204" pitchFamily="34" charset="0"/>
              <a:buChar char="•"/>
              <a:defRPr sz="900" kern="1200" baseline="0">
                <a:solidFill>
                  <a:schemeClr val="tx1"/>
                </a:solidFill>
                <a:latin typeface="+mn-lt"/>
                <a:ea typeface="+mn-ea"/>
                <a:cs typeface="+mn-cs"/>
              </a:defRPr>
            </a:lvl6pPr>
            <a:lvl7pPr marL="935990" indent="-171450" algn="l" defTabSz="685800" rtl="0" eaLnBrk="1" latinLnBrk="0" hangingPunct="1">
              <a:spcBef>
                <a:spcPts val="600"/>
              </a:spcBef>
              <a:buFont typeface="Arial" panose="020B0604020202020204" pitchFamily="34" charset="0"/>
              <a:buChar char="•"/>
              <a:defRPr sz="800" kern="1200" baseline="0">
                <a:solidFill>
                  <a:schemeClr val="tx1"/>
                </a:solidFill>
                <a:latin typeface="+mn-lt"/>
                <a:ea typeface="+mn-ea"/>
                <a:cs typeface="+mn-cs"/>
              </a:defRPr>
            </a:lvl7pPr>
            <a:lvl8pPr marL="2400300" indent="0" algn="l" defTabSz="685800" rtl="0" eaLnBrk="1" latinLnBrk="0" hangingPunct="1">
              <a:spcBef>
                <a:spcPct val="20000"/>
              </a:spcBef>
              <a:buFont typeface="Arial" panose="020B0604020202020204" pitchFamily="34" charset="0"/>
              <a:buNone/>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0" indent="0">
              <a:buNone/>
            </a:pPr>
            <a:r>
              <a:rPr lang="en-US" dirty="0"/>
              <a:t>Messaging between IPv6 devices, including duplicate address detection and address resolution are as follows:</a:t>
            </a:r>
            <a:endParaRPr lang="en-US" dirty="0"/>
          </a:p>
          <a:p>
            <a:pPr lvl="1">
              <a:buFont typeface="Arial" panose="020B0604020202020204" pitchFamily="34" charset="0"/>
              <a:buChar char="•"/>
            </a:pPr>
            <a:r>
              <a:rPr lang="en-US" sz="1600" dirty="0"/>
              <a:t>Neighbor Solicitation (NS) message</a:t>
            </a:r>
            <a:endParaRPr lang="en-US" sz="1600" dirty="0"/>
          </a:p>
          <a:p>
            <a:pPr lvl="1">
              <a:buFont typeface="Arial" panose="020B0604020202020204" pitchFamily="34" charset="0"/>
              <a:buChar char="•"/>
            </a:pPr>
            <a:r>
              <a:rPr lang="en-US" sz="1600" dirty="0"/>
              <a:t>Neighbor Advertisement (NA) message</a:t>
            </a:r>
            <a:endParaRPr lang="en-US" sz="1600" dirty="0"/>
          </a:p>
          <a:p>
            <a:pPr>
              <a:buFont typeface="Arial" panose="020B0604020202020204" pitchFamily="34" charset="0"/>
              <a:buChar char="•"/>
            </a:pPr>
            <a:endParaRPr lang="en-US" dirty="0"/>
          </a:p>
          <a:p>
            <a:pPr>
              <a:buFont typeface="Arial" panose="020B0604020202020204" pitchFamily="34" charset="0"/>
              <a:buChar char="•"/>
            </a:pPr>
            <a:endParaRPr lang="en-US" dirty="0"/>
          </a:p>
          <a:p>
            <a:endParaRPr lang="en-US" dirty="0"/>
          </a:p>
        </p:txBody>
      </p:sp>
      <p:sp>
        <p:nvSpPr>
          <p:cNvPr id="3" name="TextBox 2"/>
          <p:cNvSpPr txBox="1"/>
          <p:nvPr/>
        </p:nvSpPr>
        <p:spPr>
          <a:xfrm>
            <a:off x="532015" y="3807746"/>
            <a:ext cx="8190058" cy="523220"/>
          </a:xfrm>
          <a:prstGeom prst="rect">
            <a:avLst/>
          </a:prstGeom>
          <a:noFill/>
        </p:spPr>
        <p:txBody>
          <a:bodyPr wrap="square" rtlCol="0">
            <a:spAutoFit/>
          </a:bodyPr>
          <a:lstStyle/>
          <a:p>
            <a:r>
              <a:rPr lang="en-US" sz="1400" b="1" dirty="0"/>
              <a:t>Note</a:t>
            </a:r>
            <a:r>
              <a:rPr lang="en-US" sz="1400" dirty="0"/>
              <a:t>: ICMPv6 ND also includes the redirect message, which has a similar function to the redirect message used in ICMPv4.</a:t>
            </a:r>
            <a:endParaRPr lang="en-US" sz="1400" dirty="0"/>
          </a:p>
        </p:txBody>
      </p:sp>
    </p:spTree>
    <p:custDataLst>
      <p:tags r:id="rId1"/>
    </p:custData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
          <p:cNvSpPr>
            <a:spLocks noGrp="1" noChangeArrowheads="1"/>
          </p:cNvSpPr>
          <p:nvPr>
            <p:ph type="title"/>
          </p:nvPr>
        </p:nvSpPr>
        <p:spPr/>
        <p:txBody>
          <a:bodyPr/>
          <a:lstStyle/>
          <a:p>
            <a:r>
              <a:rPr lang="en-US" altLang="en-US" sz="1600" dirty="0"/>
              <a:t>ICMP Messages</a:t>
            </a:r>
            <a:br>
              <a:rPr lang="en-US" altLang="en-US" dirty="0"/>
            </a:br>
            <a:r>
              <a:rPr lang="en-US" altLang="en-US" dirty="0"/>
              <a:t>ICMPv6 Messages (Cont.)</a:t>
            </a:r>
            <a:endParaRPr lang="en-US" altLang="en-US" dirty="0"/>
          </a:p>
        </p:txBody>
      </p:sp>
      <p:sp>
        <p:nvSpPr>
          <p:cNvPr id="8195" name="Rectangle 2"/>
          <p:cNvSpPr>
            <a:spLocks noGrp="1" noChangeArrowheads="1"/>
          </p:cNvSpPr>
          <p:nvPr>
            <p:ph idx="1"/>
          </p:nvPr>
        </p:nvSpPr>
        <p:spPr>
          <a:xfrm>
            <a:off x="145357" y="823049"/>
            <a:ext cx="4157661" cy="3660051"/>
          </a:xfrm>
        </p:spPr>
        <p:txBody>
          <a:bodyPr/>
          <a:lstStyle/>
          <a:p>
            <a:pPr>
              <a:buFont typeface="Arial" panose="020B0604020202020204" pitchFamily="34" charset="0"/>
              <a:buChar char="•"/>
            </a:pPr>
            <a:r>
              <a:rPr lang="en-US" dirty="0"/>
              <a:t>RA messages are sent by IPv6-enabled routers every 200 seconds to provide addressing information to IPv6-enabled hosts.</a:t>
            </a:r>
            <a:endParaRPr lang="en-US" dirty="0"/>
          </a:p>
          <a:p>
            <a:pPr>
              <a:buFont typeface="Arial" panose="020B0604020202020204" pitchFamily="34" charset="0"/>
              <a:buChar char="•"/>
            </a:pPr>
            <a:r>
              <a:rPr lang="en-US" dirty="0"/>
              <a:t>RA message can include addressing information for the host such as the prefix, prefix length, DNS address, and domain name. </a:t>
            </a:r>
            <a:endParaRPr lang="en-US" dirty="0"/>
          </a:p>
          <a:p>
            <a:pPr>
              <a:buFont typeface="Arial" panose="020B0604020202020204" pitchFamily="34" charset="0"/>
              <a:buChar char="•"/>
            </a:pPr>
            <a:r>
              <a:rPr lang="en-US" dirty="0"/>
              <a:t>A host using Stateless Address Autoconfiguration (SLAAC) will set its default gateway to the link-local address of the router that sent the RA.</a:t>
            </a:r>
            <a:endParaRPr lang="en-US" dirty="0"/>
          </a:p>
          <a:p>
            <a:endParaRPr lang="en-US" dirty="0"/>
          </a:p>
        </p:txBody>
      </p:sp>
      <p:pic>
        <p:nvPicPr>
          <p:cNvPr id="4" name="Picture 3"/>
          <p:cNvPicPr>
            <a:picLocks noChangeAspect="1"/>
          </p:cNvPicPr>
          <p:nvPr/>
        </p:nvPicPr>
        <p:blipFill>
          <a:blip r:embed="rId1"/>
          <a:stretch>
            <a:fillRect/>
          </a:stretch>
        </p:blipFill>
        <p:spPr>
          <a:xfrm>
            <a:off x="4303018" y="1510074"/>
            <a:ext cx="4514531" cy="2286000"/>
          </a:xfrm>
          <a:prstGeom prst="rect">
            <a:avLst/>
          </a:prstGeom>
        </p:spPr>
      </p:pic>
    </p:spTree>
    <p:custDataLst>
      <p:tags r:id="rId2"/>
    </p:custDataLst>
  </p:cSld>
  <p:clrMapOvr>
    <a:masterClrMapping/>
  </p:clrMapOvr>
  <p:transition spd="slow">
    <p:wipe/>
  </p:transition>
</p:sld>
</file>

<file path=ppt/tags/tag1.xml><?xml version="1.0" encoding="utf-8"?>
<p:tagLst xmlns:p="http://schemas.openxmlformats.org/presentationml/2006/main">
  <p:tag name="ARTICULATE_SLIDE_THUMBNAIL_REFRESH" val="1"/>
</p:tagLst>
</file>

<file path=ppt/tags/tag10.xml><?xml version="1.0" encoding="utf-8"?>
<p:tagLst xmlns:p="http://schemas.openxmlformats.org/presentationml/2006/main">
  <p:tag name="ARTICULATE_SLIDE_THUMBNAIL_REFRESH" val="1"/>
</p:tagLst>
</file>

<file path=ppt/tags/tag11.xml><?xml version="1.0" encoding="utf-8"?>
<p:tagLst xmlns:p="http://schemas.openxmlformats.org/presentationml/2006/main">
  <p:tag name="ARTICULATE_SLIDE_THUMBNAIL_REFRESH" val="1"/>
</p:tagLst>
</file>

<file path=ppt/tags/tag12.xml><?xml version="1.0" encoding="utf-8"?>
<p:tagLst xmlns:p="http://schemas.openxmlformats.org/presentationml/2006/main">
  <p:tag name="ARTICULATE_SLIDE_THUMBNAIL_REFRESH" val="1"/>
</p:tagLst>
</file>

<file path=ppt/tags/tag13.xml><?xml version="1.0" encoding="utf-8"?>
<p:tagLst xmlns:p="http://schemas.openxmlformats.org/presentationml/2006/main">
  <p:tag name="ARTICULATE_SLIDE_THUMBNAIL_REFRESH" val="1"/>
</p:tagLst>
</file>

<file path=ppt/tags/tag14.xml><?xml version="1.0" encoding="utf-8"?>
<p:tagLst xmlns:p="http://schemas.openxmlformats.org/presentationml/2006/main">
  <p:tag name="ARTICULATE_SLIDE_THUMBNAIL_REFRESH" val="1"/>
</p:tagLst>
</file>

<file path=ppt/tags/tag15.xml><?xml version="1.0" encoding="utf-8"?>
<p:tagLst xmlns:p="http://schemas.openxmlformats.org/presentationml/2006/main">
  <p:tag name="ARTICULATE_SLIDE_THUMBNAIL_REFRESH" val="1"/>
</p:tagLst>
</file>

<file path=ppt/tags/tag16.xml><?xml version="1.0" encoding="utf-8"?>
<p:tagLst xmlns:p="http://schemas.openxmlformats.org/presentationml/2006/main">
  <p:tag name="ARTICULATE_SLIDE_THUMBNAIL_REFRESH" val="1"/>
</p:tagLst>
</file>

<file path=ppt/tags/tag17.xml><?xml version="1.0" encoding="utf-8"?>
<p:tagLst xmlns:p="http://schemas.openxmlformats.org/presentationml/2006/main">
  <p:tag name="ARTICULATE_SLIDE_THUMBNAIL_REFRESH" val="1"/>
</p:tagLst>
</file>

<file path=ppt/tags/tag18.xml><?xml version="1.0" encoding="utf-8"?>
<p:tagLst xmlns:p="http://schemas.openxmlformats.org/presentationml/2006/main">
  <p:tag name="ARTICULATE_SLIDE_THUMBNAIL_REFRESH" val="1"/>
</p:tagLst>
</file>

<file path=ppt/tags/tag19.xml><?xml version="1.0" encoding="utf-8"?>
<p:tagLst xmlns:p="http://schemas.openxmlformats.org/presentationml/2006/main">
  <p:tag name="ARTICULATE_SLIDE_THUMBNAIL_REFRESH" val="1"/>
</p:tagLst>
</file>

<file path=ppt/tags/tag2.xml><?xml version="1.0" encoding="utf-8"?>
<p:tagLst xmlns:p="http://schemas.openxmlformats.org/presentationml/2006/main">
  <p:tag name="ARTICULATE_SLIDE_THUMBNAIL_REFRESH" val="1"/>
</p:tagLst>
</file>

<file path=ppt/tags/tag20.xml><?xml version="1.0" encoding="utf-8"?>
<p:tagLst xmlns:p="http://schemas.openxmlformats.org/presentationml/2006/main">
  <p:tag name="ARTICULATE_SLIDE_THUMBNAIL_REFRESH" val="1"/>
</p:tagLst>
</file>

<file path=ppt/tags/tag21.xml><?xml version="1.0" encoding="utf-8"?>
<p:tagLst xmlns:p="http://schemas.openxmlformats.org/presentationml/2006/main">
  <p:tag name="ARTICULATE_SLIDE_THUMBNAIL_REFRESH" val="1"/>
</p:tagLst>
</file>

<file path=ppt/tags/tag22.xml><?xml version="1.0" encoding="utf-8"?>
<p:tagLst xmlns:p="http://schemas.openxmlformats.org/presentationml/2006/main">
  <p:tag name="ARTICULATE_SLIDE_THUMBNAIL_REFRESH" val="1"/>
</p:tagLst>
</file>

<file path=ppt/tags/tag23.xml><?xml version="1.0" encoding="utf-8"?>
<p:tagLst xmlns:p="http://schemas.openxmlformats.org/presentationml/2006/main">
  <p:tag name="ARTICULATE_SLIDE_THUMBNAIL_REFRESH" val="1"/>
</p:tagLst>
</file>

<file path=ppt/tags/tag24.xml><?xml version="1.0" encoding="utf-8"?>
<p:tagLst xmlns:p="http://schemas.openxmlformats.org/presentationml/2006/main">
  <p:tag name="ARTICULATE_SLIDE_THUMBNAIL_REFRESH" val="1"/>
</p:tagLst>
</file>

<file path=ppt/tags/tag25.xml><?xml version="1.0" encoding="utf-8"?>
<p:tagLst xmlns:p="http://schemas.openxmlformats.org/presentationml/2006/main">
  <p:tag name="ARTICULATE_SLIDE_THUMBNAIL_REFRESH" val="1"/>
</p:tagLst>
</file>

<file path=ppt/tags/tag26.xml><?xml version="1.0" encoding="utf-8"?>
<p:tagLst xmlns:p="http://schemas.openxmlformats.org/presentationml/2006/main">
  <p:tag name="ARTICULATE_SLIDE_THUMBNAIL_REFRESH" val="1"/>
</p:tagLst>
</file>

<file path=ppt/tags/tag27.xml><?xml version="1.0" encoding="utf-8"?>
<p:tagLst xmlns:p="http://schemas.openxmlformats.org/presentationml/2006/main">
  <p:tag name="ARTICULATE_SLIDE_THUMBNAIL_REFRESH" val="1"/>
</p:tagLst>
</file>

<file path=ppt/tags/tag28.xml><?xml version="1.0" encoding="utf-8"?>
<p:tagLst xmlns:p="http://schemas.openxmlformats.org/presentationml/2006/main">
  <p:tag name="ARTICULATE_SLIDE_COUNT" val="65"/>
  <p:tag name="ARTICULATE_PROJECT_OPEN" val="0"/>
</p:tagLst>
</file>

<file path=ppt/tags/tag3.xml><?xml version="1.0" encoding="utf-8"?>
<p:tagLst xmlns:p="http://schemas.openxmlformats.org/presentationml/2006/main">
  <p:tag name="ARTICULATE_SLIDE_THUMBNAIL_REFRESH" val="1"/>
</p:tagLst>
</file>

<file path=ppt/tags/tag4.xml><?xml version="1.0" encoding="utf-8"?>
<p:tagLst xmlns:p="http://schemas.openxmlformats.org/presentationml/2006/main">
  <p:tag name="ARTICULATE_SLIDE_THUMBNAIL_REFRESH" val="1"/>
</p:tagLst>
</file>

<file path=ppt/tags/tag5.xml><?xml version="1.0" encoding="utf-8"?>
<p:tagLst xmlns:p="http://schemas.openxmlformats.org/presentationml/2006/main">
  <p:tag name="ARTICULATE_SLIDE_THUMBNAIL_REFRESH" val="1"/>
</p:tagLst>
</file>

<file path=ppt/tags/tag6.xml><?xml version="1.0" encoding="utf-8"?>
<p:tagLst xmlns:p="http://schemas.openxmlformats.org/presentationml/2006/main">
  <p:tag name="ARTICULATE_SLIDE_THUMBNAIL_REFRESH" val="1"/>
</p:tagLst>
</file>

<file path=ppt/tags/tag7.xml><?xml version="1.0" encoding="utf-8"?>
<p:tagLst xmlns:p="http://schemas.openxmlformats.org/presentationml/2006/main">
  <p:tag name="ARTICULATE_SLIDE_THUMBNAIL_REFRESH" val="1"/>
</p:tagLst>
</file>

<file path=ppt/tags/tag8.xml><?xml version="1.0" encoding="utf-8"?>
<p:tagLst xmlns:p="http://schemas.openxmlformats.org/presentationml/2006/main">
  <p:tag name="ARTICULATE_SLIDE_THUMBNAIL_REFRESH" val="1"/>
</p:tagLst>
</file>

<file path=ppt/tags/tag9.xml><?xml version="1.0" encoding="utf-8"?>
<p:tagLst xmlns:p="http://schemas.openxmlformats.org/presentationml/2006/main">
  <p:tag name="ARTICULATE_SLIDE_THUMBNAIL_REFRESH" val="1"/>
</p:tagLst>
</file>

<file path=ppt/theme/theme1.xml><?xml version="1.0" encoding="utf-8"?>
<a:theme xmlns:a="http://schemas.openxmlformats.org/drawingml/2006/main" name="Default Theme">
  <a:themeElements>
    <a:clrScheme name="Custom 6">
      <a:dk1>
        <a:srgbClr val="58585B"/>
      </a:dk1>
      <a:lt1>
        <a:srgbClr val="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6A4D7"/>
        </a:solidFill>
        <a:ln>
          <a:noFill/>
        </a:ln>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Default Theme</Template>
  <TotalTime>0</TotalTime>
  <Words>10176</Words>
  <Application>WPS Presentation</Application>
  <PresentationFormat>On-screen Show (16:9)</PresentationFormat>
  <Paragraphs>233</Paragraphs>
  <Slides>27</Slides>
  <Notes>27</Notes>
  <HiddenSlides>1</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27</vt:i4>
      </vt:variant>
    </vt:vector>
  </HeadingPairs>
  <TitlesOfParts>
    <vt:vector size="43" baseType="lpstr">
      <vt:lpstr>Arial</vt:lpstr>
      <vt:lpstr>SimSun</vt:lpstr>
      <vt:lpstr>Wingdings</vt:lpstr>
      <vt:lpstr>MS PGothic</vt:lpstr>
      <vt:lpstr>CiscoSans Thin</vt:lpstr>
      <vt:lpstr>Segoe Print</vt:lpstr>
      <vt:lpstr>CiscoSans</vt:lpstr>
      <vt:lpstr>CiscoSans</vt:lpstr>
      <vt:lpstr>CiscoSans ExtraLight</vt:lpstr>
      <vt:lpstr>Arial</vt:lpstr>
      <vt:lpstr>CiscoSans ExtraLight</vt:lpstr>
      <vt:lpstr>Calibri</vt:lpstr>
      <vt:lpstr>Times New Roman</vt:lpstr>
      <vt:lpstr>Microsoft YaHei</vt:lpstr>
      <vt:lpstr>Arial Unicode MS</vt:lpstr>
      <vt:lpstr>Default Theme</vt:lpstr>
      <vt:lpstr>Chapter 8.2: ICMP </vt:lpstr>
      <vt:lpstr>Module Objectives</vt:lpstr>
      <vt:lpstr>13.1 ICMP Messages</vt:lpstr>
      <vt:lpstr>ICMP Messages ICMPv4 and ICMPv6 Messages</vt:lpstr>
      <vt:lpstr>ICMP Messages Host Reachability</vt:lpstr>
      <vt:lpstr>ICMP Messages Destination or Service Unreachable</vt:lpstr>
      <vt:lpstr>ICMP Messages  Time Exceeded</vt:lpstr>
      <vt:lpstr>ICMP Messages ICMPv6 Messages</vt:lpstr>
      <vt:lpstr>ICMP Messages ICMPv6 Messages (Cont.)</vt:lpstr>
      <vt:lpstr>ICMP Messages ICMPv6 Messages (Cont.)</vt:lpstr>
      <vt:lpstr>ICMP Messages ICMPv6 Messages (Cont.)</vt:lpstr>
      <vt:lpstr>ICMP Messages ICMPv6 Messages (Cont.)</vt:lpstr>
      <vt:lpstr>13.2 Ping and Traceroute Tests</vt:lpstr>
      <vt:lpstr>Ping and Traceroute Tests Ping – Test Connectivity</vt:lpstr>
      <vt:lpstr>Ping and Traceroute Tests Ping the Loopback</vt:lpstr>
      <vt:lpstr>Ping and Traceroute Tests Ping the Default Gateway</vt:lpstr>
      <vt:lpstr>Ping and Traceroute Tests Ping a Remote Host</vt:lpstr>
      <vt:lpstr>Ping and Traceroute Tests Traceroute – Test the Path</vt:lpstr>
      <vt:lpstr>Ping and Traceroute Tests Traceroute – Test the Path (Cont.)</vt:lpstr>
      <vt:lpstr>Ping and Traceroute Tests Packet Tracer – Verify IPv4 and IPv6 Addressing</vt:lpstr>
      <vt:lpstr>Ping and Traceroute Tests Packet Tracer – Use Ping and Traceroute to Test Network Connectivity</vt:lpstr>
      <vt:lpstr>13.3 Module Practice and Quiz</vt:lpstr>
      <vt:lpstr>Module Practice and Quiz Packet Tracer – Use ICMP to Test and Correct Network Connectivity</vt:lpstr>
      <vt:lpstr>Module Practice and Quiz Lab – Use Ping and Traceroute to Test Network Connectivity</vt:lpstr>
      <vt:lpstr>Module Practice and Quiz What did I learn in this module?</vt:lpstr>
      <vt:lpstr>Module 13 : ICMP New Terms and Commands</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Basic Switch and End Device Configuration</dc:title>
  <dc:creator>Stephanie Harvey</dc:creator>
  <cp:lastModifiedBy>ASUS</cp:lastModifiedBy>
  <cp:revision>285</cp:revision>
  <dcterms:created xsi:type="dcterms:W3CDTF">2019-10-18T06:21:00Z</dcterms:created>
  <dcterms:modified xsi:type="dcterms:W3CDTF">2023-10-30T02:29:09Z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ProviderInitializationData">
    <vt:lpwstr>https://cisco.jiveon.com</vt:lpwstr>
  </property>
  <property fmtid="{D5CDD505-2E9C-101B-9397-08002B2CF9AE}" pid="3" name="Offisync_UpdateToken">
    <vt:lpwstr>1</vt:lpwstr>
  </property>
  <property fmtid="{D5CDD505-2E9C-101B-9397-08002B2CF9AE}" pid="4" name="Offisync_ServerID">
    <vt:lpwstr>07841bbc-cd3c-4a76-827f-75a2226890f4</vt:lpwstr>
  </property>
  <property fmtid="{D5CDD505-2E9C-101B-9397-08002B2CF9AE}" pid="5" name="Offisync_UniqueId">
    <vt:lpwstr>1702406</vt:lpwstr>
  </property>
  <property fmtid="{D5CDD505-2E9C-101B-9397-08002B2CF9AE}" pid="6" name="Jive_VersionGuid">
    <vt:lpwstr>fd96a0b3-f68d-4727-8e4f-2128d37ed30a</vt:lpwstr>
  </property>
  <property fmtid="{D5CDD505-2E9C-101B-9397-08002B2CF9AE}" pid="7" name="Jive_LatestUserAccountName">
    <vt:lpwstr>alljohns</vt:lpwstr>
  </property>
  <property fmtid="{D5CDD505-2E9C-101B-9397-08002B2CF9AE}" pid="8" name="ArticulateGUID">
    <vt:lpwstr>F9A496F7-57D7-4028-9572-D40DFDF3715A</vt:lpwstr>
  </property>
  <property fmtid="{D5CDD505-2E9C-101B-9397-08002B2CF9AE}" pid="9" name="ArticulatePath">
    <vt:lpwstr>ITE7_Chp9_by_jg</vt:lpwstr>
  </property>
  <property fmtid="{D5CDD505-2E9C-101B-9397-08002B2CF9AE}" pid="10" name="KSOProductBuildVer">
    <vt:lpwstr>1033-11.2.0.9052</vt:lpwstr>
  </property>
</Properties>
</file>