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2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7651-9047-404A-8E7E-5EEB7AF59580}" type="datetimeFigureOut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B2D8-2F02-4A51-AC61-11D9E32FED17}" type="slidenum">
              <a:rPr lang="pl-PL" smtClean="0"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FlashIT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Najlepsza aplikacja do nauki</a:t>
            </a:r>
          </a:p>
          <a:p>
            <a:endParaRPr lang="pl-PL" dirty="0"/>
          </a:p>
          <a:p>
            <a:pPr algn="r"/>
            <a:r>
              <a:rPr lang="pl-PL" sz="1700" dirty="0" smtClean="0"/>
              <a:t>Autorzy: Michał Baniak, Radosław Plata</a:t>
            </a:r>
            <a:endParaRPr lang="pl-PL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ContentPage3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971792" cy="5422900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shuffledFiszki</a:t>
            </a:r>
            <a:r>
              <a:rPr lang="pl-PL" dirty="0" smtClean="0"/>
              <a:t>: Przetasowana lista fiszek z listy DoPowtorki.</a:t>
            </a:r>
          </a:p>
          <a:p>
            <a:r>
              <a:rPr lang="pl-PL" dirty="0" smtClean="0"/>
              <a:t>currentIndex</a:t>
            </a:r>
            <a:r>
              <a:rPr lang="pl-PL" dirty="0" smtClean="0"/>
              <a:t>: Indeks aktualnie wyświetlanej fiszki.</a:t>
            </a:r>
          </a:p>
          <a:p>
            <a:r>
              <a:rPr lang="pl-PL" dirty="0" smtClean="0"/>
              <a:t>MaxFiszki</a:t>
            </a:r>
            <a:r>
              <a:rPr lang="pl-PL" dirty="0" smtClean="0"/>
              <a:t>: Maksymalna liczba fiszek do nauki, ustawiona na wartość liczby fiszek w DoPowtorki lub 20, jeśli jest ich mniej.</a:t>
            </a:r>
          </a:p>
          <a:p>
            <a:r>
              <a:rPr lang="pl-PL" dirty="0" smtClean="0"/>
              <a:t>toCheckForeignLanguage</a:t>
            </a:r>
            <a:r>
              <a:rPr lang="pl-PL" dirty="0" smtClean="0"/>
              <a:t>: Określa, czy fiszka jest wyświetlana w języku obcym.</a:t>
            </a:r>
          </a:p>
          <a:p>
            <a:r>
              <a:rPr lang="pl-PL" b="1" dirty="0" smtClean="0"/>
              <a:t>Konstruktor ContentPage3:</a:t>
            </a:r>
          </a:p>
          <a:p>
            <a:r>
              <a:rPr lang="pl-PL" dirty="0" smtClean="0"/>
              <a:t>Inicjalizuje komponenty strony.</a:t>
            </a:r>
          </a:p>
          <a:p>
            <a:r>
              <a:rPr lang="pl-PL" dirty="0" smtClean="0"/>
              <a:t>Ustawia </a:t>
            </a:r>
            <a:r>
              <a:rPr lang="pl-PL" dirty="0" smtClean="0"/>
              <a:t>MaxFiszki</a:t>
            </a:r>
            <a:r>
              <a:rPr lang="pl-PL" dirty="0" smtClean="0"/>
              <a:t> na 20, jeśli liczba fiszek w DoPowtorki jest mniejsza.</a:t>
            </a:r>
          </a:p>
          <a:p>
            <a:r>
              <a:rPr lang="pl-PL" dirty="0" smtClean="0"/>
              <a:t>Przetasowuje fiszki i losowo wybiera, czy wyświetlić fiszkę w języku obcym.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DisplayNextFiszka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Wyświetla kolejną fiszkę w odpowiednim języku (obcy lub rodzimy).</a:t>
            </a:r>
          </a:p>
          <a:p>
            <a:r>
              <a:rPr lang="pl-PL" dirty="0" smtClean="0"/>
              <a:t>Jeśli to ostatnia fiszka, wyświetla komunikat o zakończeniu nauki.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NextClicked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Usuwa aktualną fiszkę z listy powtórkowej i dodaje ją z powrotem na koniec listy.</a:t>
            </a:r>
          </a:p>
          <a:p>
            <a:r>
              <a:rPr lang="pl-PL" dirty="0" smtClean="0"/>
              <a:t>Przechodzi do następnej fiszki.</a:t>
            </a:r>
          </a:p>
          <a:p>
            <a:r>
              <a:rPr lang="pl-PL" dirty="0" smtClean="0"/>
              <a:t>Jeśli lista DoPowtorki jest pusta, wyświetla komunikat o zakończeniu nauki i dezaktywuje przycisk b1.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fiszkaLabel_Clicked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Obsługuje kliknięcie etykiety fiszki.</a:t>
            </a:r>
          </a:p>
          <a:p>
            <a:r>
              <a:rPr lang="pl-PL" dirty="0" smtClean="0"/>
              <a:t>Animuje obrót fiszki.</a:t>
            </a:r>
          </a:p>
          <a:p>
            <a:r>
              <a:rPr lang="pl-PL" dirty="0" smtClean="0"/>
              <a:t>Zmienia tekst fiszki na odpowiedni język po zakończeniu animacji.</a:t>
            </a:r>
          </a:p>
          <a:p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928934"/>
            <a:ext cx="414070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00108"/>
            <a:ext cx="3143272" cy="329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571868" y="2000240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(Kod </a:t>
            </a:r>
            <a:r>
              <a:rPr lang="pl-PL" sz="1400" dirty="0" smtClean="0"/>
              <a:t>Xaml</a:t>
            </a:r>
            <a:r>
              <a:rPr lang="pl-PL" sz="1400" dirty="0" smtClean="0"/>
              <a:t> nie rożni się prawie wcale poza zmiana przycisków )</a:t>
            </a:r>
            <a:endParaRPr lang="pl-PL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71604" y="2571744"/>
            <a:ext cx="2897180" cy="639762"/>
          </a:xfrm>
        </p:spPr>
        <p:txBody>
          <a:bodyPr/>
          <a:lstStyle/>
          <a:p>
            <a:r>
              <a:rPr lang="pl-PL" dirty="0" smtClean="0"/>
              <a:t>Fiszka.cs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02357" y="642918"/>
            <a:ext cx="3041643" cy="639762"/>
          </a:xfrm>
        </p:spPr>
        <p:txBody>
          <a:bodyPr/>
          <a:lstStyle/>
          <a:p>
            <a:r>
              <a:rPr lang="pl-PL" dirty="0" smtClean="0"/>
              <a:t>MainPage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00034" y="3357562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tym programie zdefiniowana jest Fiszka z której korzystamy w całej aplikacji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572008"/>
            <a:ext cx="4040188" cy="163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143380"/>
            <a:ext cx="2457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55290" y="2786058"/>
            <a:ext cx="4688710" cy="103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ole tekstowe 11"/>
          <p:cNvSpPr txBox="1"/>
          <p:nvPr/>
        </p:nvSpPr>
        <p:spPr>
          <a:xfrm>
            <a:off x="4929158" y="1500174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uruchomieniu aplikacji na głównej stronie możemy skorzystać z 4 opcji zapisanych na poniższych przyciskach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429256" y="78579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28596" y="500042"/>
            <a:ext cx="3500462" cy="5715040"/>
          </a:xfrm>
        </p:spPr>
        <p:txBody>
          <a:bodyPr>
            <a:normAutofit fontScale="92500"/>
          </a:bodyPr>
          <a:lstStyle/>
          <a:p>
            <a:r>
              <a:rPr lang="pl-PL" b="1" dirty="0"/>
              <a:t>K</a:t>
            </a:r>
            <a:r>
              <a:rPr lang="pl-PL" b="1" dirty="0" smtClean="0"/>
              <a:t>lasy:</a:t>
            </a:r>
          </a:p>
          <a:p>
            <a:r>
              <a:rPr lang="pl-PL" dirty="0" smtClean="0"/>
              <a:t>DoNauki: Statyczna lista fiszek do nauki.</a:t>
            </a:r>
          </a:p>
          <a:p>
            <a:r>
              <a:rPr lang="pl-PL" dirty="0" smtClean="0"/>
              <a:t>DoPowtorki: Statyczna lista fiszek do powtórki.</a:t>
            </a:r>
          </a:p>
          <a:p>
            <a:r>
              <a:rPr lang="pl-PL" b="1" dirty="0" smtClean="0"/>
              <a:t>Konstruktor </a:t>
            </a:r>
            <a:r>
              <a:rPr lang="pl-PL" b="1" dirty="0" smtClean="0"/>
              <a:t>MainPage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Inicjalizuje komponenty strony.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OnAddFiszkaClicked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Przechodzi do strony ContentPage1 po kliknięciu przycisku "Dodaj Fiszkę".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OnStartLearningClicked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Sprawdza, czy lista DoNauki nie jest pusta.</a:t>
            </a:r>
          </a:p>
          <a:p>
            <a:r>
              <a:rPr lang="pl-PL" dirty="0" smtClean="0"/>
              <a:t>Jeśli lista jest pusta, wyświetla alert o braku fiszek.</a:t>
            </a:r>
          </a:p>
          <a:p>
            <a:r>
              <a:rPr lang="pl-PL" dirty="0" smtClean="0"/>
              <a:t>Jeśli lista nie jest pusta, przechodzi do strony ContentPage2 po kliknięciu przycisku "Rozpocznij Naukę".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OnReviseClicked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Sprawdza, czy lista DoPowtorki nie jest pusta.</a:t>
            </a:r>
          </a:p>
          <a:p>
            <a:r>
              <a:rPr lang="pl-PL" dirty="0" smtClean="0"/>
              <a:t>Jeśli lista jest pusta, wyświetla alert o braku fiszek.</a:t>
            </a:r>
          </a:p>
          <a:p>
            <a:r>
              <a:rPr lang="pl-PL" dirty="0" smtClean="0"/>
              <a:t>Jeśli lista nie jest pusta, przechodzi do strony ContentPage3 po kliknięciu przycisku "Powtórka".</a:t>
            </a:r>
          </a:p>
          <a:p>
            <a:r>
              <a:rPr lang="pl-PL" b="1" dirty="0" smtClean="0"/>
              <a:t>Metoda </a:t>
            </a:r>
            <a:r>
              <a:rPr lang="pl-PL" b="1" dirty="0" smtClean="0"/>
              <a:t>OnListClicked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Przechodzi do strony TabbedPage1 po kliknięciu przycisku "Lista".</a:t>
            </a:r>
          </a:p>
          <a:p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857232"/>
            <a:ext cx="4834044" cy="50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36355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Page1 i Page2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480"/>
            <a:ext cx="3286148" cy="785818"/>
          </a:xfrm>
        </p:spPr>
        <p:txBody>
          <a:bodyPr/>
          <a:lstStyle/>
          <a:p>
            <a:r>
              <a:rPr lang="pl-PL" dirty="0" smtClean="0"/>
              <a:t>W obu przypadkach C# jak i </a:t>
            </a:r>
            <a:r>
              <a:rPr lang="pl-PL" dirty="0" smtClean="0"/>
              <a:t>xaml</a:t>
            </a:r>
            <a:r>
              <a:rPr lang="pl-PL" dirty="0" smtClean="0"/>
              <a:t> jest prawie identyczny.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4357694"/>
            <a:ext cx="3820058" cy="184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714884"/>
            <a:ext cx="400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ole tekstowe 11"/>
          <p:cNvSpPr txBox="1"/>
          <p:nvPr/>
        </p:nvSpPr>
        <p:spPr>
          <a:xfrm>
            <a:off x="357158" y="3286124"/>
            <a:ext cx="4929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</a:t>
            </a:r>
            <a:r>
              <a:rPr lang="pl-PL" sz="1400" dirty="0" smtClean="0"/>
              <a:t>en kod jest odpowiedzialny za wyświetlanie listy fiszek przeznaczonych do powtórki na stronie Page2. Lista jest inicjalizowana przy tworzeniu strony i pobiera dane z listy DoPowtorki znajdującej się w klasie </a:t>
            </a:r>
            <a:r>
              <a:rPr lang="pl-PL" sz="1400" dirty="0" smtClean="0"/>
              <a:t>MainPage</a:t>
            </a:r>
            <a:r>
              <a:rPr lang="pl-PL" sz="1400" dirty="0" smtClean="0"/>
              <a:t>.</a:t>
            </a:r>
            <a:endParaRPr lang="pl-PL" sz="14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643050"/>
            <a:ext cx="60023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4286248" y="642918"/>
            <a:ext cx="464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Ten kod definiuje listę fiszek do nauki, wyświetlając każdą fiszkę jako element listy, gdzie główny tekst to język rodzimy, a szczegół to język obcy. Lista jest wyświetlana z separatorem w kolorze </a:t>
            </a:r>
            <a:r>
              <a:rPr lang="pl-PL" sz="1400" dirty="0" smtClean="0"/>
              <a:t>DeepSkyBlue</a:t>
            </a:r>
            <a:endParaRPr lang="pl-PL" sz="14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500562" y="4071942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Tu analogicznie znajduje się prawie identyczny kod jedyna różnicą jest zamiana </a:t>
            </a:r>
            <a:r>
              <a:rPr lang="pl-PL" sz="1400" dirty="0" smtClean="0"/>
              <a:t>Do.Nauki</a:t>
            </a:r>
            <a:r>
              <a:rPr lang="pl-PL" sz="1400" dirty="0" smtClean="0"/>
              <a:t> = </a:t>
            </a:r>
            <a:r>
              <a:rPr lang="pl-PL" sz="1400" dirty="0" smtClean="0"/>
              <a:t>Do.Powtórki</a:t>
            </a:r>
            <a:endParaRPr lang="pl-PL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Tabbed.Page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257676" cy="1250945"/>
          </a:xfrm>
        </p:spPr>
        <p:txBody>
          <a:bodyPr>
            <a:noAutofit/>
          </a:bodyPr>
          <a:lstStyle/>
          <a:p>
            <a:r>
              <a:rPr lang="pl-PL" sz="1400" b="0" dirty="0"/>
              <a:t>T</a:t>
            </a:r>
            <a:r>
              <a:rPr lang="pl-PL" sz="1400" b="0" dirty="0" smtClean="0"/>
              <a:t>en kod tworzy stronę z dwoma zakładkami w aplikacji </a:t>
            </a:r>
            <a:r>
              <a:rPr lang="pl-PL" sz="1400" b="0" dirty="0" err="1" smtClean="0"/>
              <a:t>Xamarin</a:t>
            </a:r>
            <a:r>
              <a:rPr lang="pl-PL" sz="1400" b="0" dirty="0" smtClean="0"/>
              <a:t> </a:t>
            </a:r>
            <a:r>
              <a:rPr lang="pl-PL" sz="1400" b="0" dirty="0" err="1" smtClean="0"/>
              <a:t>Forms</a:t>
            </a:r>
            <a:r>
              <a:rPr lang="pl-PL" sz="1400" b="0" dirty="0" smtClean="0"/>
              <a:t>, gdzie każda zakładka zawiera stronę zawartości ze słowami do nauki lub tymi które oznaczyliśmy jako już poznane. </a:t>
            </a:r>
            <a:endParaRPr lang="pl-PL" sz="1400" b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141817" cy="4429156"/>
          </a:xfrm>
        </p:spPr>
        <p:txBody>
          <a:bodyPr>
            <a:normAutofit/>
          </a:bodyPr>
          <a:lstStyle/>
          <a:p>
            <a:r>
              <a:rPr lang="pl-PL" sz="1500" dirty="0"/>
              <a:t>Klasa TabbedPage1:</a:t>
            </a:r>
          </a:p>
          <a:p>
            <a:r>
              <a:rPr lang="pl-PL" sz="1500" b="0" dirty="0" smtClean="0"/>
              <a:t>Dziedziczy po </a:t>
            </a:r>
            <a:r>
              <a:rPr lang="pl-PL" sz="1500" b="0" dirty="0" err="1" smtClean="0"/>
              <a:t>TabbedPage</a:t>
            </a:r>
            <a:r>
              <a:rPr lang="pl-PL" sz="1500" b="0" dirty="0" smtClean="0"/>
              <a:t> i używa atrybutu </a:t>
            </a:r>
            <a:r>
              <a:rPr lang="pl-PL" sz="1500" b="0" dirty="0" err="1" smtClean="0"/>
              <a:t>XamlCompilation</a:t>
            </a:r>
            <a:r>
              <a:rPr lang="pl-PL" sz="1500" b="0" dirty="0" smtClean="0"/>
              <a:t> do kompilacji XAML.</a:t>
            </a:r>
          </a:p>
          <a:p>
            <a:r>
              <a:rPr lang="pl-PL" sz="1500" dirty="0"/>
              <a:t>Konstruktor TabbedPage1:</a:t>
            </a:r>
          </a:p>
          <a:p>
            <a:r>
              <a:rPr lang="pl-PL" sz="1500" b="0" dirty="0" smtClean="0"/>
              <a:t>Tworzy dwie </a:t>
            </a:r>
            <a:r>
              <a:rPr lang="pl-PL" sz="1500" b="0" dirty="0" err="1" smtClean="0"/>
              <a:t>podstrony</a:t>
            </a:r>
            <a:r>
              <a:rPr lang="pl-PL" sz="1500" b="0" dirty="0" smtClean="0"/>
              <a:t> (page1 i page2) jako instancje </a:t>
            </a:r>
            <a:r>
              <a:rPr lang="pl-PL" sz="1500" b="0" dirty="0" err="1" smtClean="0"/>
              <a:t>NavigationPage</a:t>
            </a:r>
            <a:r>
              <a:rPr lang="pl-PL" sz="1500" b="0" dirty="0" smtClean="0"/>
              <a:t>, które zawierają odpowiednio Page1 i Page2.</a:t>
            </a:r>
          </a:p>
          <a:p>
            <a:r>
              <a:rPr lang="pl-PL" sz="1500" b="0" dirty="0" smtClean="0"/>
              <a:t>Dodaje te </a:t>
            </a:r>
            <a:r>
              <a:rPr lang="pl-PL" sz="1500" b="0" dirty="0" err="1" smtClean="0"/>
              <a:t>podstrony</a:t>
            </a:r>
            <a:r>
              <a:rPr lang="pl-PL" sz="1500" b="0" dirty="0" smtClean="0"/>
              <a:t> jako „dzieci” strony z zakładkami (</a:t>
            </a:r>
            <a:r>
              <a:rPr lang="pl-PL" sz="1500" b="0" dirty="0" err="1" smtClean="0"/>
              <a:t>TabbedPage</a:t>
            </a:r>
            <a:r>
              <a:rPr lang="pl-PL" sz="1500" b="0" dirty="0" smtClean="0"/>
              <a:t>).</a:t>
            </a:r>
          </a:p>
          <a:p>
            <a:r>
              <a:rPr lang="pl-PL" sz="1500" b="0" dirty="0" smtClean="0"/>
              <a:t>Podsumowując, ten kod tworzy stronę z zakładkami, która zawiera dwie zakładki: jedną dla słów, które użytkownik chce się nauczyć, oraz drugą dla słów, które już poznał. Każda zakładka jest umieszczona w osobnej </a:t>
            </a:r>
            <a:r>
              <a:rPr lang="pl-PL" sz="1500" b="0" dirty="0" err="1" smtClean="0"/>
              <a:t>podstronie</a:t>
            </a:r>
            <a:r>
              <a:rPr lang="pl-PL" sz="1500" b="0" dirty="0" smtClean="0"/>
              <a:t> nawigacyjnej, umożliwiając łatwe poruszanie się między stronami aplikacji.</a:t>
            </a:r>
          </a:p>
          <a:p>
            <a:endParaRPr lang="pl-PL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28934"/>
            <a:ext cx="4041775" cy="308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0298" y="5357826"/>
            <a:ext cx="4040188" cy="100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 poniższym zdjęciu przedstawiony jest skład naszej aplikacji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857364"/>
            <a:ext cx="4658375" cy="37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Na czy polega nasza aplikacja?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*wkleić aplikacje zaraz po otwarciu*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86106" cy="4691063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Aplikacja </a:t>
            </a:r>
            <a:r>
              <a:rPr lang="pl-PL" sz="1800" dirty="0" smtClean="0"/>
              <a:t>FlashIT</a:t>
            </a:r>
            <a:r>
              <a:rPr lang="pl-PL" sz="1800" dirty="0" smtClean="0"/>
              <a:t> ma za zadanie pozwolić użytkownikowi na błyskawiczne uczenie się informacji. Ma ona zastosowanie wielofunkcyjne ze względu na sposób działania. Nie sprowadza się do nauki konkretnych zapisanych w bazie lub z góry ustalonych wiadomości lecz daje użytkownikowi możliwość wybrania zagadnień.</a:t>
            </a:r>
            <a:endParaRPr lang="pl-PL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Działanie aplikacji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*3 zdjęcia z widoku każdej strony*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Aplikacja zawiera 4 </a:t>
            </a:r>
            <a:r>
              <a:rPr lang="pl-PL" sz="1800" dirty="0" smtClean="0"/>
              <a:t>podstrony</a:t>
            </a:r>
            <a:endParaRPr lang="pl-PL" sz="1800" dirty="0" smtClean="0"/>
          </a:p>
          <a:p>
            <a:r>
              <a:rPr lang="pl-PL" sz="1800" dirty="0" smtClean="0"/>
              <a:t>Kolejno: dodawanie fiszek,</a:t>
            </a:r>
            <a:r>
              <a:rPr lang="pl-PL" sz="1800" dirty="0"/>
              <a:t> nauka, powtórka i lista </a:t>
            </a:r>
            <a:r>
              <a:rPr lang="pl-PL" sz="1800" dirty="0" smtClean="0"/>
              <a:t>słówek. Pierwsze jak nazwa wskazuje pozwala użytkownikowi dodać fiszki. </a:t>
            </a:r>
            <a:r>
              <a:rPr lang="pl-PL" sz="1800" dirty="0" smtClean="0"/>
              <a:t>Podstrona</a:t>
            </a:r>
            <a:r>
              <a:rPr lang="pl-PL" sz="1800" dirty="0" smtClean="0"/>
              <a:t> „nauka”  uruchamia właściwy program wyświetlając fiszki w rożnej kolejności rożnymi „stronami”.</a:t>
            </a:r>
          </a:p>
          <a:p>
            <a:r>
              <a:rPr lang="pl-PL" sz="1800" dirty="0" smtClean="0"/>
              <a:t>Lista słówek pokazuje zawartość ze wszystkich fiszek w jednej liście. </a:t>
            </a:r>
            <a:endParaRPr lang="pl-PL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0" dirty="0" smtClean="0"/>
              <a:t>Program został napisany w C#, </a:t>
            </a:r>
            <a:r>
              <a:rPr lang="pl-PL" b="0" dirty="0" smtClean="0"/>
              <a:t>xaml</a:t>
            </a:r>
            <a:r>
              <a:rPr lang="pl-PL" b="0" dirty="0" smtClean="0"/>
              <a:t> w środowisku </a:t>
            </a:r>
            <a:r>
              <a:rPr lang="pl-PL" b="0" dirty="0" smtClean="0"/>
              <a:t>Xamarian.Forms</a:t>
            </a:r>
            <a:endParaRPr lang="pl-PL" b="0" dirty="0" smtClean="0"/>
          </a:p>
          <a:p>
            <a:r>
              <a:rPr lang="pl-PL" dirty="0" smtClean="0"/>
              <a:t>Aplikacja działa na Androidzie i IOS</a:t>
            </a:r>
            <a:endParaRPr lang="pl-PL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App.xaml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58204" cy="1536698"/>
          </a:xfrm>
        </p:spPr>
        <p:txBody>
          <a:bodyPr>
            <a:normAutofit/>
          </a:bodyPr>
          <a:lstStyle/>
          <a:p>
            <a:r>
              <a:rPr lang="pl-PL" sz="1800" b="0" dirty="0" smtClean="0"/>
              <a:t>Ten kod to deklaracja globalnych zasobów w aplikacji </a:t>
            </a:r>
            <a:r>
              <a:rPr lang="pl-PL" sz="1800" b="0" dirty="0" smtClean="0"/>
              <a:t>Xamarin.Forms</a:t>
            </a:r>
            <a:r>
              <a:rPr lang="pl-PL" sz="1800" b="0" dirty="0" smtClean="0"/>
              <a:t>, napisana w XAML. W sekcji &lt;</a:t>
            </a:r>
            <a:r>
              <a:rPr lang="pl-PL" sz="1800" b="0" dirty="0" smtClean="0"/>
              <a:t>Application.Resources</a:t>
            </a:r>
            <a:r>
              <a:rPr lang="pl-PL" sz="1800" b="0" dirty="0" smtClean="0"/>
              <a:t>&gt; definiuje Styl </a:t>
            </a:r>
            <a:r>
              <a:rPr lang="pl-PL" sz="1800" b="0" dirty="0"/>
              <a:t>dla przycisków (</a:t>
            </a:r>
            <a:r>
              <a:rPr lang="pl-PL" sz="1800" b="0" dirty="0" smtClean="0"/>
              <a:t>Button</a:t>
            </a:r>
            <a:r>
              <a:rPr lang="pl-PL" sz="1800" b="0" dirty="0" smtClean="0"/>
              <a:t>). Kolor tekstu ustawiony na biały.</a:t>
            </a:r>
            <a:r>
              <a:rPr lang="pl-PL" sz="1800" b="0" dirty="0"/>
              <a:t> </a:t>
            </a:r>
            <a:r>
              <a:rPr lang="pl-PL" sz="1800" b="0" dirty="0" smtClean="0"/>
              <a:t>Kod umożliwia spójny i dynamiczny wygląd przycisków w całej aplikacji.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3965" y="2714625"/>
            <a:ext cx="6730370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</a:t>
            </a:r>
            <a:r>
              <a:rPr lang="pl-PL" dirty="0" smtClean="0"/>
              <a:t> Page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42290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Nasz kod zawiera aż trzy strony.</a:t>
            </a:r>
          </a:p>
          <a:p>
            <a:r>
              <a:rPr lang="pl-PL" dirty="0" smtClean="0"/>
              <a:t>Na pierwszej </a:t>
            </a:r>
            <a:r>
              <a:rPr lang="pl-PL" dirty="0" smtClean="0"/>
              <a:t>Content</a:t>
            </a:r>
            <a:r>
              <a:rPr lang="pl-PL" dirty="0" smtClean="0"/>
              <a:t> Page1.xaml znajduje się strona do tworzenia własnych fiszek 2 pola do wpisania oraz przycisk dodający.</a:t>
            </a:r>
          </a:p>
          <a:p>
            <a:r>
              <a:rPr lang="pl-PL" dirty="0" smtClean="0"/>
              <a:t>Na analogicznej ContentPage1.cs kod warunkuje działanie powyższej strony w następujący sposób:</a:t>
            </a:r>
          </a:p>
          <a:p>
            <a:r>
              <a:rPr lang="pl-PL" b="1" dirty="0" smtClean="0"/>
              <a:t>Pobranie danych z pól tekstowych</a:t>
            </a:r>
            <a:r>
              <a:rPr lang="pl-PL" dirty="0" smtClean="0"/>
              <a:t>:</a:t>
            </a:r>
          </a:p>
          <a:p>
            <a:r>
              <a:rPr lang="pl-PL" dirty="0" smtClean="0"/>
              <a:t>entryJezykObcy.Text</a:t>
            </a:r>
            <a:r>
              <a:rPr lang="pl-PL" dirty="0" smtClean="0"/>
              <a:t>: Tekst w języku obcym.</a:t>
            </a:r>
          </a:p>
          <a:p>
            <a:r>
              <a:rPr lang="pl-PL" dirty="0" smtClean="0"/>
              <a:t>entryJezykRodzinny.Text</a:t>
            </a:r>
            <a:r>
              <a:rPr lang="pl-PL" dirty="0" smtClean="0"/>
              <a:t>: Tekst w języku rodzinnym.</a:t>
            </a:r>
          </a:p>
          <a:p>
            <a:r>
              <a:rPr lang="pl-PL" b="1" dirty="0" smtClean="0"/>
              <a:t>Walidacja</a:t>
            </a:r>
            <a:r>
              <a:rPr lang="pl-PL" dirty="0" smtClean="0"/>
              <a:t>:</a:t>
            </a:r>
          </a:p>
          <a:p>
            <a:r>
              <a:rPr lang="pl-PL" dirty="0" smtClean="0"/>
              <a:t>Sprawdzane jest, czy oba pola są wypełnione (</a:t>
            </a:r>
            <a:r>
              <a:rPr lang="pl-PL" dirty="0" smtClean="0"/>
              <a:t>IsNullOrWhiteSpace</a:t>
            </a:r>
            <a:r>
              <a:rPr lang="pl-PL" dirty="0" smtClean="0"/>
              <a:t>).</a:t>
            </a:r>
          </a:p>
          <a:p>
            <a:r>
              <a:rPr lang="pl-PL" dirty="0" smtClean="0"/>
              <a:t>Jeśli któreś pole jest puste, wyświetlany jest komunikat błędu za pomocą </a:t>
            </a:r>
            <a:r>
              <a:rPr lang="pl-PL" dirty="0" smtClean="0"/>
              <a:t>DisplayAlert</a:t>
            </a:r>
            <a:r>
              <a:rPr lang="pl-PL" dirty="0" smtClean="0"/>
              <a:t> i metoda kończy działanie.</a:t>
            </a:r>
          </a:p>
          <a:p>
            <a:r>
              <a:rPr lang="pl-PL" b="1" dirty="0" smtClean="0"/>
              <a:t>Dodanie fiszki</a:t>
            </a:r>
            <a:r>
              <a:rPr lang="pl-PL" dirty="0" smtClean="0"/>
              <a:t>:</a:t>
            </a:r>
          </a:p>
          <a:p>
            <a:r>
              <a:rPr lang="pl-PL" dirty="0" smtClean="0"/>
              <a:t>Tworzy nowy obiekt Fiszka z podanymi wartościami (</a:t>
            </a:r>
            <a:r>
              <a:rPr lang="pl-PL" dirty="0" smtClean="0"/>
              <a:t>JezykObcy</a:t>
            </a:r>
            <a:r>
              <a:rPr lang="pl-PL" dirty="0" smtClean="0"/>
              <a:t> i </a:t>
            </a:r>
            <a:r>
              <a:rPr lang="pl-PL" dirty="0" smtClean="0"/>
              <a:t>JezykRodzinny</a:t>
            </a:r>
            <a:r>
              <a:rPr lang="pl-PL" dirty="0" smtClean="0"/>
              <a:t>) i dodaje go do listy DoNauki w klasie </a:t>
            </a:r>
            <a:r>
              <a:rPr lang="pl-PL" dirty="0" smtClean="0"/>
              <a:t>MainPage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Czyszczenie pól</a:t>
            </a:r>
            <a:r>
              <a:rPr lang="pl-PL" dirty="0" smtClean="0"/>
              <a:t>:</a:t>
            </a:r>
          </a:p>
          <a:p>
            <a:r>
              <a:rPr lang="pl-PL" dirty="0" smtClean="0"/>
              <a:t>Po pomyślnym dodaniu fiszki pola tekstowe są czyszczone, ustawiając ich wartość na pusty ciąg (</a:t>
            </a:r>
            <a:r>
              <a:rPr lang="pl-PL" dirty="0" smtClean="0"/>
              <a:t>string.Empty</a:t>
            </a:r>
            <a:r>
              <a:rPr lang="pl-PL" dirty="0" smtClean="0"/>
              <a:t>).</a:t>
            </a:r>
          </a:p>
          <a:p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000108"/>
            <a:ext cx="519785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000240"/>
            <a:ext cx="5143536" cy="405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ContentPage2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686700" cy="2065338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 smtClean="0"/>
              <a:t>Sekcja Postępu:</a:t>
            </a:r>
            <a:endParaRPr lang="pl-PL" dirty="0" smtClean="0"/>
          </a:p>
          <a:p>
            <a:r>
              <a:rPr lang="pl-PL" b="1" dirty="0" smtClean="0"/>
              <a:t>Elementy </a:t>
            </a:r>
            <a:r>
              <a:rPr lang="pl-PL" dirty="0" smtClean="0"/>
              <a:t>&lt;</a:t>
            </a:r>
            <a:r>
              <a:rPr lang="pl-PL" dirty="0" smtClean="0"/>
              <a:t>Label</a:t>
            </a:r>
            <a:r>
              <a:rPr lang="pl-PL" dirty="0" smtClean="0"/>
              <a:t>&gt;</a:t>
            </a:r>
            <a:r>
              <a:rPr lang="pl-PL" b="1" dirty="0" smtClean="0"/>
              <a:t>:</a:t>
            </a:r>
            <a:r>
              <a:rPr lang="pl-PL" dirty="0" smtClean="0"/>
              <a:t> Wyświetlają tekst na ekranie. Pierwsza etykieta pokazuje "Postęp:", a druga etykieta (aktualnie pusta) wyświetli liczby postępu.</a:t>
            </a:r>
          </a:p>
          <a:p>
            <a:r>
              <a:rPr lang="pl-PL" b="1" dirty="0" smtClean="0"/>
              <a:t>Ramka z fiszką:</a:t>
            </a:r>
            <a:endParaRPr lang="pl-PL" dirty="0" smtClean="0"/>
          </a:p>
          <a:p>
            <a:r>
              <a:rPr lang="pl-PL" dirty="0" smtClean="0"/>
              <a:t>&lt;</a:t>
            </a:r>
            <a:r>
              <a:rPr lang="pl-PL" dirty="0" smtClean="0"/>
              <a:t>Frame</a:t>
            </a:r>
            <a:r>
              <a:rPr lang="pl-PL" dirty="0" smtClean="0"/>
              <a:t>&gt;</a:t>
            </a:r>
            <a:r>
              <a:rPr lang="pl-PL" b="1" dirty="0" smtClean="0"/>
              <a:t>:</a:t>
            </a:r>
            <a:r>
              <a:rPr lang="pl-PL" dirty="0" smtClean="0"/>
              <a:t> Tworzy prostokątny kontener z zaokrąglonymi rogami, cieniami i określonymi wymiarami. Jest wyśrodkowana na ekranie i ma za zadanie zawierać fiszkę.</a:t>
            </a:r>
          </a:p>
          <a:p>
            <a:r>
              <a:rPr lang="pl-PL" dirty="0" smtClean="0"/>
              <a:t>&lt;</a:t>
            </a:r>
            <a:r>
              <a:rPr lang="pl-PL" dirty="0" smtClean="0"/>
              <a:t>StackLayout</a:t>
            </a:r>
            <a:r>
              <a:rPr lang="pl-PL" dirty="0" smtClean="0"/>
              <a:t>&gt;</a:t>
            </a:r>
            <a:r>
              <a:rPr lang="pl-PL" b="1" dirty="0" smtClean="0"/>
              <a:t> wewnątrz </a:t>
            </a:r>
            <a:r>
              <a:rPr lang="pl-PL" dirty="0" smtClean="0"/>
              <a:t>&lt;</a:t>
            </a:r>
            <a:r>
              <a:rPr lang="pl-PL" dirty="0" smtClean="0"/>
              <a:t>Frame</a:t>
            </a:r>
            <a:r>
              <a:rPr lang="pl-PL" dirty="0" smtClean="0"/>
              <a:t>&gt;</a:t>
            </a:r>
            <a:r>
              <a:rPr lang="pl-PL" b="1" dirty="0" smtClean="0"/>
              <a:t>:</a:t>
            </a:r>
            <a:r>
              <a:rPr lang="pl-PL" dirty="0" smtClean="0"/>
              <a:t> To centruje przycisk z etykietą "Fiszka". Kliknięcie uruchamia handler zdarzeń </a:t>
            </a:r>
            <a:r>
              <a:rPr lang="pl-PL" dirty="0" smtClean="0"/>
              <a:t>fiszkaLabel_Clicked</a:t>
            </a:r>
            <a:r>
              <a:rPr lang="pl-PL" dirty="0" smtClean="0"/>
              <a:t>. Przycisk jest stylizowany z określonymi rozmiarami i kolorem tła.</a:t>
            </a:r>
          </a:p>
          <a:p>
            <a:r>
              <a:rPr lang="pl-PL" b="1" dirty="0" smtClean="0"/>
              <a:t>Przyciski do interakcji użytkownika:</a:t>
            </a:r>
            <a:endParaRPr lang="pl-PL" dirty="0" smtClean="0"/>
          </a:p>
          <a:p>
            <a:r>
              <a:rPr lang="pl-PL" dirty="0" smtClean="0"/>
              <a:t>&lt;</a:t>
            </a:r>
            <a:r>
              <a:rPr lang="pl-PL" dirty="0" smtClean="0"/>
              <a:t>StackLayout</a:t>
            </a:r>
            <a:r>
              <a:rPr lang="pl-PL" dirty="0" smtClean="0"/>
              <a:t> </a:t>
            </a:r>
            <a:r>
              <a:rPr lang="pl-PL" dirty="0" smtClean="0"/>
              <a:t>Orientation="Horizontal</a:t>
            </a:r>
            <a:r>
              <a:rPr lang="pl-PL" dirty="0" smtClean="0"/>
              <a:t>"</a:t>
            </a:r>
            <a:r>
              <a:rPr lang="pl-PL" b="1" dirty="0" smtClean="0"/>
              <a:t>:</a:t>
            </a:r>
            <a:r>
              <a:rPr lang="pl-PL" dirty="0" smtClean="0"/>
              <a:t> Zawiera dwa przyciski ("Znam" i "Nie znam"), ułożone poziomo. Kliknięcie tych przycisków uruchamia odpowiednio zdarzenia </a:t>
            </a:r>
            <a:r>
              <a:rPr lang="pl-PL" dirty="0" smtClean="0"/>
              <a:t>OnKnowClicked</a:t>
            </a:r>
            <a:r>
              <a:rPr lang="pl-PL" dirty="0" smtClean="0"/>
              <a:t> lub </a:t>
            </a:r>
            <a:r>
              <a:rPr lang="pl-PL" dirty="0" smtClean="0"/>
              <a:t>OnDontKnowClicked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00438"/>
            <a:ext cx="7632491" cy="281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86182" y="0"/>
            <a:ext cx="3008313" cy="519108"/>
          </a:xfrm>
        </p:spPr>
        <p:txBody>
          <a:bodyPr/>
          <a:lstStyle/>
          <a:p>
            <a:r>
              <a:rPr lang="pl-PL" dirty="0" smtClean="0"/>
              <a:t>ContentPage2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4000528" cy="6072230"/>
          </a:xfrm>
        </p:spPr>
        <p:txBody>
          <a:bodyPr>
            <a:normAutofit/>
          </a:bodyPr>
          <a:lstStyle/>
          <a:p>
            <a:r>
              <a:rPr lang="pl-PL" b="1" dirty="0" smtClean="0"/>
              <a:t>Pola klasy:</a:t>
            </a:r>
            <a:endParaRPr lang="pl-PL" dirty="0" smtClean="0"/>
          </a:p>
          <a:p>
            <a:r>
              <a:rPr lang="pl-PL" dirty="0" smtClean="0"/>
              <a:t>shuffledFiszki</a:t>
            </a:r>
            <a:r>
              <a:rPr lang="pl-PL" dirty="0" smtClean="0"/>
              <a:t>: Przetasowana lista fiszek do nauki.</a:t>
            </a:r>
          </a:p>
          <a:p>
            <a:r>
              <a:rPr lang="pl-PL" dirty="0" smtClean="0"/>
              <a:t>currentIndex</a:t>
            </a:r>
            <a:r>
              <a:rPr lang="pl-PL" dirty="0" smtClean="0"/>
              <a:t>: Indeks aktualnie wyświetlanej fiszki.</a:t>
            </a:r>
          </a:p>
          <a:p>
            <a:r>
              <a:rPr lang="pl-PL" dirty="0" smtClean="0"/>
              <a:t>MaxFiszki</a:t>
            </a:r>
            <a:r>
              <a:rPr lang="pl-PL" dirty="0" smtClean="0"/>
              <a:t>: Maksymalna liczba fiszek do nauki.</a:t>
            </a:r>
          </a:p>
          <a:p>
            <a:r>
              <a:rPr lang="pl-PL" dirty="0" smtClean="0"/>
              <a:t>toCheckForeignLanguage</a:t>
            </a:r>
            <a:r>
              <a:rPr lang="pl-PL" dirty="0" smtClean="0"/>
              <a:t>: Wskazuje, czy wyświetlać język obcy.</a:t>
            </a:r>
          </a:p>
          <a:p>
            <a:r>
              <a:rPr lang="pl-PL" b="1" dirty="0" smtClean="0"/>
              <a:t>Konstruktor klasy </a:t>
            </a:r>
            <a:r>
              <a:rPr lang="pl-PL" dirty="0" smtClean="0"/>
              <a:t>ContentPage2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Inicjalizuje komponenty strony.</a:t>
            </a:r>
          </a:p>
          <a:p>
            <a:r>
              <a:rPr lang="pl-PL" dirty="0" smtClean="0"/>
              <a:t>Ustawia maksymalną liczbę fiszek do nauki.</a:t>
            </a:r>
          </a:p>
          <a:p>
            <a:r>
              <a:rPr lang="pl-PL" dirty="0" smtClean="0"/>
              <a:t>Przetasowuje fiszki i ustawia język do wyświetlenia.</a:t>
            </a:r>
          </a:p>
          <a:p>
            <a:r>
              <a:rPr lang="pl-PL" b="1" dirty="0" smtClean="0"/>
              <a:t>Metoda </a:t>
            </a:r>
            <a:r>
              <a:rPr lang="pl-PL" dirty="0" smtClean="0"/>
              <a:t>DisplayNextFiszka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Wyświetla kolejną fiszkę w odpowiednim języku.</a:t>
            </a:r>
          </a:p>
          <a:p>
            <a:r>
              <a:rPr lang="pl-PL" dirty="0" smtClean="0"/>
              <a:t>Jeśli to ostatnia fiszka, wyświetla komunikat i dezaktywuje przyciski oraz ramkę.</a:t>
            </a:r>
          </a:p>
          <a:p>
            <a:r>
              <a:rPr lang="pl-PL" b="1" dirty="0" smtClean="0"/>
              <a:t>Metoda </a:t>
            </a:r>
            <a:r>
              <a:rPr lang="pl-PL" dirty="0" smtClean="0"/>
              <a:t>OnKnowClicked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Dodaje fiszkę do listy powtórkowej, usuwa ją z listy do nauki, i wyświetla kolejną fiszkę.</a:t>
            </a:r>
          </a:p>
          <a:p>
            <a:r>
              <a:rPr lang="pl-PL" b="1" dirty="0" smtClean="0"/>
              <a:t>Metoda </a:t>
            </a:r>
            <a:r>
              <a:rPr lang="pl-PL" dirty="0" smtClean="0"/>
              <a:t>OnDontKnowClicked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Przechodzi do następnej fiszki bez dodawania jej do powtórki.</a:t>
            </a:r>
          </a:p>
          <a:p>
            <a:r>
              <a:rPr lang="pl-PL" b="1" dirty="0" smtClean="0"/>
              <a:t>Metoda </a:t>
            </a:r>
            <a:r>
              <a:rPr lang="pl-PL" dirty="0" smtClean="0"/>
              <a:t>fiszkaLabel_Clicked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Zmienia język wyświetlanej fiszki po kliknięciu, z animacją obrotu.</a:t>
            </a:r>
          </a:p>
          <a:p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214554"/>
            <a:ext cx="403440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642918"/>
            <a:ext cx="3252776" cy="253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811496"/>
            <a:ext cx="3047984" cy="20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1164</Words>
  <Application>Microsoft Office PowerPoint</Application>
  <PresentationFormat>Pokaz na ekranie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FlashIT</vt:lpstr>
      <vt:lpstr>Na poniższym zdjęciu przedstawiony jest skład naszej aplikacji</vt:lpstr>
      <vt:lpstr>Na czy polega nasza aplikacja?</vt:lpstr>
      <vt:lpstr>Działanie aplikacji</vt:lpstr>
      <vt:lpstr>Kod </vt:lpstr>
      <vt:lpstr>App.xaml</vt:lpstr>
      <vt:lpstr>Content Page</vt:lpstr>
      <vt:lpstr>ContentPage2</vt:lpstr>
      <vt:lpstr>ContentPage2</vt:lpstr>
      <vt:lpstr>ContentPage3</vt:lpstr>
      <vt:lpstr>Slajd 11</vt:lpstr>
      <vt:lpstr>Slajd 12</vt:lpstr>
      <vt:lpstr>Page1 i Page2</vt:lpstr>
      <vt:lpstr>Tabbed.Page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FlashIT</dc:title>
  <dc:creator>Benezjuz</dc:creator>
  <cp:lastModifiedBy>Benezjuz</cp:lastModifiedBy>
  <cp:revision>10</cp:revision>
  <dcterms:created xsi:type="dcterms:W3CDTF">2024-12-11T22:50:45Z</dcterms:created>
  <dcterms:modified xsi:type="dcterms:W3CDTF">2024-12-12T00:27:37Z</dcterms:modified>
</cp:coreProperties>
</file>