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9.xml.rels" ContentType="application/vnd.openxmlformats-package.relationships+xml"/>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2.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slideLayouts/_rels/slideLayout18.xml.rels" ContentType="application/vnd.openxmlformats-package.relationships+xml"/>
  <Override PartName="/ppt/slideLayouts/_rels/slideLayout22.xml.rels" ContentType="application/vnd.openxmlformats-package.relationships+xml"/>
  <Override PartName="/ppt/slideLayouts/_rels/slideLayout57.xml.rels" ContentType="application/vnd.openxmlformats-package.relationships+xml"/>
  <Override PartName="/ppt/slideLayouts/_rels/slideLayout61.xml.rels" ContentType="application/vnd.openxmlformats-package.relationships+xml"/>
  <Override PartName="/ppt/slideLayouts/_rels/slideLayout20.xml.rels" ContentType="application/vnd.openxmlformats-package.relationships+xml"/>
  <Override PartName="/ppt/slideLayouts/_rels/slideLayout16.xml.rels" ContentType="application/vnd.openxmlformats-package.relationships+xml"/>
  <Override PartName="/ppt/slideLayouts/_rels/slideLayout21.xml.rels" ContentType="application/vnd.openxmlformats-package.relationships+xml"/>
  <Override PartName="/ppt/slideLayouts/_rels/slideLayout1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28.xml.rels" ContentType="application/vnd.openxmlformats-package.relationships+xml"/>
  <Override PartName="/ppt/slideLayouts/_rels/slideLayout14.xml.rels" ContentType="application/vnd.openxmlformats-package.relationships+xml"/>
  <Override PartName="/ppt/slideLayouts/_rels/slideLayout89.xml.rels" ContentType="application/vnd.openxmlformats-package.relationships+xml"/>
  <Override PartName="/ppt/slideLayouts/_rels/slideLayout29.xml.rels" ContentType="application/vnd.openxmlformats-package.relationships+xml"/>
  <Override PartName="/ppt/slideLayouts/_rels/slideLayout33.xml.rels" ContentType="application/vnd.openxmlformats-package.relationships+xml"/>
  <Override PartName="/ppt/slideLayouts/_rels/slideLayout62.xml.rels" ContentType="application/vnd.openxmlformats-package.relationships+xml"/>
  <Override PartName="/ppt/slideLayouts/_rels/slideLayout68.xml.rels" ContentType="application/vnd.openxmlformats-package.relationships+xml"/>
  <Override PartName="/ppt/slideLayouts/_rels/slideLayout72.xml.rels" ContentType="application/vnd.openxmlformats-package.relationships+xml"/>
  <Override PartName="/ppt/slideLayouts/_rels/slideLayout63.xml.rels" ContentType="application/vnd.openxmlformats-package.relationships+xml"/>
  <Override PartName="/ppt/slideLayouts/_rels/slideLayout69.xml.rels" ContentType="application/vnd.openxmlformats-package.relationships+xml"/>
  <Override PartName="/ppt/slideLayouts/_rels/slideLayout73.xml.rels" ContentType="application/vnd.openxmlformats-package.relationships+xml"/>
  <Override PartName="/ppt/slideLayouts/_rels/slideLayout96.xml.rels" ContentType="application/vnd.openxmlformats-package.relationships+xml"/>
  <Override PartName="/ppt/slideLayouts/_rels/slideLayout43.xml.rels" ContentType="application/vnd.openxmlformats-package.relationships+xml"/>
  <Override PartName="/ppt/slideLayouts/_rels/slideLayout97.xml.rels" ContentType="application/vnd.openxmlformats-package.relationships+xml"/>
  <Override PartName="/ppt/slideLayouts/_rels/slideLayout44.xml.rels" ContentType="application/vnd.openxmlformats-package.relationships+xml"/>
  <Override PartName="/ppt/slideLayouts/_rels/slideLayout83.xml.rels" ContentType="application/vnd.openxmlformats-package.relationships+xml"/>
  <Override PartName="/ppt/slideLayouts/_rels/slideLayout79.xml.rels" ContentType="application/vnd.openxmlformats-package.relationships+xml"/>
  <Override PartName="/ppt/slideLayouts/_rels/slideLayout30.xml.rels" ContentType="application/vnd.openxmlformats-package.relationships+xml"/>
  <Override PartName="/ppt/slideLayouts/_rels/slideLayout98.xml.rels" ContentType="application/vnd.openxmlformats-package.relationships+xml"/>
  <Override PartName="/ppt/slideLayouts/_rels/slideLayout45.xml.rels" ContentType="application/vnd.openxmlformats-package.relationships+xml"/>
  <Override PartName="/ppt/slideLayouts/_rels/slideLayout99.xml.rels" ContentType="application/vnd.openxmlformats-package.relationships+xml"/>
  <Override PartName="/ppt/slideLayouts/_rels/slideLayout50.xml.rels" ContentType="application/vnd.openxmlformats-package.relationships+xml"/>
  <Override PartName="/ppt/slideLayouts/_rels/slideLayout85.xml.rels" ContentType="application/vnd.openxmlformats-package.relationships+xml"/>
  <Override PartName="/ppt/slideLayouts/_rels/slideLayout32.xml.rels" ContentType="application/vnd.openxmlformats-package.relationships+xml"/>
  <Override PartName="/ppt/slideLayouts/_rels/slideLayout70.xml.rels" ContentType="application/vnd.openxmlformats-package.relationships+xml"/>
  <Override PartName="/ppt/slideLayouts/_rels/slideLayout66.xml.rels" ContentType="application/vnd.openxmlformats-package.relationships+xml"/>
  <Override PartName="/ppt/slideLayouts/_rels/slideLayout103.xml.rels" ContentType="application/vnd.openxmlformats-package.relationships+xml"/>
  <Override PartName="/ppt/slideLayouts/_rels/slideLayout100.xml.rels" ContentType="application/vnd.openxmlformats-package.relationships+xml"/>
  <Override PartName="/ppt/slideLayouts/_rels/slideLayout106.xml.rels" ContentType="application/vnd.openxmlformats-package.relationships+xml"/>
  <Override PartName="/ppt/slideLayouts/_rels/slideLayout80.xml.rels" ContentType="application/vnd.openxmlformats-package.relationships+xml"/>
  <Override PartName="/ppt/slideLayouts/_rels/slideLayout104.xml.rels" ContentType="application/vnd.openxmlformats-package.relationships+xml"/>
  <Override PartName="/ppt/slideLayouts/_rels/slideLayout52.xml.rels" ContentType="application/vnd.openxmlformats-package.relationships+xml"/>
  <Override PartName="/ppt/slideLayouts/_rels/slideLayout101.xml.rels" ContentType="application/vnd.openxmlformats-package.relationships+xml"/>
  <Override PartName="/ppt/slideLayouts/_rels/slideLayout107.xml.rels" ContentType="application/vnd.openxmlformats-package.relationships+xml"/>
  <Override PartName="/ppt/slideLayouts/_rels/slideLayout81.xml.rels" ContentType="application/vnd.openxmlformats-package.relationships+xml"/>
  <Override PartName="/ppt/slideLayouts/_rels/slideLayout105.xml.rels" ContentType="application/vnd.openxmlformats-package.relationships+xml"/>
  <Override PartName="/ppt/slideLayouts/_rels/slideLayout53.xml.rels" ContentType="application/vnd.openxmlformats-package.relationships+xml"/>
  <Override PartName="/ppt/slideLayouts/_rels/slideLayout58.xml.rels" ContentType="application/vnd.openxmlformats-package.relationships+xml"/>
  <Override PartName="/ppt/slideLayouts/_rels/slideLayout65.xml.rels" ContentType="application/vnd.openxmlformats-package.relationships+xml"/>
  <Override PartName="/ppt/slideLayouts/_rels/slideLayout27.xml.rels" ContentType="application/vnd.openxmlformats-package.relationships+xml"/>
  <Override PartName="/ppt/slideLayouts/_rels/slideLayout36.xml.rels" ContentType="application/vnd.openxmlformats-package.relationships+xml"/>
  <Override PartName="/ppt/slideLayouts/_rels/slideLayout9.xml.rels" ContentType="application/vnd.openxmlformats-package.relationships+xml"/>
  <Override PartName="/ppt/slideLayouts/_rels/slideLayout3.xml.rels" ContentType="application/vnd.openxmlformats-package.relationships+xml"/>
  <Override PartName="/ppt/slideLayouts/_rels/slideLayout47.xml.rels" ContentType="application/vnd.openxmlformats-package.relationships+xml"/>
  <Override PartName="/ppt/slideLayouts/_rels/slideLayout54.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_rels/slideLayout48.xml.rels" ContentType="application/vnd.openxmlformats-package.relationships+xml"/>
  <Override PartName="/ppt/slideLayouts/_rels/slideLayout39.xml.rels" ContentType="application/vnd.openxmlformats-package.relationships+xml"/>
  <Override PartName="/ppt/slideLayouts/_rels/slideLayout55.xml.rels" ContentType="application/vnd.openxmlformats-package.relationships+xml"/>
  <Override PartName="/ppt/slideLayouts/_rels/slideLayout40.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49.xml.rels" ContentType="application/vnd.openxmlformats-package.relationships+xml"/>
  <Override PartName="/ppt/slideLayouts/_rels/slideLayout34.xml.rels" ContentType="application/vnd.openxmlformats-package.relationships+xml"/>
  <Override PartName="/ppt/slideLayouts/_rels/slideLayout4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42.xml.rels" ContentType="application/vnd.openxmlformats-package.relationships+xml"/>
  <Override PartName="/ppt/slideLayouts/_rels/slideLayout35.xml.rels" ContentType="application/vnd.openxmlformats-package.relationships+xml"/>
  <Override PartName="/ppt/slideLayouts/_rels/slideLayout51.xml.rels" ContentType="application/vnd.openxmlformats-package.relationships+xml"/>
  <Override PartName="/ppt/slideLayouts/_rels/slideLayout46.xml.rels" ContentType="application/vnd.openxmlformats-package.relationships+xml"/>
  <Override PartName="/ppt/slideLayouts/_rels/slideLayout92.xml.rels" ContentType="application/vnd.openxmlformats-package.relationships+xml"/>
  <Override PartName="/ppt/slideLayouts/_rels/slideLayout38.xml.rels" ContentType="application/vnd.openxmlformats-package.relationships+xml"/>
  <Override PartName="/ppt/slideLayouts/_rels/slideLayout19.xml.rels" ContentType="application/vnd.openxmlformats-package.relationships+xml"/>
  <Override PartName="/ppt/slideLayouts/_rels/slideLayout23.xml.rels" ContentType="application/vnd.openxmlformats-package.relationships+xml"/>
  <Override PartName="/ppt/slideLayouts/_rels/slideLayout5.xml.rels" ContentType="application/vnd.openxmlformats-package.relationships+xml"/>
  <Override PartName="/ppt/slideLayouts/_rels/slideLayout37.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6.xml.rels" ContentType="application/vnd.openxmlformats-package.relationships+xml"/>
  <Override PartName="/ppt/slideLayouts/_rels/slideLayout91.xml.rels" ContentType="application/vnd.openxmlformats-package.relationships+xml"/>
  <Override PartName="/ppt/slideLayouts/_rels/slideLayout25.xml.rels" ContentType="application/vnd.openxmlformats-package.relationships+xml"/>
  <Override PartName="/ppt/slideLayouts/_rels/slideLayout90.xml.rels" ContentType="application/vnd.openxmlformats-package.relationships+xml"/>
  <Override PartName="/ppt/slideLayouts/_rels/slideLayout24.xml.rels" ContentType="application/vnd.openxmlformats-package.relationships+xml"/>
  <Override PartName="/ppt/slideLayouts/_rels/slideLayout84.xml.rels" ContentType="application/vnd.openxmlformats-package.relationships+xml"/>
  <Override PartName="/ppt/slideLayouts/_rels/slideLayout31.xml.rels" ContentType="application/vnd.openxmlformats-package.relationships+xml"/>
  <Override PartName="/ppt/slideLayouts/_rels/slideLayout75.xml.rels" ContentType="application/vnd.openxmlformats-package.relationships+xml"/>
  <Override PartName="/ppt/slideLayouts/_rels/slideLayout56.xml.rels" ContentType="application/vnd.openxmlformats-package.relationships+xml"/>
  <Override PartName="/ppt/slideLayouts/_rels/slideLayout60.xml.rels" ContentType="application/vnd.openxmlformats-package.relationships+xml"/>
  <Override PartName="/ppt/slideLayouts/_rels/slideLayout10.xml.rels" ContentType="application/vnd.openxmlformats-package.relationships+xml"/>
  <Override PartName="/ppt/slideLayouts/_rels/slideLayout59.xml.rels" ContentType="application/vnd.openxmlformats-package.relationships+xml"/>
  <Override PartName="/ppt/slideLayouts/_rels/slideLayout76.xml.rels" ContentType="application/vnd.openxmlformats-package.relationships+xml"/>
  <Override PartName="/ppt/slideLayouts/_rels/slideLayout78.xml.rels" ContentType="application/vnd.openxmlformats-package.relationships+xml"/>
  <Override PartName="/ppt/slideLayouts/_rels/slideLayout87.xml.rels" ContentType="application/vnd.openxmlformats-package.relationships+xml"/>
  <Override PartName="/ppt/slideLayouts/_rels/slideLayout94.xml.rels" ContentType="application/vnd.openxmlformats-package.relationships+xml"/>
  <Override PartName="/ppt/slideLayouts/_rels/slideLayout95.xml.rels" ContentType="application/vnd.openxmlformats-package.relationships+xml"/>
  <Override PartName="/ppt/slideLayouts/_rels/slideLayout88.xml.rels" ContentType="application/vnd.openxmlformats-package.relationships+xml"/>
  <Override PartName="/ppt/slideLayouts/_rels/slideLayout64.xml.rels" ContentType="application/vnd.openxmlformats-package.relationships+xml"/>
  <Override PartName="/ppt/slideLayouts/_rels/slideLayout77.xml.rels" ContentType="application/vnd.openxmlformats-package.relationships+xml"/>
  <Override PartName="/ppt/slideLayouts/_rels/slideLayout67.xml.rels" ContentType="application/vnd.openxmlformats-package.relationships+xml"/>
  <Override PartName="/ppt/slideLayouts/_rels/slideLayout71.xml.rels" ContentType="application/vnd.openxmlformats-package.relationships+xml"/>
  <Override PartName="/ppt/slideLayouts/_rels/slideLayout86.xml.rels" ContentType="application/vnd.openxmlformats-package.relationships+xml"/>
  <Override PartName="/ppt/slideLayouts/_rels/slideLayout93.xml.rels" ContentType="application/vnd.openxmlformats-package.relationships+xml"/>
  <Override PartName="/ppt/slideLayouts/_rels/slideLayout82.xml.rels" ContentType="application/vnd.openxmlformats-package.relationships+xml"/>
  <Override PartName="/ppt/slideLayouts/_rels/slideLayout108.xml.rels" ContentType="application/vnd.openxmlformats-package.relationships+xml"/>
  <Override PartName="/ppt/slideLayouts/_rels/slideLayout102.xml.rels" ContentType="application/vnd.openxmlformats-package.relationships+xml"/>
  <Override PartName="/ppt/slideLayouts/_rels/slideLayout74.xml.rels" ContentType="application/vnd.openxmlformats-package.relationships+xml"/>
  <Override PartName="/ppt/slideLayouts/slideLayout56.xml" ContentType="application/vnd.openxmlformats-officedocument.presentationml.slideLayout+xml"/>
  <Override PartName="/ppt/slideLayouts/slideLayout55.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slideLayout50.xml" ContentType="application/vnd.openxmlformats-officedocument.presentationml.slideLayout+xml"/>
  <Override PartName="/ppt/slideLayouts/slideLayout46.xml" ContentType="application/vnd.openxmlformats-officedocument.presentationml.slideLayout+xml"/>
  <Override PartName="/ppt/slideLayouts/slideLayout8.xml" ContentType="application/vnd.openxmlformats-officedocument.presentationml.slideLayout+xml"/>
  <Override PartName="/ppt/slideLayouts/slideLayout45.xml" ContentType="application/vnd.openxmlformats-officedocument.presentationml.slideLayout+xml"/>
  <Override PartName="/ppt/slideLayouts/slideLayout7.xml" ContentType="application/vnd.openxmlformats-officedocument.presentationml.slideLayout+xml"/>
  <Override PartName="/ppt/slideLayouts/slideLayout44.xml" ContentType="application/vnd.openxmlformats-officedocument.presentationml.slideLayout+xml"/>
  <Override PartName="/ppt/slideLayouts/slideLayout6.xml" ContentType="application/vnd.openxmlformats-officedocument.presentationml.slideLayout+xml"/>
  <Override PartName="/ppt/slideLayouts/slideLayout43.xml" ContentType="application/vnd.openxmlformats-officedocument.presentationml.slideLayout+xml"/>
  <Override PartName="/ppt/slideLayouts/slideLayout5.xml" ContentType="application/vnd.openxmlformats-officedocument.presentationml.slideLayout+xml"/>
  <Override PartName="/ppt/slideLayouts/slideLayout42.xml" ContentType="application/vnd.openxmlformats-officedocument.presentationml.slideLayout+xml"/>
  <Override PartName="/ppt/slideLayouts/slideLayout4.xml" ContentType="application/vnd.openxmlformats-officedocument.presentationml.slideLayout+xml"/>
  <Override PartName="/ppt/slideLayouts/slideLayout41.xml" ContentType="application/vnd.openxmlformats-officedocument.presentationml.slideLayout+xml"/>
  <Override PartName="/ppt/slideLayouts/slideLayout3.xml" ContentType="application/vnd.openxmlformats-officedocument.presentationml.slideLayout+xml"/>
  <Override PartName="/ppt/slideLayouts/slideLayout40.xml" ContentType="application/vnd.openxmlformats-officedocument.presentationml.slideLayout+xml"/>
  <Override PartName="/ppt/slideLayouts/slideLayout2.xml" ContentType="application/vnd.openxmlformats-officedocument.presentationml.slideLayout+xml"/>
  <Override PartName="/ppt/slideLayouts/slideLayout39.xml" ContentType="application/vnd.openxmlformats-officedocument.presentationml.slideLayout+xml"/>
  <Override PartName="/ppt/slideLayouts/slideLayout38.xml" ContentType="application/vnd.openxmlformats-officedocument.presentationml.slideLayout+xml"/>
  <Override PartName="/ppt/slideLayouts/slideLayout37.xml" ContentType="application/vnd.openxmlformats-officedocument.presentationml.slideLayout+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13.xml" ContentType="application/vnd.openxmlformats-officedocument.presentationml.slideLayout+xml"/>
  <Override PartName="/ppt/slideLayouts/slideLayout49.xml" ContentType="application/vnd.openxmlformats-officedocument.presentationml.slideLayout+xml"/>
  <Override PartName="/ppt/slideLayouts/slideLayout12.xml" ContentType="application/vnd.openxmlformats-officedocument.presentationml.slideLayout+xml"/>
  <Override PartName="/ppt/slideLayouts/slideLayout48.xml" ContentType="application/vnd.openxmlformats-officedocument.presentationml.slideLayout+xml"/>
  <Override PartName="/ppt/slideLayouts/slideLayout11.xml" ContentType="application/vnd.openxmlformats-officedocument.presentationml.slideLayout+xml"/>
  <Override PartName="/ppt/slideLayouts/slideLayout4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27.xml" ContentType="application/vnd.openxmlformats-officedocument.presentationml.slideLayout+xml"/>
  <Override PartName="/ppt/slideLayouts/slideLayout92.xml" ContentType="application/vnd.openxmlformats-officedocument.presentationml.slideLayout+xml"/>
  <Override PartName="/ppt/slideLayouts/slideLayout26.xml" ContentType="application/vnd.openxmlformats-officedocument.presentationml.slideLayout+xml"/>
  <Override PartName="/ppt/slideLayouts/slideLayout91.xml" ContentType="application/vnd.openxmlformats-officedocument.presentationml.slideLayout+xml"/>
  <Override PartName="/ppt/slideLayouts/slideLayout25.xml" ContentType="application/vnd.openxmlformats-officedocument.presentationml.slideLayout+xml"/>
  <Override PartName="/ppt/slideLayouts/slideLayout90.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19.xml" ContentType="application/vnd.openxmlformats-officedocument.presentationml.slideLayout+xml"/>
  <Override PartName="/ppt/slideLayouts/slideLayout84.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108.xml" ContentType="application/vnd.openxmlformats-officedocument.presentationml.slideLayout+xml"/>
  <Override PartName="/ppt/slideLayouts/slideLayout95.xml" ContentType="application/vnd.openxmlformats-officedocument.presentationml.slideLayout+xml"/>
  <Override PartName="/ppt/slideLayouts/slideLayout107.xml" ContentType="application/vnd.openxmlformats-officedocument.presentationml.slideLayout+xml"/>
  <Override PartName="/ppt/slideLayouts/slideLayout29.xml" ContentType="application/vnd.openxmlformats-officedocument.presentationml.slideLayout+xml"/>
  <Override PartName="/ppt/slideLayouts/slideLayout94.xml" ContentType="application/vnd.openxmlformats-officedocument.presentationml.slideLayout+xml"/>
  <Override PartName="/ppt/slideLayouts/slideLayout106.xml" ContentType="application/vnd.openxmlformats-officedocument.presentationml.slideLayout+xml"/>
  <Override PartName="/ppt/slideLayouts/slideLayout28.xml" ContentType="application/vnd.openxmlformats-officedocument.presentationml.slideLayout+xml"/>
  <Override PartName="/ppt/slideLayouts/slideLayout93.xml" ContentType="application/vnd.openxmlformats-officedocument.presentationml.slideLayout+xml"/>
  <Override PartName="/ppt/slideLayouts/slideLayout14.xml" ContentType="application/vnd.openxmlformats-officedocument.presentationml.slideLayout+xml"/>
  <Override PartName="/ppt/slideLayouts/slideLayout105.xml" ContentType="application/vnd.openxmlformats-officedocument.presentationml.slideLayout+xml"/>
  <Override PartName="/ppt/slideLayouts/slideLayout99.xml" ContentType="application/vnd.openxmlformats-officedocument.presentationml.slideLayout+xml"/>
  <Override PartName="/ppt/slideLayouts/slideLayout62.xml" ContentType="application/vnd.openxmlformats-officedocument.presentationml.slideLayout+xml"/>
  <Override PartName="/ppt/slideLayouts/slideLayout104.xml" ContentType="application/vnd.openxmlformats-officedocument.presentationml.slideLayout+xml"/>
  <Override PartName="/ppt/slideLayouts/slideLayout98.xml" ContentType="application/vnd.openxmlformats-officedocument.presentationml.slideLayout+xml"/>
  <Override PartName="/ppt/slideLayouts/slideLayout61.xml" ContentType="application/vnd.openxmlformats-officedocument.presentationml.slideLayout+xml"/>
  <Override PartName="/ppt/slideLayouts/slideLayout103.xml" ContentType="application/vnd.openxmlformats-officedocument.presentationml.slideLayout+xml"/>
  <Override PartName="/ppt/slideLayouts/slideLayout97.xml" ContentType="application/vnd.openxmlformats-officedocument.presentationml.slideLayout+xml"/>
  <Override PartName="/ppt/slideLayouts/slideLayout60.xml" ContentType="application/vnd.openxmlformats-officedocument.presentationml.slideLayout+xml"/>
  <Override PartName="/ppt/slideLayouts/slideLayout102.xml" ContentType="application/vnd.openxmlformats-officedocument.presentationml.slideLayout+xml"/>
  <Override PartName="/ppt/slideLayouts/slideLayout96.xml" ContentType="application/vnd.openxmlformats-officedocument.presentationml.slideLayout+xml"/>
  <Override PartName="/ppt/slideLayouts/slideLayout101.xml" ContentType="application/vnd.openxmlformats-officedocument.presentationml.slideLayout+xml"/>
  <Override PartName="/ppt/slideLayouts/slideLayout100.xml" ContentType="application/vnd.openxmlformats-officedocument.presentationml.slideLayout+xml"/>
  <Override PartName="/ppt/slideLayouts/slideLayout69.xml" ContentType="application/vnd.openxmlformats-officedocument.presentationml.slideLayout+xml"/>
  <Override PartName="/ppt/slideLayouts/slideLayout68.xml" ContentType="application/vnd.openxmlformats-officedocument.presentationml.slideLayout+xml"/>
  <Override PartName="/ppt/slideLayouts/slideLayout67.xml" ContentType="application/vnd.openxmlformats-officedocument.presentationml.slideLayout+xml"/>
  <Override PartName="/ppt/slideLayouts/slideLayout66.xml" ContentType="application/vnd.openxmlformats-officedocument.presentationml.slideLayout+xml"/>
  <Override PartName="/ppt/slideLayouts/slideLayout65.xml" ContentType="application/vnd.openxmlformats-officedocument.presentationml.slideLayout+xml"/>
  <Override PartName="/ppt/slideLayouts/slideLayout64.xml" ContentType="application/vnd.openxmlformats-officedocument.presentationml.slideLayout+xml"/>
  <Override PartName="/ppt/slideLayouts/slideLayout63.xml" ContentType="application/vnd.openxmlformats-officedocument.presentationml.slideLayout+xml"/>
  <Override PartName="/ppt/slideLayouts/slideLayout16.xml" ContentType="application/vnd.openxmlformats-officedocument.presentationml.slideLayout+xml"/>
  <Override PartName="/ppt/slideLayouts/slideLayout81.xml" ContentType="application/vnd.openxmlformats-officedocument.presentationml.slideLayout+xml"/>
  <Override PartName="/ppt/slideLayouts/slideLayout15.xml" ContentType="application/vnd.openxmlformats-officedocument.presentationml.slideLayout+xml"/>
  <Override PartName="/ppt/slideLayouts/slideLayout80.xml" ContentType="application/vnd.openxmlformats-officedocument.presentationml.slideLayout+xml"/>
  <Override PartName="/ppt/slideLayouts/slideLayout17.xml" ContentType="application/vnd.openxmlformats-officedocument.presentationml.slideLayout+xml"/>
  <Override PartName="/ppt/slideLayouts/slideLayout82.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58.xml" ContentType="application/vnd.openxmlformats-officedocument.presentationml.slideLayout+xml"/>
  <Override PartName="/ppt/slideLayouts/slideLayout20.xml" ContentType="application/vnd.openxmlformats-officedocument.presentationml.slideLayout+xml"/>
  <Override PartName="/ppt/slideLayouts/slideLayout57.xml" ContentType="application/vnd.openxmlformats-officedocument.presentationml.slideLayout+xml"/>
  <Override PartName="/ppt/slideLayouts/slideLayout18.xml" ContentType="application/vnd.openxmlformats-officedocument.presentationml.slideLayout+xml"/>
  <Override PartName="/ppt/slideLayouts/slideLayout83.xml" ContentType="application/vnd.openxmlformats-officedocument.presentationml.slideLayout+xml"/>
  <Override PartName="/ppt/slideLayouts/slideLayout22.xml" ContentType="application/vnd.openxmlformats-officedocument.presentationml.slideLayout+xml"/>
  <Override PartName="/ppt/slideLayouts/slideLayout59.xml" ContentType="application/vnd.openxmlformats-officedocument.presentationml.slideLayout+xml"/>
  <Override PartName="/ppt/presProps.xml" ContentType="application/vnd.openxmlformats-officedocument.presentationml.presProps+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_rels/slide24.xml.rels" ContentType="application/vnd.openxmlformats-package.relationships+xml"/>
  <Override PartName="/ppt/slides/_rels/slide15.xml.rels" ContentType="application/vnd.openxmlformats-package.relationships+xml"/>
  <Override PartName="/ppt/slides/_rels/slide31.xml.rels" ContentType="application/vnd.openxmlformats-package.relationships+xml"/>
  <Override PartName="/ppt/slides/_rels/slide4.xml.rels" ContentType="application/vnd.openxmlformats-package.relationships+xml"/>
  <Override PartName="/ppt/slides/_rels/slide21.xml.rels" ContentType="application/vnd.openxmlformats-package.relationships+xml"/>
  <Override PartName="/ppt/slides/_rels/slide8.xml.rels" ContentType="application/vnd.openxmlformats-package.relationships+xml"/>
  <Override PartName="/ppt/slides/_rels/slide27.xml.rels" ContentType="application/vnd.openxmlformats-package.relationships+xml"/>
  <Override PartName="/ppt/slides/_rels/slide2.xml.rels" ContentType="application/vnd.openxmlformats-package.relationships+xml"/>
  <Override PartName="/ppt/slides/_rels/slide5.xml.rels" ContentType="application/vnd.openxmlformats-package.relationships+xml"/>
  <Override PartName="/ppt/slides/_rels/slide33.xml.rels" ContentType="application/vnd.openxmlformats-package.relationships+xml"/>
  <Override PartName="/ppt/slides/_rels/slide6.xml.rels" ContentType="application/vnd.openxmlformats-package.relationships+xml"/>
  <Override PartName="/ppt/slides/_rels/slide16.xml.rels" ContentType="application/vnd.openxmlformats-package.relationships+xml"/>
  <Override PartName="/ppt/slides/_rels/slide32.xml.rels" ContentType="application/vnd.openxmlformats-package.relationships+xml"/>
  <Override PartName="/ppt/slides/_rels/slide25.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20.xml.rels" ContentType="application/vnd.openxmlformats-package.relationships+xml"/>
  <Override PartName="/ppt/slides/_rels/slide1.xml.rels" ContentType="application/vnd.openxmlformats-package.relationships+xml"/>
  <Override PartName="/ppt/slides/_rels/slide26.xml.rels" ContentType="application/vnd.openxmlformats-package.relationships+xml"/>
  <Override PartName="/ppt/slides/_rels/slide11.xml.rels" ContentType="application/vnd.openxmlformats-package.relationships+xml"/>
  <Override PartName="/ppt/slides/_rels/slide17.xml.rels" ContentType="application/vnd.openxmlformats-package.relationships+xml"/>
  <Override PartName="/ppt/slides/_rels/slide12.xml.rels" ContentType="application/vnd.openxmlformats-package.relationships+xml"/>
  <Override PartName="/ppt/slides/_rels/slide18.xml.rels" ContentType="application/vnd.openxmlformats-package.relationships+xml"/>
  <Override PartName="/ppt/slides/_rels/slide13.xml.rels" ContentType="application/vnd.openxmlformats-package.relationships+xml"/>
  <Override PartName="/ppt/slides/_rels/slide19.xml.rels" ContentType="application/vnd.openxmlformats-package.relationships+xml"/>
  <Override PartName="/ppt/slides/_rels/slide3.xml.rels" ContentType="application/vnd.openxmlformats-package.relationships+xml"/>
  <Override PartName="/ppt/slides/_rels/slide9.xml.rels" ContentType="application/vnd.openxmlformats-package.relationships+xml"/>
  <Override PartName="/ppt/slides/_rels/slide28.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14.xml.rels" ContentType="application/vnd.openxmlformats-package.relationships+xml"/>
  <Override PartName="/ppt/slides/slide30.xml" ContentType="application/vnd.openxmlformats-officedocument.presentationml.slide+xml"/>
  <Override PartName="/ppt/slides/slide5.xml" ContentType="application/vnd.openxmlformats-officedocument.presentationml.slide+xml"/>
  <Override PartName="/ppt/slides/slide31.xml" ContentType="application/vnd.openxmlformats-officedocument.presentationml.slide+xml"/>
  <Override PartName="/ppt/slides/slide6.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 id="2147483739" r:id="rId9"/>
    <p:sldMasterId id="2147483752" r:id="rId10"/>
  </p:sldMasterIdLst>
  <p:sldIdLst>
    <p:sldId id="256" r:id="rId11"/>
    <p:sldId id="257" r:id="rId12"/>
    <p:sldId id="258" r:id="rId13"/>
    <p:sldId id="259" r:id="rId14"/>
    <p:sldId id="260" r:id="rId15"/>
    <p:sldId id="261" r:id="rId16"/>
    <p:sldId id="262" r:id="rId17"/>
    <p:sldId id="263" r:id="rId18"/>
    <p:sldId id="264" r:id="rId19"/>
    <p:sldId id="265" r:id="rId20"/>
    <p:sldId id="266" r:id="rId21"/>
    <p:sldId id="267" r:id="rId22"/>
    <p:sldId id="268" r:id="rId23"/>
    <p:sldId id="269" r:id="rId24"/>
    <p:sldId id="270" r:id="rId25"/>
    <p:sldId id="271" r:id="rId26"/>
    <p:sldId id="272" r:id="rId27"/>
    <p:sldId id="273" r:id="rId28"/>
    <p:sldId id="274" r:id="rId29"/>
    <p:sldId id="275" r:id="rId30"/>
    <p:sldId id="276" r:id="rId31"/>
    <p:sldId id="277" r:id="rId32"/>
    <p:sldId id="278" r:id="rId33"/>
    <p:sldId id="279" r:id="rId34"/>
    <p:sldId id="280" r:id="rId35"/>
    <p:sldId id="281" r:id="rId36"/>
    <p:sldId id="282" r:id="rId37"/>
    <p:sldId id="283" r:id="rId38"/>
    <p:sldId id="284" r:id="rId39"/>
    <p:sldId id="285" r:id="rId40"/>
    <p:sldId id="286" r:id="rId41"/>
    <p:sldId id="287" r:id="rId42"/>
    <p:sldId id="288" r:id="rId43"/>
  </p:sldIdLst>
  <p:sldSz cx="12192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 Target="slides/slide1.xml"/><Relationship Id="rId12" Type="http://schemas.openxmlformats.org/officeDocument/2006/relationships/slide" Target="slides/slide2.xml"/><Relationship Id="rId13" Type="http://schemas.openxmlformats.org/officeDocument/2006/relationships/slide" Target="slides/slide3.xml"/><Relationship Id="rId14" Type="http://schemas.openxmlformats.org/officeDocument/2006/relationships/slide" Target="slides/slide4.xml"/><Relationship Id="rId15" Type="http://schemas.openxmlformats.org/officeDocument/2006/relationships/slide" Target="slides/slide5.xml"/><Relationship Id="rId16" Type="http://schemas.openxmlformats.org/officeDocument/2006/relationships/slide" Target="slides/slide6.xml"/><Relationship Id="rId17" Type="http://schemas.openxmlformats.org/officeDocument/2006/relationships/slide" Target="slides/slide7.xml"/><Relationship Id="rId18" Type="http://schemas.openxmlformats.org/officeDocument/2006/relationships/slide" Target="slides/slide8.xml"/><Relationship Id="rId19" Type="http://schemas.openxmlformats.org/officeDocument/2006/relationships/slide" Target="slides/slide9.xml"/><Relationship Id="rId20" Type="http://schemas.openxmlformats.org/officeDocument/2006/relationships/slide" Target="slides/slide10.xml"/><Relationship Id="rId21" Type="http://schemas.openxmlformats.org/officeDocument/2006/relationships/slide" Target="slides/slide11.xml"/><Relationship Id="rId22" Type="http://schemas.openxmlformats.org/officeDocument/2006/relationships/slide" Target="slides/slide12.xml"/><Relationship Id="rId23" Type="http://schemas.openxmlformats.org/officeDocument/2006/relationships/slide" Target="slides/slide13.xml"/><Relationship Id="rId24" Type="http://schemas.openxmlformats.org/officeDocument/2006/relationships/slide" Target="slides/slide14.xml"/><Relationship Id="rId25" Type="http://schemas.openxmlformats.org/officeDocument/2006/relationships/slide" Target="slides/slide15.xml"/><Relationship Id="rId26" Type="http://schemas.openxmlformats.org/officeDocument/2006/relationships/slide" Target="slides/slide16.xml"/><Relationship Id="rId27" Type="http://schemas.openxmlformats.org/officeDocument/2006/relationships/slide" Target="slides/slide17.xml"/><Relationship Id="rId28" Type="http://schemas.openxmlformats.org/officeDocument/2006/relationships/slide" Target="slides/slide18.xml"/><Relationship Id="rId29" Type="http://schemas.openxmlformats.org/officeDocument/2006/relationships/slide" Target="slides/slide19.xml"/><Relationship Id="rId30" Type="http://schemas.openxmlformats.org/officeDocument/2006/relationships/slide" Target="slides/slide20.xml"/><Relationship Id="rId31" Type="http://schemas.openxmlformats.org/officeDocument/2006/relationships/slide" Target="slides/slide21.xml"/><Relationship Id="rId32" Type="http://schemas.openxmlformats.org/officeDocument/2006/relationships/slide" Target="slides/slide22.xml"/><Relationship Id="rId33" Type="http://schemas.openxmlformats.org/officeDocument/2006/relationships/slide" Target="slides/slide23.xml"/><Relationship Id="rId34" Type="http://schemas.openxmlformats.org/officeDocument/2006/relationships/slide" Target="slides/slide24.xml"/><Relationship Id="rId35" Type="http://schemas.openxmlformats.org/officeDocument/2006/relationships/slide" Target="slides/slide25.xml"/><Relationship Id="rId36" Type="http://schemas.openxmlformats.org/officeDocument/2006/relationships/slide" Target="slides/slide26.xml"/><Relationship Id="rId37" Type="http://schemas.openxmlformats.org/officeDocument/2006/relationships/slide" Target="slides/slide27.xml"/><Relationship Id="rId38" Type="http://schemas.openxmlformats.org/officeDocument/2006/relationships/slide" Target="slides/slide28.xml"/><Relationship Id="rId39" Type="http://schemas.openxmlformats.org/officeDocument/2006/relationships/slide" Target="slides/slide29.xml"/><Relationship Id="rId40" Type="http://schemas.openxmlformats.org/officeDocument/2006/relationships/slide" Target="slides/slide30.xml"/><Relationship Id="rId41" Type="http://schemas.openxmlformats.org/officeDocument/2006/relationships/slide" Target="slides/slide31.xml"/><Relationship Id="rId42" Type="http://schemas.openxmlformats.org/officeDocument/2006/relationships/slide" Target="slides/slide32.xml"/><Relationship Id="rId43" Type="http://schemas.openxmlformats.org/officeDocument/2006/relationships/slide" Target="slides/slide33.xml"/><Relationship Id="rId44"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0.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1.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2.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3.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4.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5.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6.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7.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9.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0.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1.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2.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3.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4.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19040" y="708480"/>
            <a:ext cx="11144520" cy="49716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29" name="PlaceHolder 2"/>
          <p:cNvSpPr>
            <a:spLocks noGrp="1"/>
          </p:cNvSpPr>
          <p:nvPr>
            <p:ph/>
          </p:nvPr>
        </p:nvSpPr>
        <p:spPr>
          <a:xfrm>
            <a:off x="354600" y="1431000"/>
            <a:ext cx="11366280" cy="1533240"/>
          </a:xfrm>
          <a:prstGeom prst="rect">
            <a:avLst/>
          </a:prstGeom>
          <a:noFill/>
          <a:ln w="0">
            <a:noFill/>
          </a:ln>
        </p:spPr>
        <p:txBody>
          <a:bodyPr lIns="0" rIns="0" tIns="0" bIns="0" anchor="t">
            <a:normAutofit/>
          </a:bodyPr>
          <a:p>
            <a:endParaRPr b="0" lang="en-IN" sz="1400" spc="-1" strike="noStrike">
              <a:solidFill>
                <a:srgbClr val="000000"/>
              </a:solidFill>
              <a:latin typeface="Calibri"/>
            </a:endParaRPr>
          </a:p>
        </p:txBody>
      </p:sp>
      <p:sp>
        <p:nvSpPr>
          <p:cNvPr id="30" name="PlaceHolder 3"/>
          <p:cNvSpPr>
            <a:spLocks noGrp="1"/>
          </p:cNvSpPr>
          <p:nvPr>
            <p:ph/>
          </p:nvPr>
        </p:nvSpPr>
        <p:spPr>
          <a:xfrm>
            <a:off x="354600" y="3110400"/>
            <a:ext cx="11366280" cy="1533240"/>
          </a:xfrm>
          <a:prstGeom prst="rect">
            <a:avLst/>
          </a:prstGeom>
          <a:noFill/>
          <a:ln w="0">
            <a:noFill/>
          </a:ln>
        </p:spPr>
        <p:txBody>
          <a:bodyPr lIns="0" rIns="0" tIns="0" bIns="0" anchor="t">
            <a:normAutofit/>
          </a:bodyPr>
          <a:p>
            <a:endParaRPr b="0" lang="en-IN" sz="1400" spc="-1" strike="noStrike">
              <a:solidFill>
                <a:srgbClr val="000000"/>
              </a:solidFill>
              <a:latin typeface="Calibri"/>
            </a:endParaRPr>
          </a:p>
        </p:txBody>
      </p:sp>
    </p:spTree>
  </p:cSld>
</p:sldLayout>
</file>

<file path=ppt/slideLayouts/slideLayout10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47" name="PlaceHolder 1"/>
          <p:cNvSpPr>
            <a:spLocks noGrp="1"/>
          </p:cNvSpPr>
          <p:nvPr>
            <p:ph type="title"/>
          </p:nvPr>
        </p:nvSpPr>
        <p:spPr>
          <a:xfrm>
            <a:off x="419040" y="708480"/>
            <a:ext cx="11144520" cy="49716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348" name="PlaceHolder 2"/>
          <p:cNvSpPr>
            <a:spLocks noGrp="1"/>
          </p:cNvSpPr>
          <p:nvPr>
            <p:ph/>
          </p:nvPr>
        </p:nvSpPr>
        <p:spPr>
          <a:xfrm>
            <a:off x="354600" y="1431000"/>
            <a:ext cx="5546520" cy="3214440"/>
          </a:xfrm>
          <a:prstGeom prst="rect">
            <a:avLst/>
          </a:prstGeom>
          <a:noFill/>
          <a:ln w="0">
            <a:noFill/>
          </a:ln>
        </p:spPr>
        <p:txBody>
          <a:bodyPr lIns="0" rIns="0" tIns="0" bIns="0" anchor="t">
            <a:normAutofit/>
          </a:bodyPr>
          <a:p>
            <a:endParaRPr b="0" lang="en-IN" sz="1400" spc="-1" strike="noStrike">
              <a:solidFill>
                <a:srgbClr val="000000"/>
              </a:solidFill>
              <a:latin typeface="Calibri"/>
            </a:endParaRPr>
          </a:p>
        </p:txBody>
      </p:sp>
      <p:sp>
        <p:nvSpPr>
          <p:cNvPr id="349" name="PlaceHolder 3"/>
          <p:cNvSpPr>
            <a:spLocks noGrp="1"/>
          </p:cNvSpPr>
          <p:nvPr>
            <p:ph/>
          </p:nvPr>
        </p:nvSpPr>
        <p:spPr>
          <a:xfrm>
            <a:off x="6178680" y="1431000"/>
            <a:ext cx="5546520" cy="3214440"/>
          </a:xfrm>
          <a:prstGeom prst="rect">
            <a:avLst/>
          </a:prstGeom>
          <a:noFill/>
          <a:ln w="0">
            <a:noFill/>
          </a:ln>
        </p:spPr>
        <p:txBody>
          <a:bodyPr lIns="0" rIns="0" tIns="0" bIns="0" anchor="t">
            <a:normAutofit/>
          </a:bodyPr>
          <a:p>
            <a:endParaRPr b="0" lang="en-IN" sz="1400" spc="-1" strike="noStrike">
              <a:solidFill>
                <a:srgbClr val="000000"/>
              </a:solidFill>
              <a:latin typeface="Calibri"/>
            </a:endParaRPr>
          </a:p>
        </p:txBody>
      </p:sp>
    </p:spTree>
  </p:cSld>
</p:sldLayout>
</file>

<file path=ppt/slideLayouts/slideLayout10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50" name="PlaceHolder 1"/>
          <p:cNvSpPr>
            <a:spLocks noGrp="1"/>
          </p:cNvSpPr>
          <p:nvPr>
            <p:ph type="title"/>
          </p:nvPr>
        </p:nvSpPr>
        <p:spPr>
          <a:xfrm>
            <a:off x="419040" y="708480"/>
            <a:ext cx="11144520" cy="49716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Tree>
  </p:cSld>
</p:sldLayout>
</file>

<file path=ppt/slideLayouts/slideLayout10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51" name="PlaceHolder 1"/>
          <p:cNvSpPr>
            <a:spLocks noGrp="1"/>
          </p:cNvSpPr>
          <p:nvPr>
            <p:ph type="subTitle"/>
          </p:nvPr>
        </p:nvSpPr>
        <p:spPr>
          <a:xfrm>
            <a:off x="419040" y="708480"/>
            <a:ext cx="11144520" cy="230580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10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52" name="PlaceHolder 1"/>
          <p:cNvSpPr>
            <a:spLocks noGrp="1"/>
          </p:cNvSpPr>
          <p:nvPr>
            <p:ph type="title"/>
          </p:nvPr>
        </p:nvSpPr>
        <p:spPr>
          <a:xfrm>
            <a:off x="419040" y="708480"/>
            <a:ext cx="11144520" cy="49716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353" name="PlaceHolder 2"/>
          <p:cNvSpPr>
            <a:spLocks noGrp="1"/>
          </p:cNvSpPr>
          <p:nvPr>
            <p:ph/>
          </p:nvPr>
        </p:nvSpPr>
        <p:spPr>
          <a:xfrm>
            <a:off x="354600" y="1431000"/>
            <a:ext cx="5546520" cy="1533240"/>
          </a:xfrm>
          <a:prstGeom prst="rect">
            <a:avLst/>
          </a:prstGeom>
          <a:noFill/>
          <a:ln w="0">
            <a:noFill/>
          </a:ln>
        </p:spPr>
        <p:txBody>
          <a:bodyPr lIns="0" rIns="0" tIns="0" bIns="0" anchor="t">
            <a:normAutofit/>
          </a:bodyPr>
          <a:p>
            <a:endParaRPr b="0" lang="en-IN" sz="1400" spc="-1" strike="noStrike">
              <a:solidFill>
                <a:srgbClr val="000000"/>
              </a:solidFill>
              <a:latin typeface="Calibri"/>
            </a:endParaRPr>
          </a:p>
        </p:txBody>
      </p:sp>
      <p:sp>
        <p:nvSpPr>
          <p:cNvPr id="354" name="PlaceHolder 3"/>
          <p:cNvSpPr>
            <a:spLocks noGrp="1"/>
          </p:cNvSpPr>
          <p:nvPr>
            <p:ph/>
          </p:nvPr>
        </p:nvSpPr>
        <p:spPr>
          <a:xfrm>
            <a:off x="6178680" y="1431000"/>
            <a:ext cx="5546520" cy="3214440"/>
          </a:xfrm>
          <a:prstGeom prst="rect">
            <a:avLst/>
          </a:prstGeom>
          <a:noFill/>
          <a:ln w="0">
            <a:noFill/>
          </a:ln>
        </p:spPr>
        <p:txBody>
          <a:bodyPr lIns="0" rIns="0" tIns="0" bIns="0" anchor="t">
            <a:normAutofit/>
          </a:bodyPr>
          <a:p>
            <a:endParaRPr b="0" lang="en-IN" sz="1400" spc="-1" strike="noStrike">
              <a:solidFill>
                <a:srgbClr val="000000"/>
              </a:solidFill>
              <a:latin typeface="Calibri"/>
            </a:endParaRPr>
          </a:p>
        </p:txBody>
      </p:sp>
      <p:sp>
        <p:nvSpPr>
          <p:cNvPr id="355" name="PlaceHolder 4"/>
          <p:cNvSpPr>
            <a:spLocks noGrp="1"/>
          </p:cNvSpPr>
          <p:nvPr>
            <p:ph/>
          </p:nvPr>
        </p:nvSpPr>
        <p:spPr>
          <a:xfrm>
            <a:off x="354600" y="3110400"/>
            <a:ext cx="5546520" cy="1533240"/>
          </a:xfrm>
          <a:prstGeom prst="rect">
            <a:avLst/>
          </a:prstGeom>
          <a:noFill/>
          <a:ln w="0">
            <a:noFill/>
          </a:ln>
        </p:spPr>
        <p:txBody>
          <a:bodyPr lIns="0" rIns="0" tIns="0" bIns="0" anchor="t">
            <a:normAutofit/>
          </a:bodyPr>
          <a:p>
            <a:endParaRPr b="0" lang="en-IN" sz="1400" spc="-1" strike="noStrike">
              <a:solidFill>
                <a:srgbClr val="000000"/>
              </a:solidFill>
              <a:latin typeface="Calibri"/>
            </a:endParaRPr>
          </a:p>
        </p:txBody>
      </p:sp>
    </p:spTree>
  </p:cSld>
</p:sldLayout>
</file>

<file path=ppt/slideLayouts/slideLayout10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56" name="PlaceHolder 1"/>
          <p:cNvSpPr>
            <a:spLocks noGrp="1"/>
          </p:cNvSpPr>
          <p:nvPr>
            <p:ph type="title"/>
          </p:nvPr>
        </p:nvSpPr>
        <p:spPr>
          <a:xfrm>
            <a:off x="419040" y="708480"/>
            <a:ext cx="11144520" cy="49716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357" name="PlaceHolder 2"/>
          <p:cNvSpPr>
            <a:spLocks noGrp="1"/>
          </p:cNvSpPr>
          <p:nvPr>
            <p:ph/>
          </p:nvPr>
        </p:nvSpPr>
        <p:spPr>
          <a:xfrm>
            <a:off x="354600" y="1431000"/>
            <a:ext cx="5546520" cy="3214440"/>
          </a:xfrm>
          <a:prstGeom prst="rect">
            <a:avLst/>
          </a:prstGeom>
          <a:noFill/>
          <a:ln w="0">
            <a:noFill/>
          </a:ln>
        </p:spPr>
        <p:txBody>
          <a:bodyPr lIns="0" rIns="0" tIns="0" bIns="0" anchor="t">
            <a:normAutofit/>
          </a:bodyPr>
          <a:p>
            <a:endParaRPr b="0" lang="en-IN" sz="1400" spc="-1" strike="noStrike">
              <a:solidFill>
                <a:srgbClr val="000000"/>
              </a:solidFill>
              <a:latin typeface="Calibri"/>
            </a:endParaRPr>
          </a:p>
        </p:txBody>
      </p:sp>
      <p:sp>
        <p:nvSpPr>
          <p:cNvPr id="358" name="PlaceHolder 3"/>
          <p:cNvSpPr>
            <a:spLocks noGrp="1"/>
          </p:cNvSpPr>
          <p:nvPr>
            <p:ph/>
          </p:nvPr>
        </p:nvSpPr>
        <p:spPr>
          <a:xfrm>
            <a:off x="6178680" y="1431000"/>
            <a:ext cx="5546520" cy="1533240"/>
          </a:xfrm>
          <a:prstGeom prst="rect">
            <a:avLst/>
          </a:prstGeom>
          <a:noFill/>
          <a:ln w="0">
            <a:noFill/>
          </a:ln>
        </p:spPr>
        <p:txBody>
          <a:bodyPr lIns="0" rIns="0" tIns="0" bIns="0" anchor="t">
            <a:normAutofit/>
          </a:bodyPr>
          <a:p>
            <a:endParaRPr b="0" lang="en-IN" sz="1400" spc="-1" strike="noStrike">
              <a:solidFill>
                <a:srgbClr val="000000"/>
              </a:solidFill>
              <a:latin typeface="Calibri"/>
            </a:endParaRPr>
          </a:p>
        </p:txBody>
      </p:sp>
      <p:sp>
        <p:nvSpPr>
          <p:cNvPr id="359" name="PlaceHolder 4"/>
          <p:cNvSpPr>
            <a:spLocks noGrp="1"/>
          </p:cNvSpPr>
          <p:nvPr>
            <p:ph/>
          </p:nvPr>
        </p:nvSpPr>
        <p:spPr>
          <a:xfrm>
            <a:off x="6178680" y="3110400"/>
            <a:ext cx="5546520" cy="1533240"/>
          </a:xfrm>
          <a:prstGeom prst="rect">
            <a:avLst/>
          </a:prstGeom>
          <a:noFill/>
          <a:ln w="0">
            <a:noFill/>
          </a:ln>
        </p:spPr>
        <p:txBody>
          <a:bodyPr lIns="0" rIns="0" tIns="0" bIns="0" anchor="t">
            <a:normAutofit/>
          </a:bodyPr>
          <a:p>
            <a:endParaRPr b="0" lang="en-IN" sz="1400" spc="-1" strike="noStrike">
              <a:solidFill>
                <a:srgbClr val="000000"/>
              </a:solidFill>
              <a:latin typeface="Calibri"/>
            </a:endParaRPr>
          </a:p>
        </p:txBody>
      </p:sp>
    </p:spTree>
  </p:cSld>
</p:sldLayout>
</file>

<file path=ppt/slideLayouts/slideLayout10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60" name="PlaceHolder 1"/>
          <p:cNvSpPr>
            <a:spLocks noGrp="1"/>
          </p:cNvSpPr>
          <p:nvPr>
            <p:ph type="title"/>
          </p:nvPr>
        </p:nvSpPr>
        <p:spPr>
          <a:xfrm>
            <a:off x="419040" y="708480"/>
            <a:ext cx="11144520" cy="49716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361" name="PlaceHolder 2"/>
          <p:cNvSpPr>
            <a:spLocks noGrp="1"/>
          </p:cNvSpPr>
          <p:nvPr>
            <p:ph/>
          </p:nvPr>
        </p:nvSpPr>
        <p:spPr>
          <a:xfrm>
            <a:off x="354600" y="1431000"/>
            <a:ext cx="5546520" cy="1533240"/>
          </a:xfrm>
          <a:prstGeom prst="rect">
            <a:avLst/>
          </a:prstGeom>
          <a:noFill/>
          <a:ln w="0">
            <a:noFill/>
          </a:ln>
        </p:spPr>
        <p:txBody>
          <a:bodyPr lIns="0" rIns="0" tIns="0" bIns="0" anchor="t">
            <a:normAutofit/>
          </a:bodyPr>
          <a:p>
            <a:endParaRPr b="0" lang="en-IN" sz="1400" spc="-1" strike="noStrike">
              <a:solidFill>
                <a:srgbClr val="000000"/>
              </a:solidFill>
              <a:latin typeface="Calibri"/>
            </a:endParaRPr>
          </a:p>
        </p:txBody>
      </p:sp>
      <p:sp>
        <p:nvSpPr>
          <p:cNvPr id="362" name="PlaceHolder 3"/>
          <p:cNvSpPr>
            <a:spLocks noGrp="1"/>
          </p:cNvSpPr>
          <p:nvPr>
            <p:ph/>
          </p:nvPr>
        </p:nvSpPr>
        <p:spPr>
          <a:xfrm>
            <a:off x="6178680" y="1431000"/>
            <a:ext cx="5546520" cy="1533240"/>
          </a:xfrm>
          <a:prstGeom prst="rect">
            <a:avLst/>
          </a:prstGeom>
          <a:noFill/>
          <a:ln w="0">
            <a:noFill/>
          </a:ln>
        </p:spPr>
        <p:txBody>
          <a:bodyPr lIns="0" rIns="0" tIns="0" bIns="0" anchor="t">
            <a:normAutofit/>
          </a:bodyPr>
          <a:p>
            <a:endParaRPr b="0" lang="en-IN" sz="1400" spc="-1" strike="noStrike">
              <a:solidFill>
                <a:srgbClr val="000000"/>
              </a:solidFill>
              <a:latin typeface="Calibri"/>
            </a:endParaRPr>
          </a:p>
        </p:txBody>
      </p:sp>
      <p:sp>
        <p:nvSpPr>
          <p:cNvPr id="363" name="PlaceHolder 4"/>
          <p:cNvSpPr>
            <a:spLocks noGrp="1"/>
          </p:cNvSpPr>
          <p:nvPr>
            <p:ph/>
          </p:nvPr>
        </p:nvSpPr>
        <p:spPr>
          <a:xfrm>
            <a:off x="354600" y="3110400"/>
            <a:ext cx="11366280" cy="1533240"/>
          </a:xfrm>
          <a:prstGeom prst="rect">
            <a:avLst/>
          </a:prstGeom>
          <a:noFill/>
          <a:ln w="0">
            <a:noFill/>
          </a:ln>
        </p:spPr>
        <p:txBody>
          <a:bodyPr lIns="0" rIns="0" tIns="0" bIns="0" anchor="t">
            <a:normAutofit/>
          </a:bodyPr>
          <a:p>
            <a:endParaRPr b="0" lang="en-IN" sz="1400" spc="-1" strike="noStrike">
              <a:solidFill>
                <a:srgbClr val="000000"/>
              </a:solidFill>
              <a:latin typeface="Calibri"/>
            </a:endParaRPr>
          </a:p>
        </p:txBody>
      </p:sp>
    </p:spTree>
  </p:cSld>
</p:sldLayout>
</file>

<file path=ppt/slideLayouts/slideLayout10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64" name="PlaceHolder 1"/>
          <p:cNvSpPr>
            <a:spLocks noGrp="1"/>
          </p:cNvSpPr>
          <p:nvPr>
            <p:ph type="title"/>
          </p:nvPr>
        </p:nvSpPr>
        <p:spPr>
          <a:xfrm>
            <a:off x="419040" y="708480"/>
            <a:ext cx="11144520" cy="49716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365" name="PlaceHolder 2"/>
          <p:cNvSpPr>
            <a:spLocks noGrp="1"/>
          </p:cNvSpPr>
          <p:nvPr>
            <p:ph/>
          </p:nvPr>
        </p:nvSpPr>
        <p:spPr>
          <a:xfrm>
            <a:off x="354600" y="1431000"/>
            <a:ext cx="11366280" cy="1533240"/>
          </a:xfrm>
          <a:prstGeom prst="rect">
            <a:avLst/>
          </a:prstGeom>
          <a:noFill/>
          <a:ln w="0">
            <a:noFill/>
          </a:ln>
        </p:spPr>
        <p:txBody>
          <a:bodyPr lIns="0" rIns="0" tIns="0" bIns="0" anchor="t">
            <a:normAutofit/>
          </a:bodyPr>
          <a:p>
            <a:endParaRPr b="0" lang="en-IN" sz="1400" spc="-1" strike="noStrike">
              <a:solidFill>
                <a:srgbClr val="000000"/>
              </a:solidFill>
              <a:latin typeface="Calibri"/>
            </a:endParaRPr>
          </a:p>
        </p:txBody>
      </p:sp>
      <p:sp>
        <p:nvSpPr>
          <p:cNvPr id="366" name="PlaceHolder 3"/>
          <p:cNvSpPr>
            <a:spLocks noGrp="1"/>
          </p:cNvSpPr>
          <p:nvPr>
            <p:ph/>
          </p:nvPr>
        </p:nvSpPr>
        <p:spPr>
          <a:xfrm>
            <a:off x="354600" y="3110400"/>
            <a:ext cx="11366280" cy="1533240"/>
          </a:xfrm>
          <a:prstGeom prst="rect">
            <a:avLst/>
          </a:prstGeom>
          <a:noFill/>
          <a:ln w="0">
            <a:noFill/>
          </a:ln>
        </p:spPr>
        <p:txBody>
          <a:bodyPr lIns="0" rIns="0" tIns="0" bIns="0" anchor="t">
            <a:normAutofit/>
          </a:bodyPr>
          <a:p>
            <a:endParaRPr b="0" lang="en-IN" sz="1400" spc="-1" strike="noStrike">
              <a:solidFill>
                <a:srgbClr val="000000"/>
              </a:solidFill>
              <a:latin typeface="Calibri"/>
            </a:endParaRPr>
          </a:p>
        </p:txBody>
      </p:sp>
    </p:spTree>
  </p:cSld>
</p:sldLayout>
</file>

<file path=ppt/slideLayouts/slideLayout10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67" name="PlaceHolder 1"/>
          <p:cNvSpPr>
            <a:spLocks noGrp="1"/>
          </p:cNvSpPr>
          <p:nvPr>
            <p:ph type="title"/>
          </p:nvPr>
        </p:nvSpPr>
        <p:spPr>
          <a:xfrm>
            <a:off x="419040" y="708480"/>
            <a:ext cx="11144520" cy="49716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368" name="PlaceHolder 2"/>
          <p:cNvSpPr>
            <a:spLocks noGrp="1"/>
          </p:cNvSpPr>
          <p:nvPr>
            <p:ph/>
          </p:nvPr>
        </p:nvSpPr>
        <p:spPr>
          <a:xfrm>
            <a:off x="354600" y="1431000"/>
            <a:ext cx="5546520" cy="1533240"/>
          </a:xfrm>
          <a:prstGeom prst="rect">
            <a:avLst/>
          </a:prstGeom>
          <a:noFill/>
          <a:ln w="0">
            <a:noFill/>
          </a:ln>
        </p:spPr>
        <p:txBody>
          <a:bodyPr lIns="0" rIns="0" tIns="0" bIns="0" anchor="t">
            <a:normAutofit/>
          </a:bodyPr>
          <a:p>
            <a:endParaRPr b="0" lang="en-IN" sz="1400" spc="-1" strike="noStrike">
              <a:solidFill>
                <a:srgbClr val="000000"/>
              </a:solidFill>
              <a:latin typeface="Calibri"/>
            </a:endParaRPr>
          </a:p>
        </p:txBody>
      </p:sp>
      <p:sp>
        <p:nvSpPr>
          <p:cNvPr id="369" name="PlaceHolder 3"/>
          <p:cNvSpPr>
            <a:spLocks noGrp="1"/>
          </p:cNvSpPr>
          <p:nvPr>
            <p:ph/>
          </p:nvPr>
        </p:nvSpPr>
        <p:spPr>
          <a:xfrm>
            <a:off x="6178680" y="1431000"/>
            <a:ext cx="5546520" cy="1533240"/>
          </a:xfrm>
          <a:prstGeom prst="rect">
            <a:avLst/>
          </a:prstGeom>
          <a:noFill/>
          <a:ln w="0">
            <a:noFill/>
          </a:ln>
        </p:spPr>
        <p:txBody>
          <a:bodyPr lIns="0" rIns="0" tIns="0" bIns="0" anchor="t">
            <a:normAutofit/>
          </a:bodyPr>
          <a:p>
            <a:endParaRPr b="0" lang="en-IN" sz="1400" spc="-1" strike="noStrike">
              <a:solidFill>
                <a:srgbClr val="000000"/>
              </a:solidFill>
              <a:latin typeface="Calibri"/>
            </a:endParaRPr>
          </a:p>
        </p:txBody>
      </p:sp>
      <p:sp>
        <p:nvSpPr>
          <p:cNvPr id="370" name="PlaceHolder 4"/>
          <p:cNvSpPr>
            <a:spLocks noGrp="1"/>
          </p:cNvSpPr>
          <p:nvPr>
            <p:ph/>
          </p:nvPr>
        </p:nvSpPr>
        <p:spPr>
          <a:xfrm>
            <a:off x="354600" y="3110400"/>
            <a:ext cx="5546520" cy="1533240"/>
          </a:xfrm>
          <a:prstGeom prst="rect">
            <a:avLst/>
          </a:prstGeom>
          <a:noFill/>
          <a:ln w="0">
            <a:noFill/>
          </a:ln>
        </p:spPr>
        <p:txBody>
          <a:bodyPr lIns="0" rIns="0" tIns="0" bIns="0" anchor="t">
            <a:normAutofit/>
          </a:bodyPr>
          <a:p>
            <a:endParaRPr b="0" lang="en-IN" sz="1400" spc="-1" strike="noStrike">
              <a:solidFill>
                <a:srgbClr val="000000"/>
              </a:solidFill>
              <a:latin typeface="Calibri"/>
            </a:endParaRPr>
          </a:p>
        </p:txBody>
      </p:sp>
      <p:sp>
        <p:nvSpPr>
          <p:cNvPr id="371" name="PlaceHolder 5"/>
          <p:cNvSpPr>
            <a:spLocks noGrp="1"/>
          </p:cNvSpPr>
          <p:nvPr>
            <p:ph/>
          </p:nvPr>
        </p:nvSpPr>
        <p:spPr>
          <a:xfrm>
            <a:off x="6178680" y="3110400"/>
            <a:ext cx="5546520" cy="1533240"/>
          </a:xfrm>
          <a:prstGeom prst="rect">
            <a:avLst/>
          </a:prstGeom>
          <a:noFill/>
          <a:ln w="0">
            <a:noFill/>
          </a:ln>
        </p:spPr>
        <p:txBody>
          <a:bodyPr lIns="0" rIns="0" tIns="0" bIns="0" anchor="t">
            <a:normAutofit/>
          </a:bodyPr>
          <a:p>
            <a:endParaRPr b="0" lang="en-IN" sz="1400" spc="-1" strike="noStrike">
              <a:solidFill>
                <a:srgbClr val="000000"/>
              </a:solidFill>
              <a:latin typeface="Calibri"/>
            </a:endParaRPr>
          </a:p>
        </p:txBody>
      </p:sp>
    </p:spTree>
  </p:cSld>
</p:sldLayout>
</file>

<file path=ppt/slideLayouts/slideLayout10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72" name="PlaceHolder 1"/>
          <p:cNvSpPr>
            <a:spLocks noGrp="1"/>
          </p:cNvSpPr>
          <p:nvPr>
            <p:ph type="title"/>
          </p:nvPr>
        </p:nvSpPr>
        <p:spPr>
          <a:xfrm>
            <a:off x="419040" y="708480"/>
            <a:ext cx="11144520" cy="49716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373" name="PlaceHolder 2"/>
          <p:cNvSpPr>
            <a:spLocks noGrp="1"/>
          </p:cNvSpPr>
          <p:nvPr>
            <p:ph/>
          </p:nvPr>
        </p:nvSpPr>
        <p:spPr>
          <a:xfrm>
            <a:off x="354600" y="1431000"/>
            <a:ext cx="3659760" cy="1533240"/>
          </a:xfrm>
          <a:prstGeom prst="rect">
            <a:avLst/>
          </a:prstGeom>
          <a:noFill/>
          <a:ln w="0">
            <a:noFill/>
          </a:ln>
        </p:spPr>
        <p:txBody>
          <a:bodyPr lIns="0" rIns="0" tIns="0" bIns="0" anchor="t">
            <a:normAutofit/>
          </a:bodyPr>
          <a:p>
            <a:endParaRPr b="0" lang="en-IN" sz="1400" spc="-1" strike="noStrike">
              <a:solidFill>
                <a:srgbClr val="000000"/>
              </a:solidFill>
              <a:latin typeface="Calibri"/>
            </a:endParaRPr>
          </a:p>
        </p:txBody>
      </p:sp>
      <p:sp>
        <p:nvSpPr>
          <p:cNvPr id="374" name="PlaceHolder 3"/>
          <p:cNvSpPr>
            <a:spLocks noGrp="1"/>
          </p:cNvSpPr>
          <p:nvPr>
            <p:ph/>
          </p:nvPr>
        </p:nvSpPr>
        <p:spPr>
          <a:xfrm>
            <a:off x="4197600" y="1431000"/>
            <a:ext cx="3659760" cy="1533240"/>
          </a:xfrm>
          <a:prstGeom prst="rect">
            <a:avLst/>
          </a:prstGeom>
          <a:noFill/>
          <a:ln w="0">
            <a:noFill/>
          </a:ln>
        </p:spPr>
        <p:txBody>
          <a:bodyPr lIns="0" rIns="0" tIns="0" bIns="0" anchor="t">
            <a:normAutofit/>
          </a:bodyPr>
          <a:p>
            <a:endParaRPr b="0" lang="en-IN" sz="1400" spc="-1" strike="noStrike">
              <a:solidFill>
                <a:srgbClr val="000000"/>
              </a:solidFill>
              <a:latin typeface="Calibri"/>
            </a:endParaRPr>
          </a:p>
        </p:txBody>
      </p:sp>
      <p:sp>
        <p:nvSpPr>
          <p:cNvPr id="375" name="PlaceHolder 4"/>
          <p:cNvSpPr>
            <a:spLocks noGrp="1"/>
          </p:cNvSpPr>
          <p:nvPr>
            <p:ph/>
          </p:nvPr>
        </p:nvSpPr>
        <p:spPr>
          <a:xfrm>
            <a:off x="8040960" y="1431000"/>
            <a:ext cx="3659760" cy="1533240"/>
          </a:xfrm>
          <a:prstGeom prst="rect">
            <a:avLst/>
          </a:prstGeom>
          <a:noFill/>
          <a:ln w="0">
            <a:noFill/>
          </a:ln>
        </p:spPr>
        <p:txBody>
          <a:bodyPr lIns="0" rIns="0" tIns="0" bIns="0" anchor="t">
            <a:normAutofit/>
          </a:bodyPr>
          <a:p>
            <a:endParaRPr b="0" lang="en-IN" sz="1400" spc="-1" strike="noStrike">
              <a:solidFill>
                <a:srgbClr val="000000"/>
              </a:solidFill>
              <a:latin typeface="Calibri"/>
            </a:endParaRPr>
          </a:p>
        </p:txBody>
      </p:sp>
      <p:sp>
        <p:nvSpPr>
          <p:cNvPr id="376" name="PlaceHolder 5"/>
          <p:cNvSpPr>
            <a:spLocks noGrp="1"/>
          </p:cNvSpPr>
          <p:nvPr>
            <p:ph/>
          </p:nvPr>
        </p:nvSpPr>
        <p:spPr>
          <a:xfrm>
            <a:off x="354600" y="3110400"/>
            <a:ext cx="3659760" cy="1533240"/>
          </a:xfrm>
          <a:prstGeom prst="rect">
            <a:avLst/>
          </a:prstGeom>
          <a:noFill/>
          <a:ln w="0">
            <a:noFill/>
          </a:ln>
        </p:spPr>
        <p:txBody>
          <a:bodyPr lIns="0" rIns="0" tIns="0" bIns="0" anchor="t">
            <a:normAutofit/>
          </a:bodyPr>
          <a:p>
            <a:endParaRPr b="0" lang="en-IN" sz="1400" spc="-1" strike="noStrike">
              <a:solidFill>
                <a:srgbClr val="000000"/>
              </a:solidFill>
              <a:latin typeface="Calibri"/>
            </a:endParaRPr>
          </a:p>
        </p:txBody>
      </p:sp>
      <p:sp>
        <p:nvSpPr>
          <p:cNvPr id="377" name="PlaceHolder 6"/>
          <p:cNvSpPr>
            <a:spLocks noGrp="1"/>
          </p:cNvSpPr>
          <p:nvPr>
            <p:ph/>
          </p:nvPr>
        </p:nvSpPr>
        <p:spPr>
          <a:xfrm>
            <a:off x="4197600" y="3110400"/>
            <a:ext cx="3659760" cy="1533240"/>
          </a:xfrm>
          <a:prstGeom prst="rect">
            <a:avLst/>
          </a:prstGeom>
          <a:noFill/>
          <a:ln w="0">
            <a:noFill/>
          </a:ln>
        </p:spPr>
        <p:txBody>
          <a:bodyPr lIns="0" rIns="0" tIns="0" bIns="0" anchor="t">
            <a:normAutofit/>
          </a:bodyPr>
          <a:p>
            <a:endParaRPr b="0" lang="en-IN" sz="1400" spc="-1" strike="noStrike">
              <a:solidFill>
                <a:srgbClr val="000000"/>
              </a:solidFill>
              <a:latin typeface="Calibri"/>
            </a:endParaRPr>
          </a:p>
        </p:txBody>
      </p:sp>
      <p:sp>
        <p:nvSpPr>
          <p:cNvPr id="378" name="PlaceHolder 7"/>
          <p:cNvSpPr>
            <a:spLocks noGrp="1"/>
          </p:cNvSpPr>
          <p:nvPr>
            <p:ph/>
          </p:nvPr>
        </p:nvSpPr>
        <p:spPr>
          <a:xfrm>
            <a:off x="8040960" y="3110400"/>
            <a:ext cx="3659760" cy="1533240"/>
          </a:xfrm>
          <a:prstGeom prst="rect">
            <a:avLst/>
          </a:prstGeom>
          <a:noFill/>
          <a:ln w="0">
            <a:noFill/>
          </a:ln>
        </p:spPr>
        <p:txBody>
          <a:bodyPr lIns="0" rIns="0" tIns="0" bIns="0" anchor="t">
            <a:normAutofit/>
          </a:bodyPr>
          <a:p>
            <a:endParaRPr b="0" lang="en-IN" sz="14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19040" y="708480"/>
            <a:ext cx="11144520" cy="49716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32" name="PlaceHolder 2"/>
          <p:cNvSpPr>
            <a:spLocks noGrp="1"/>
          </p:cNvSpPr>
          <p:nvPr>
            <p:ph/>
          </p:nvPr>
        </p:nvSpPr>
        <p:spPr>
          <a:xfrm>
            <a:off x="354600" y="1431000"/>
            <a:ext cx="5546520" cy="1533240"/>
          </a:xfrm>
          <a:prstGeom prst="rect">
            <a:avLst/>
          </a:prstGeom>
          <a:noFill/>
          <a:ln w="0">
            <a:noFill/>
          </a:ln>
        </p:spPr>
        <p:txBody>
          <a:bodyPr lIns="0" rIns="0" tIns="0" bIns="0" anchor="t">
            <a:normAutofit/>
          </a:bodyPr>
          <a:p>
            <a:endParaRPr b="0" lang="en-IN" sz="1400" spc="-1" strike="noStrike">
              <a:solidFill>
                <a:srgbClr val="000000"/>
              </a:solidFill>
              <a:latin typeface="Calibri"/>
            </a:endParaRPr>
          </a:p>
        </p:txBody>
      </p:sp>
      <p:sp>
        <p:nvSpPr>
          <p:cNvPr id="33" name="PlaceHolder 3"/>
          <p:cNvSpPr>
            <a:spLocks noGrp="1"/>
          </p:cNvSpPr>
          <p:nvPr>
            <p:ph/>
          </p:nvPr>
        </p:nvSpPr>
        <p:spPr>
          <a:xfrm>
            <a:off x="6178680" y="1431000"/>
            <a:ext cx="5546520" cy="1533240"/>
          </a:xfrm>
          <a:prstGeom prst="rect">
            <a:avLst/>
          </a:prstGeom>
          <a:noFill/>
          <a:ln w="0">
            <a:noFill/>
          </a:ln>
        </p:spPr>
        <p:txBody>
          <a:bodyPr lIns="0" rIns="0" tIns="0" bIns="0" anchor="t">
            <a:normAutofit/>
          </a:bodyPr>
          <a:p>
            <a:endParaRPr b="0" lang="en-IN" sz="1400" spc="-1" strike="noStrike">
              <a:solidFill>
                <a:srgbClr val="000000"/>
              </a:solidFill>
              <a:latin typeface="Calibri"/>
            </a:endParaRPr>
          </a:p>
        </p:txBody>
      </p:sp>
      <p:sp>
        <p:nvSpPr>
          <p:cNvPr id="34" name="PlaceHolder 4"/>
          <p:cNvSpPr>
            <a:spLocks noGrp="1"/>
          </p:cNvSpPr>
          <p:nvPr>
            <p:ph/>
          </p:nvPr>
        </p:nvSpPr>
        <p:spPr>
          <a:xfrm>
            <a:off x="354600" y="3110400"/>
            <a:ext cx="5546520" cy="1533240"/>
          </a:xfrm>
          <a:prstGeom prst="rect">
            <a:avLst/>
          </a:prstGeom>
          <a:noFill/>
          <a:ln w="0">
            <a:noFill/>
          </a:ln>
        </p:spPr>
        <p:txBody>
          <a:bodyPr lIns="0" rIns="0" tIns="0" bIns="0" anchor="t">
            <a:normAutofit/>
          </a:bodyPr>
          <a:p>
            <a:endParaRPr b="0" lang="en-IN" sz="1400" spc="-1" strike="noStrike">
              <a:solidFill>
                <a:srgbClr val="000000"/>
              </a:solidFill>
              <a:latin typeface="Calibri"/>
            </a:endParaRPr>
          </a:p>
        </p:txBody>
      </p:sp>
      <p:sp>
        <p:nvSpPr>
          <p:cNvPr id="35" name="PlaceHolder 5"/>
          <p:cNvSpPr>
            <a:spLocks noGrp="1"/>
          </p:cNvSpPr>
          <p:nvPr>
            <p:ph/>
          </p:nvPr>
        </p:nvSpPr>
        <p:spPr>
          <a:xfrm>
            <a:off x="6178680" y="3110400"/>
            <a:ext cx="5546520" cy="1533240"/>
          </a:xfrm>
          <a:prstGeom prst="rect">
            <a:avLst/>
          </a:prstGeom>
          <a:noFill/>
          <a:ln w="0">
            <a:noFill/>
          </a:ln>
        </p:spPr>
        <p:txBody>
          <a:bodyPr lIns="0" rIns="0" tIns="0" bIns="0" anchor="t">
            <a:normAutofit/>
          </a:bodyPr>
          <a:p>
            <a:endParaRPr b="0" lang="en-IN" sz="14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419040" y="708480"/>
            <a:ext cx="11144520" cy="49716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37" name="PlaceHolder 2"/>
          <p:cNvSpPr>
            <a:spLocks noGrp="1"/>
          </p:cNvSpPr>
          <p:nvPr>
            <p:ph/>
          </p:nvPr>
        </p:nvSpPr>
        <p:spPr>
          <a:xfrm>
            <a:off x="354600" y="1431000"/>
            <a:ext cx="3659760" cy="1533240"/>
          </a:xfrm>
          <a:prstGeom prst="rect">
            <a:avLst/>
          </a:prstGeom>
          <a:noFill/>
          <a:ln w="0">
            <a:noFill/>
          </a:ln>
        </p:spPr>
        <p:txBody>
          <a:bodyPr lIns="0" rIns="0" tIns="0" bIns="0" anchor="t">
            <a:normAutofit/>
          </a:bodyPr>
          <a:p>
            <a:endParaRPr b="0" lang="en-IN" sz="1400" spc="-1" strike="noStrike">
              <a:solidFill>
                <a:srgbClr val="000000"/>
              </a:solidFill>
              <a:latin typeface="Calibri"/>
            </a:endParaRPr>
          </a:p>
        </p:txBody>
      </p:sp>
      <p:sp>
        <p:nvSpPr>
          <p:cNvPr id="38" name="PlaceHolder 3"/>
          <p:cNvSpPr>
            <a:spLocks noGrp="1"/>
          </p:cNvSpPr>
          <p:nvPr>
            <p:ph/>
          </p:nvPr>
        </p:nvSpPr>
        <p:spPr>
          <a:xfrm>
            <a:off x="4197600" y="1431000"/>
            <a:ext cx="3659760" cy="1533240"/>
          </a:xfrm>
          <a:prstGeom prst="rect">
            <a:avLst/>
          </a:prstGeom>
          <a:noFill/>
          <a:ln w="0">
            <a:noFill/>
          </a:ln>
        </p:spPr>
        <p:txBody>
          <a:bodyPr lIns="0" rIns="0" tIns="0" bIns="0" anchor="t">
            <a:normAutofit/>
          </a:bodyPr>
          <a:p>
            <a:endParaRPr b="0" lang="en-IN" sz="1400" spc="-1" strike="noStrike">
              <a:solidFill>
                <a:srgbClr val="000000"/>
              </a:solidFill>
              <a:latin typeface="Calibri"/>
            </a:endParaRPr>
          </a:p>
        </p:txBody>
      </p:sp>
      <p:sp>
        <p:nvSpPr>
          <p:cNvPr id="39" name="PlaceHolder 4"/>
          <p:cNvSpPr>
            <a:spLocks noGrp="1"/>
          </p:cNvSpPr>
          <p:nvPr>
            <p:ph/>
          </p:nvPr>
        </p:nvSpPr>
        <p:spPr>
          <a:xfrm>
            <a:off x="8040960" y="1431000"/>
            <a:ext cx="3659760" cy="1533240"/>
          </a:xfrm>
          <a:prstGeom prst="rect">
            <a:avLst/>
          </a:prstGeom>
          <a:noFill/>
          <a:ln w="0">
            <a:noFill/>
          </a:ln>
        </p:spPr>
        <p:txBody>
          <a:bodyPr lIns="0" rIns="0" tIns="0" bIns="0" anchor="t">
            <a:normAutofit/>
          </a:bodyPr>
          <a:p>
            <a:endParaRPr b="0" lang="en-IN" sz="1400" spc="-1" strike="noStrike">
              <a:solidFill>
                <a:srgbClr val="000000"/>
              </a:solidFill>
              <a:latin typeface="Calibri"/>
            </a:endParaRPr>
          </a:p>
        </p:txBody>
      </p:sp>
      <p:sp>
        <p:nvSpPr>
          <p:cNvPr id="40" name="PlaceHolder 5"/>
          <p:cNvSpPr>
            <a:spLocks noGrp="1"/>
          </p:cNvSpPr>
          <p:nvPr>
            <p:ph/>
          </p:nvPr>
        </p:nvSpPr>
        <p:spPr>
          <a:xfrm>
            <a:off x="354600" y="3110400"/>
            <a:ext cx="3659760" cy="1533240"/>
          </a:xfrm>
          <a:prstGeom prst="rect">
            <a:avLst/>
          </a:prstGeom>
          <a:noFill/>
          <a:ln w="0">
            <a:noFill/>
          </a:ln>
        </p:spPr>
        <p:txBody>
          <a:bodyPr lIns="0" rIns="0" tIns="0" bIns="0" anchor="t">
            <a:normAutofit/>
          </a:bodyPr>
          <a:p>
            <a:endParaRPr b="0" lang="en-IN" sz="1400" spc="-1" strike="noStrike">
              <a:solidFill>
                <a:srgbClr val="000000"/>
              </a:solidFill>
              <a:latin typeface="Calibri"/>
            </a:endParaRPr>
          </a:p>
        </p:txBody>
      </p:sp>
      <p:sp>
        <p:nvSpPr>
          <p:cNvPr id="41" name="PlaceHolder 6"/>
          <p:cNvSpPr>
            <a:spLocks noGrp="1"/>
          </p:cNvSpPr>
          <p:nvPr>
            <p:ph/>
          </p:nvPr>
        </p:nvSpPr>
        <p:spPr>
          <a:xfrm>
            <a:off x="4197600" y="3110400"/>
            <a:ext cx="3659760" cy="1533240"/>
          </a:xfrm>
          <a:prstGeom prst="rect">
            <a:avLst/>
          </a:prstGeom>
          <a:noFill/>
          <a:ln w="0">
            <a:noFill/>
          </a:ln>
        </p:spPr>
        <p:txBody>
          <a:bodyPr lIns="0" rIns="0" tIns="0" bIns="0" anchor="t">
            <a:normAutofit/>
          </a:bodyPr>
          <a:p>
            <a:endParaRPr b="0" lang="en-IN" sz="1400" spc="-1" strike="noStrike">
              <a:solidFill>
                <a:srgbClr val="000000"/>
              </a:solidFill>
              <a:latin typeface="Calibri"/>
            </a:endParaRPr>
          </a:p>
        </p:txBody>
      </p:sp>
      <p:sp>
        <p:nvSpPr>
          <p:cNvPr id="42" name="PlaceHolder 7"/>
          <p:cNvSpPr>
            <a:spLocks noGrp="1"/>
          </p:cNvSpPr>
          <p:nvPr>
            <p:ph/>
          </p:nvPr>
        </p:nvSpPr>
        <p:spPr>
          <a:xfrm>
            <a:off x="8040960" y="3110400"/>
            <a:ext cx="3659760" cy="1533240"/>
          </a:xfrm>
          <a:prstGeom prst="rect">
            <a:avLst/>
          </a:prstGeom>
          <a:noFill/>
          <a:ln w="0">
            <a:noFill/>
          </a:ln>
        </p:spPr>
        <p:txBody>
          <a:bodyPr lIns="0" rIns="0" tIns="0" bIns="0" anchor="t">
            <a:normAutofit/>
          </a:bodyPr>
          <a:p>
            <a:endParaRPr b="0" lang="en-IN" sz="1400" spc="-1" strike="noStrike">
              <a:solidFill>
                <a:srgbClr val="000000"/>
              </a:solid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9" name="PlaceHolder 1"/>
          <p:cNvSpPr>
            <a:spLocks noGrp="1"/>
          </p:cNvSpPr>
          <p:nvPr>
            <p:ph type="title"/>
          </p:nvPr>
        </p:nvSpPr>
        <p:spPr>
          <a:xfrm>
            <a:off x="419040" y="708480"/>
            <a:ext cx="11144520" cy="49716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50" name="PlaceHolder 2"/>
          <p:cNvSpPr>
            <a:spLocks noGrp="1"/>
          </p:cNvSpPr>
          <p:nvPr>
            <p:ph type="subTitle"/>
          </p:nvPr>
        </p:nvSpPr>
        <p:spPr>
          <a:xfrm>
            <a:off x="354600" y="1431000"/>
            <a:ext cx="11366280" cy="321444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19040" y="708480"/>
            <a:ext cx="11144520" cy="49716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52" name="PlaceHolder 2"/>
          <p:cNvSpPr>
            <a:spLocks noGrp="1"/>
          </p:cNvSpPr>
          <p:nvPr>
            <p:ph/>
          </p:nvPr>
        </p:nvSpPr>
        <p:spPr>
          <a:xfrm>
            <a:off x="354600" y="1431000"/>
            <a:ext cx="11366280" cy="3214440"/>
          </a:xfrm>
          <a:prstGeom prst="rect">
            <a:avLst/>
          </a:prstGeom>
          <a:noFill/>
          <a:ln w="0">
            <a:noFill/>
          </a:ln>
        </p:spPr>
        <p:txBody>
          <a:bodyPr lIns="0" rIns="0" tIns="0" bIns="0" anchor="t">
            <a:normAutofit/>
          </a:bodyPr>
          <a:p>
            <a:endParaRPr b="0" lang="en-IN" sz="1400" spc="-1" strike="noStrike">
              <a:solidFill>
                <a:srgbClr val="000000"/>
              </a:solid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19040" y="708480"/>
            <a:ext cx="11144520" cy="49716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54" name="PlaceHolder 2"/>
          <p:cNvSpPr>
            <a:spLocks noGrp="1"/>
          </p:cNvSpPr>
          <p:nvPr>
            <p:ph/>
          </p:nvPr>
        </p:nvSpPr>
        <p:spPr>
          <a:xfrm>
            <a:off x="354600" y="1431000"/>
            <a:ext cx="5546520" cy="3214440"/>
          </a:xfrm>
          <a:prstGeom prst="rect">
            <a:avLst/>
          </a:prstGeom>
          <a:noFill/>
          <a:ln w="0">
            <a:noFill/>
          </a:ln>
        </p:spPr>
        <p:txBody>
          <a:bodyPr lIns="0" rIns="0" tIns="0" bIns="0" anchor="t">
            <a:normAutofit/>
          </a:bodyPr>
          <a:p>
            <a:endParaRPr b="0" lang="en-IN" sz="1400" spc="-1" strike="noStrike">
              <a:solidFill>
                <a:srgbClr val="000000"/>
              </a:solidFill>
              <a:latin typeface="Calibri"/>
            </a:endParaRPr>
          </a:p>
        </p:txBody>
      </p:sp>
      <p:sp>
        <p:nvSpPr>
          <p:cNvPr id="55" name="PlaceHolder 3"/>
          <p:cNvSpPr>
            <a:spLocks noGrp="1"/>
          </p:cNvSpPr>
          <p:nvPr>
            <p:ph/>
          </p:nvPr>
        </p:nvSpPr>
        <p:spPr>
          <a:xfrm>
            <a:off x="6178680" y="1431000"/>
            <a:ext cx="5546520" cy="3214440"/>
          </a:xfrm>
          <a:prstGeom prst="rect">
            <a:avLst/>
          </a:prstGeom>
          <a:noFill/>
          <a:ln w="0">
            <a:noFill/>
          </a:ln>
        </p:spPr>
        <p:txBody>
          <a:bodyPr lIns="0" rIns="0" tIns="0" bIns="0" anchor="t">
            <a:normAutofit/>
          </a:bodyPr>
          <a:p>
            <a:endParaRPr b="0" lang="en-IN" sz="1400" spc="-1" strike="noStrike">
              <a:solidFill>
                <a:srgbClr val="000000"/>
              </a:solid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6" name="PlaceHolder 1"/>
          <p:cNvSpPr>
            <a:spLocks noGrp="1"/>
          </p:cNvSpPr>
          <p:nvPr>
            <p:ph type="title"/>
          </p:nvPr>
        </p:nvSpPr>
        <p:spPr>
          <a:xfrm>
            <a:off x="419040" y="708480"/>
            <a:ext cx="11144520" cy="49716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7" name="PlaceHolder 1"/>
          <p:cNvSpPr>
            <a:spLocks noGrp="1"/>
          </p:cNvSpPr>
          <p:nvPr>
            <p:ph type="subTitle"/>
          </p:nvPr>
        </p:nvSpPr>
        <p:spPr>
          <a:xfrm>
            <a:off x="419040" y="708480"/>
            <a:ext cx="11144520" cy="230580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419040" y="708480"/>
            <a:ext cx="11144520" cy="49716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59" name="PlaceHolder 2"/>
          <p:cNvSpPr>
            <a:spLocks noGrp="1"/>
          </p:cNvSpPr>
          <p:nvPr>
            <p:ph/>
          </p:nvPr>
        </p:nvSpPr>
        <p:spPr>
          <a:xfrm>
            <a:off x="354600" y="1431000"/>
            <a:ext cx="5546520" cy="1533240"/>
          </a:xfrm>
          <a:prstGeom prst="rect">
            <a:avLst/>
          </a:prstGeom>
          <a:noFill/>
          <a:ln w="0">
            <a:noFill/>
          </a:ln>
        </p:spPr>
        <p:txBody>
          <a:bodyPr lIns="0" rIns="0" tIns="0" bIns="0" anchor="t">
            <a:normAutofit/>
          </a:bodyPr>
          <a:p>
            <a:endParaRPr b="0" lang="en-IN" sz="1400" spc="-1" strike="noStrike">
              <a:solidFill>
                <a:srgbClr val="000000"/>
              </a:solidFill>
              <a:latin typeface="Calibri"/>
            </a:endParaRPr>
          </a:p>
        </p:txBody>
      </p:sp>
      <p:sp>
        <p:nvSpPr>
          <p:cNvPr id="60" name="PlaceHolder 3"/>
          <p:cNvSpPr>
            <a:spLocks noGrp="1"/>
          </p:cNvSpPr>
          <p:nvPr>
            <p:ph/>
          </p:nvPr>
        </p:nvSpPr>
        <p:spPr>
          <a:xfrm>
            <a:off x="6178680" y="1431000"/>
            <a:ext cx="5546520" cy="3214440"/>
          </a:xfrm>
          <a:prstGeom prst="rect">
            <a:avLst/>
          </a:prstGeom>
          <a:noFill/>
          <a:ln w="0">
            <a:noFill/>
          </a:ln>
        </p:spPr>
        <p:txBody>
          <a:bodyPr lIns="0" rIns="0" tIns="0" bIns="0" anchor="t">
            <a:normAutofit/>
          </a:bodyPr>
          <a:p>
            <a:endParaRPr b="0" lang="en-IN" sz="1400" spc="-1" strike="noStrike">
              <a:solidFill>
                <a:srgbClr val="000000"/>
              </a:solidFill>
              <a:latin typeface="Calibri"/>
            </a:endParaRPr>
          </a:p>
        </p:txBody>
      </p:sp>
      <p:sp>
        <p:nvSpPr>
          <p:cNvPr id="61" name="PlaceHolder 4"/>
          <p:cNvSpPr>
            <a:spLocks noGrp="1"/>
          </p:cNvSpPr>
          <p:nvPr>
            <p:ph/>
          </p:nvPr>
        </p:nvSpPr>
        <p:spPr>
          <a:xfrm>
            <a:off x="354600" y="3110400"/>
            <a:ext cx="5546520" cy="1533240"/>
          </a:xfrm>
          <a:prstGeom prst="rect">
            <a:avLst/>
          </a:prstGeom>
          <a:noFill/>
          <a:ln w="0">
            <a:noFill/>
          </a:ln>
        </p:spPr>
        <p:txBody>
          <a:bodyPr lIns="0" rIns="0" tIns="0" bIns="0" anchor="t">
            <a:normAutofit/>
          </a:bodyPr>
          <a:p>
            <a:endParaRPr b="0" lang="en-IN" sz="14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419040" y="708480"/>
            <a:ext cx="11144520" cy="49716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8" name="PlaceHolder 2"/>
          <p:cNvSpPr>
            <a:spLocks noGrp="1"/>
          </p:cNvSpPr>
          <p:nvPr>
            <p:ph type="subTitle"/>
          </p:nvPr>
        </p:nvSpPr>
        <p:spPr>
          <a:xfrm>
            <a:off x="354600" y="1431000"/>
            <a:ext cx="11366280" cy="321444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19040" y="708480"/>
            <a:ext cx="11144520" cy="49716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63" name="PlaceHolder 2"/>
          <p:cNvSpPr>
            <a:spLocks noGrp="1"/>
          </p:cNvSpPr>
          <p:nvPr>
            <p:ph/>
          </p:nvPr>
        </p:nvSpPr>
        <p:spPr>
          <a:xfrm>
            <a:off x="354600" y="1431000"/>
            <a:ext cx="5546520" cy="3214440"/>
          </a:xfrm>
          <a:prstGeom prst="rect">
            <a:avLst/>
          </a:prstGeom>
          <a:noFill/>
          <a:ln w="0">
            <a:noFill/>
          </a:ln>
        </p:spPr>
        <p:txBody>
          <a:bodyPr lIns="0" rIns="0" tIns="0" bIns="0" anchor="t">
            <a:normAutofit/>
          </a:bodyPr>
          <a:p>
            <a:endParaRPr b="0" lang="en-IN" sz="1400" spc="-1" strike="noStrike">
              <a:solidFill>
                <a:srgbClr val="000000"/>
              </a:solidFill>
              <a:latin typeface="Calibri"/>
            </a:endParaRPr>
          </a:p>
        </p:txBody>
      </p:sp>
      <p:sp>
        <p:nvSpPr>
          <p:cNvPr id="64" name="PlaceHolder 3"/>
          <p:cNvSpPr>
            <a:spLocks noGrp="1"/>
          </p:cNvSpPr>
          <p:nvPr>
            <p:ph/>
          </p:nvPr>
        </p:nvSpPr>
        <p:spPr>
          <a:xfrm>
            <a:off x="6178680" y="1431000"/>
            <a:ext cx="5546520" cy="1533240"/>
          </a:xfrm>
          <a:prstGeom prst="rect">
            <a:avLst/>
          </a:prstGeom>
          <a:noFill/>
          <a:ln w="0">
            <a:noFill/>
          </a:ln>
        </p:spPr>
        <p:txBody>
          <a:bodyPr lIns="0" rIns="0" tIns="0" bIns="0" anchor="t">
            <a:normAutofit/>
          </a:bodyPr>
          <a:p>
            <a:endParaRPr b="0" lang="en-IN" sz="1400" spc="-1" strike="noStrike">
              <a:solidFill>
                <a:srgbClr val="000000"/>
              </a:solidFill>
              <a:latin typeface="Calibri"/>
            </a:endParaRPr>
          </a:p>
        </p:txBody>
      </p:sp>
      <p:sp>
        <p:nvSpPr>
          <p:cNvPr id="65" name="PlaceHolder 4"/>
          <p:cNvSpPr>
            <a:spLocks noGrp="1"/>
          </p:cNvSpPr>
          <p:nvPr>
            <p:ph/>
          </p:nvPr>
        </p:nvSpPr>
        <p:spPr>
          <a:xfrm>
            <a:off x="6178680" y="3110400"/>
            <a:ext cx="5546520" cy="1533240"/>
          </a:xfrm>
          <a:prstGeom prst="rect">
            <a:avLst/>
          </a:prstGeom>
          <a:noFill/>
          <a:ln w="0">
            <a:noFill/>
          </a:ln>
        </p:spPr>
        <p:txBody>
          <a:bodyPr lIns="0" rIns="0" tIns="0" bIns="0" anchor="t">
            <a:normAutofit/>
          </a:bodyPr>
          <a:p>
            <a:endParaRPr b="0" lang="en-IN" sz="1400" spc="-1" strike="noStrike">
              <a:solidFill>
                <a:srgbClr val="000000"/>
              </a:solid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19040" y="708480"/>
            <a:ext cx="11144520" cy="49716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67" name="PlaceHolder 2"/>
          <p:cNvSpPr>
            <a:spLocks noGrp="1"/>
          </p:cNvSpPr>
          <p:nvPr>
            <p:ph/>
          </p:nvPr>
        </p:nvSpPr>
        <p:spPr>
          <a:xfrm>
            <a:off x="354600" y="1431000"/>
            <a:ext cx="5546520" cy="1533240"/>
          </a:xfrm>
          <a:prstGeom prst="rect">
            <a:avLst/>
          </a:prstGeom>
          <a:noFill/>
          <a:ln w="0">
            <a:noFill/>
          </a:ln>
        </p:spPr>
        <p:txBody>
          <a:bodyPr lIns="0" rIns="0" tIns="0" bIns="0" anchor="t">
            <a:normAutofit/>
          </a:bodyPr>
          <a:p>
            <a:endParaRPr b="0" lang="en-IN" sz="1400" spc="-1" strike="noStrike">
              <a:solidFill>
                <a:srgbClr val="000000"/>
              </a:solidFill>
              <a:latin typeface="Calibri"/>
            </a:endParaRPr>
          </a:p>
        </p:txBody>
      </p:sp>
      <p:sp>
        <p:nvSpPr>
          <p:cNvPr id="68" name="PlaceHolder 3"/>
          <p:cNvSpPr>
            <a:spLocks noGrp="1"/>
          </p:cNvSpPr>
          <p:nvPr>
            <p:ph/>
          </p:nvPr>
        </p:nvSpPr>
        <p:spPr>
          <a:xfrm>
            <a:off x="6178680" y="1431000"/>
            <a:ext cx="5546520" cy="1533240"/>
          </a:xfrm>
          <a:prstGeom prst="rect">
            <a:avLst/>
          </a:prstGeom>
          <a:noFill/>
          <a:ln w="0">
            <a:noFill/>
          </a:ln>
        </p:spPr>
        <p:txBody>
          <a:bodyPr lIns="0" rIns="0" tIns="0" bIns="0" anchor="t">
            <a:normAutofit/>
          </a:bodyPr>
          <a:p>
            <a:endParaRPr b="0" lang="en-IN" sz="1400" spc="-1" strike="noStrike">
              <a:solidFill>
                <a:srgbClr val="000000"/>
              </a:solidFill>
              <a:latin typeface="Calibri"/>
            </a:endParaRPr>
          </a:p>
        </p:txBody>
      </p:sp>
      <p:sp>
        <p:nvSpPr>
          <p:cNvPr id="69" name="PlaceHolder 4"/>
          <p:cNvSpPr>
            <a:spLocks noGrp="1"/>
          </p:cNvSpPr>
          <p:nvPr>
            <p:ph/>
          </p:nvPr>
        </p:nvSpPr>
        <p:spPr>
          <a:xfrm>
            <a:off x="354600" y="3110400"/>
            <a:ext cx="11366280" cy="1533240"/>
          </a:xfrm>
          <a:prstGeom prst="rect">
            <a:avLst/>
          </a:prstGeom>
          <a:noFill/>
          <a:ln w="0">
            <a:noFill/>
          </a:ln>
        </p:spPr>
        <p:txBody>
          <a:bodyPr lIns="0" rIns="0" tIns="0" bIns="0" anchor="t">
            <a:normAutofit/>
          </a:bodyPr>
          <a:p>
            <a:endParaRPr b="0" lang="en-IN" sz="1400" spc="-1" strike="noStrike">
              <a:solidFill>
                <a:srgbClr val="000000"/>
              </a:solid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19040" y="708480"/>
            <a:ext cx="11144520" cy="49716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71" name="PlaceHolder 2"/>
          <p:cNvSpPr>
            <a:spLocks noGrp="1"/>
          </p:cNvSpPr>
          <p:nvPr>
            <p:ph/>
          </p:nvPr>
        </p:nvSpPr>
        <p:spPr>
          <a:xfrm>
            <a:off x="354600" y="1431000"/>
            <a:ext cx="11366280" cy="1533240"/>
          </a:xfrm>
          <a:prstGeom prst="rect">
            <a:avLst/>
          </a:prstGeom>
          <a:noFill/>
          <a:ln w="0">
            <a:noFill/>
          </a:ln>
        </p:spPr>
        <p:txBody>
          <a:bodyPr lIns="0" rIns="0" tIns="0" bIns="0" anchor="t">
            <a:normAutofit/>
          </a:bodyPr>
          <a:p>
            <a:endParaRPr b="0" lang="en-IN" sz="1400" spc="-1" strike="noStrike">
              <a:solidFill>
                <a:srgbClr val="000000"/>
              </a:solidFill>
              <a:latin typeface="Calibri"/>
            </a:endParaRPr>
          </a:p>
        </p:txBody>
      </p:sp>
      <p:sp>
        <p:nvSpPr>
          <p:cNvPr id="72" name="PlaceHolder 3"/>
          <p:cNvSpPr>
            <a:spLocks noGrp="1"/>
          </p:cNvSpPr>
          <p:nvPr>
            <p:ph/>
          </p:nvPr>
        </p:nvSpPr>
        <p:spPr>
          <a:xfrm>
            <a:off x="354600" y="3110400"/>
            <a:ext cx="11366280" cy="1533240"/>
          </a:xfrm>
          <a:prstGeom prst="rect">
            <a:avLst/>
          </a:prstGeom>
          <a:noFill/>
          <a:ln w="0">
            <a:noFill/>
          </a:ln>
        </p:spPr>
        <p:txBody>
          <a:bodyPr lIns="0" rIns="0" tIns="0" bIns="0" anchor="t">
            <a:normAutofit/>
          </a:bodyPr>
          <a:p>
            <a:endParaRPr b="0" lang="en-IN" sz="1400" spc="-1" strike="noStrike">
              <a:solidFill>
                <a:srgbClr val="000000"/>
              </a:solid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419040" y="708480"/>
            <a:ext cx="11144520" cy="49716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74" name="PlaceHolder 2"/>
          <p:cNvSpPr>
            <a:spLocks noGrp="1"/>
          </p:cNvSpPr>
          <p:nvPr>
            <p:ph/>
          </p:nvPr>
        </p:nvSpPr>
        <p:spPr>
          <a:xfrm>
            <a:off x="354600" y="1431000"/>
            <a:ext cx="5546520" cy="1533240"/>
          </a:xfrm>
          <a:prstGeom prst="rect">
            <a:avLst/>
          </a:prstGeom>
          <a:noFill/>
          <a:ln w="0">
            <a:noFill/>
          </a:ln>
        </p:spPr>
        <p:txBody>
          <a:bodyPr lIns="0" rIns="0" tIns="0" bIns="0" anchor="t">
            <a:normAutofit/>
          </a:bodyPr>
          <a:p>
            <a:endParaRPr b="0" lang="en-IN" sz="1400" spc="-1" strike="noStrike">
              <a:solidFill>
                <a:srgbClr val="000000"/>
              </a:solidFill>
              <a:latin typeface="Calibri"/>
            </a:endParaRPr>
          </a:p>
        </p:txBody>
      </p:sp>
      <p:sp>
        <p:nvSpPr>
          <p:cNvPr id="75" name="PlaceHolder 3"/>
          <p:cNvSpPr>
            <a:spLocks noGrp="1"/>
          </p:cNvSpPr>
          <p:nvPr>
            <p:ph/>
          </p:nvPr>
        </p:nvSpPr>
        <p:spPr>
          <a:xfrm>
            <a:off x="6178680" y="1431000"/>
            <a:ext cx="5546520" cy="1533240"/>
          </a:xfrm>
          <a:prstGeom prst="rect">
            <a:avLst/>
          </a:prstGeom>
          <a:noFill/>
          <a:ln w="0">
            <a:noFill/>
          </a:ln>
        </p:spPr>
        <p:txBody>
          <a:bodyPr lIns="0" rIns="0" tIns="0" bIns="0" anchor="t">
            <a:normAutofit/>
          </a:bodyPr>
          <a:p>
            <a:endParaRPr b="0" lang="en-IN" sz="1400" spc="-1" strike="noStrike">
              <a:solidFill>
                <a:srgbClr val="000000"/>
              </a:solidFill>
              <a:latin typeface="Calibri"/>
            </a:endParaRPr>
          </a:p>
        </p:txBody>
      </p:sp>
      <p:sp>
        <p:nvSpPr>
          <p:cNvPr id="76" name="PlaceHolder 4"/>
          <p:cNvSpPr>
            <a:spLocks noGrp="1"/>
          </p:cNvSpPr>
          <p:nvPr>
            <p:ph/>
          </p:nvPr>
        </p:nvSpPr>
        <p:spPr>
          <a:xfrm>
            <a:off x="354600" y="3110400"/>
            <a:ext cx="5546520" cy="1533240"/>
          </a:xfrm>
          <a:prstGeom prst="rect">
            <a:avLst/>
          </a:prstGeom>
          <a:noFill/>
          <a:ln w="0">
            <a:noFill/>
          </a:ln>
        </p:spPr>
        <p:txBody>
          <a:bodyPr lIns="0" rIns="0" tIns="0" bIns="0" anchor="t">
            <a:normAutofit/>
          </a:bodyPr>
          <a:p>
            <a:endParaRPr b="0" lang="en-IN" sz="1400" spc="-1" strike="noStrike">
              <a:solidFill>
                <a:srgbClr val="000000"/>
              </a:solidFill>
              <a:latin typeface="Calibri"/>
            </a:endParaRPr>
          </a:p>
        </p:txBody>
      </p:sp>
      <p:sp>
        <p:nvSpPr>
          <p:cNvPr id="77" name="PlaceHolder 5"/>
          <p:cNvSpPr>
            <a:spLocks noGrp="1"/>
          </p:cNvSpPr>
          <p:nvPr>
            <p:ph/>
          </p:nvPr>
        </p:nvSpPr>
        <p:spPr>
          <a:xfrm>
            <a:off x="6178680" y="3110400"/>
            <a:ext cx="5546520" cy="1533240"/>
          </a:xfrm>
          <a:prstGeom prst="rect">
            <a:avLst/>
          </a:prstGeom>
          <a:noFill/>
          <a:ln w="0">
            <a:noFill/>
          </a:ln>
        </p:spPr>
        <p:txBody>
          <a:bodyPr lIns="0" rIns="0" tIns="0" bIns="0" anchor="t">
            <a:normAutofit/>
          </a:bodyPr>
          <a:p>
            <a:endParaRPr b="0" lang="en-IN" sz="1400" spc="-1" strike="noStrike">
              <a:solidFill>
                <a:srgbClr val="000000"/>
              </a:solid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419040" y="708480"/>
            <a:ext cx="11144520" cy="49716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79" name="PlaceHolder 2"/>
          <p:cNvSpPr>
            <a:spLocks noGrp="1"/>
          </p:cNvSpPr>
          <p:nvPr>
            <p:ph/>
          </p:nvPr>
        </p:nvSpPr>
        <p:spPr>
          <a:xfrm>
            <a:off x="354600" y="1431000"/>
            <a:ext cx="3659760" cy="1533240"/>
          </a:xfrm>
          <a:prstGeom prst="rect">
            <a:avLst/>
          </a:prstGeom>
          <a:noFill/>
          <a:ln w="0">
            <a:noFill/>
          </a:ln>
        </p:spPr>
        <p:txBody>
          <a:bodyPr lIns="0" rIns="0" tIns="0" bIns="0" anchor="t">
            <a:normAutofit/>
          </a:bodyPr>
          <a:p>
            <a:endParaRPr b="0" lang="en-IN" sz="1400" spc="-1" strike="noStrike">
              <a:solidFill>
                <a:srgbClr val="000000"/>
              </a:solidFill>
              <a:latin typeface="Calibri"/>
            </a:endParaRPr>
          </a:p>
        </p:txBody>
      </p:sp>
      <p:sp>
        <p:nvSpPr>
          <p:cNvPr id="80" name="PlaceHolder 3"/>
          <p:cNvSpPr>
            <a:spLocks noGrp="1"/>
          </p:cNvSpPr>
          <p:nvPr>
            <p:ph/>
          </p:nvPr>
        </p:nvSpPr>
        <p:spPr>
          <a:xfrm>
            <a:off x="4197600" y="1431000"/>
            <a:ext cx="3659760" cy="1533240"/>
          </a:xfrm>
          <a:prstGeom prst="rect">
            <a:avLst/>
          </a:prstGeom>
          <a:noFill/>
          <a:ln w="0">
            <a:noFill/>
          </a:ln>
        </p:spPr>
        <p:txBody>
          <a:bodyPr lIns="0" rIns="0" tIns="0" bIns="0" anchor="t">
            <a:normAutofit/>
          </a:bodyPr>
          <a:p>
            <a:endParaRPr b="0" lang="en-IN" sz="1400" spc="-1" strike="noStrike">
              <a:solidFill>
                <a:srgbClr val="000000"/>
              </a:solidFill>
              <a:latin typeface="Calibri"/>
            </a:endParaRPr>
          </a:p>
        </p:txBody>
      </p:sp>
      <p:sp>
        <p:nvSpPr>
          <p:cNvPr id="81" name="PlaceHolder 4"/>
          <p:cNvSpPr>
            <a:spLocks noGrp="1"/>
          </p:cNvSpPr>
          <p:nvPr>
            <p:ph/>
          </p:nvPr>
        </p:nvSpPr>
        <p:spPr>
          <a:xfrm>
            <a:off x="8040960" y="1431000"/>
            <a:ext cx="3659760" cy="1533240"/>
          </a:xfrm>
          <a:prstGeom prst="rect">
            <a:avLst/>
          </a:prstGeom>
          <a:noFill/>
          <a:ln w="0">
            <a:noFill/>
          </a:ln>
        </p:spPr>
        <p:txBody>
          <a:bodyPr lIns="0" rIns="0" tIns="0" bIns="0" anchor="t">
            <a:normAutofit/>
          </a:bodyPr>
          <a:p>
            <a:endParaRPr b="0" lang="en-IN" sz="1400" spc="-1" strike="noStrike">
              <a:solidFill>
                <a:srgbClr val="000000"/>
              </a:solidFill>
              <a:latin typeface="Calibri"/>
            </a:endParaRPr>
          </a:p>
        </p:txBody>
      </p:sp>
      <p:sp>
        <p:nvSpPr>
          <p:cNvPr id="82" name="PlaceHolder 5"/>
          <p:cNvSpPr>
            <a:spLocks noGrp="1"/>
          </p:cNvSpPr>
          <p:nvPr>
            <p:ph/>
          </p:nvPr>
        </p:nvSpPr>
        <p:spPr>
          <a:xfrm>
            <a:off x="354600" y="3110400"/>
            <a:ext cx="3659760" cy="1533240"/>
          </a:xfrm>
          <a:prstGeom prst="rect">
            <a:avLst/>
          </a:prstGeom>
          <a:noFill/>
          <a:ln w="0">
            <a:noFill/>
          </a:ln>
        </p:spPr>
        <p:txBody>
          <a:bodyPr lIns="0" rIns="0" tIns="0" bIns="0" anchor="t">
            <a:normAutofit/>
          </a:bodyPr>
          <a:p>
            <a:endParaRPr b="0" lang="en-IN" sz="1400" spc="-1" strike="noStrike">
              <a:solidFill>
                <a:srgbClr val="000000"/>
              </a:solidFill>
              <a:latin typeface="Calibri"/>
            </a:endParaRPr>
          </a:p>
        </p:txBody>
      </p:sp>
      <p:sp>
        <p:nvSpPr>
          <p:cNvPr id="83" name="PlaceHolder 6"/>
          <p:cNvSpPr>
            <a:spLocks noGrp="1"/>
          </p:cNvSpPr>
          <p:nvPr>
            <p:ph/>
          </p:nvPr>
        </p:nvSpPr>
        <p:spPr>
          <a:xfrm>
            <a:off x="4197600" y="3110400"/>
            <a:ext cx="3659760" cy="1533240"/>
          </a:xfrm>
          <a:prstGeom prst="rect">
            <a:avLst/>
          </a:prstGeom>
          <a:noFill/>
          <a:ln w="0">
            <a:noFill/>
          </a:ln>
        </p:spPr>
        <p:txBody>
          <a:bodyPr lIns="0" rIns="0" tIns="0" bIns="0" anchor="t">
            <a:normAutofit/>
          </a:bodyPr>
          <a:p>
            <a:endParaRPr b="0" lang="en-IN" sz="1400" spc="-1" strike="noStrike">
              <a:solidFill>
                <a:srgbClr val="000000"/>
              </a:solidFill>
              <a:latin typeface="Calibri"/>
            </a:endParaRPr>
          </a:p>
        </p:txBody>
      </p:sp>
      <p:sp>
        <p:nvSpPr>
          <p:cNvPr id="84" name="PlaceHolder 7"/>
          <p:cNvSpPr>
            <a:spLocks noGrp="1"/>
          </p:cNvSpPr>
          <p:nvPr>
            <p:ph/>
          </p:nvPr>
        </p:nvSpPr>
        <p:spPr>
          <a:xfrm>
            <a:off x="8040960" y="3110400"/>
            <a:ext cx="3659760" cy="1533240"/>
          </a:xfrm>
          <a:prstGeom prst="rect">
            <a:avLst/>
          </a:prstGeom>
          <a:noFill/>
          <a:ln w="0">
            <a:noFill/>
          </a:ln>
        </p:spPr>
        <p:txBody>
          <a:bodyPr lIns="0" rIns="0" tIns="0" bIns="0" anchor="t">
            <a:normAutofit/>
          </a:bodyPr>
          <a:p>
            <a:endParaRPr b="0" lang="en-IN" sz="1400" spc="-1" strike="noStrike">
              <a:solidFill>
                <a:srgbClr val="000000"/>
              </a:solidFill>
              <a:latin typeface="Calibri"/>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2" name="PlaceHolder 1"/>
          <p:cNvSpPr>
            <a:spLocks noGrp="1"/>
          </p:cNvSpPr>
          <p:nvPr>
            <p:ph type="title"/>
          </p:nvPr>
        </p:nvSpPr>
        <p:spPr>
          <a:xfrm>
            <a:off x="419040" y="708480"/>
            <a:ext cx="11144520" cy="49716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93" name="PlaceHolder 2"/>
          <p:cNvSpPr>
            <a:spLocks noGrp="1"/>
          </p:cNvSpPr>
          <p:nvPr>
            <p:ph type="subTitle"/>
          </p:nvPr>
        </p:nvSpPr>
        <p:spPr>
          <a:xfrm>
            <a:off x="354600" y="1431000"/>
            <a:ext cx="11366280" cy="321444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419040" y="708480"/>
            <a:ext cx="11144520" cy="49716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95" name="PlaceHolder 2"/>
          <p:cNvSpPr>
            <a:spLocks noGrp="1"/>
          </p:cNvSpPr>
          <p:nvPr>
            <p:ph/>
          </p:nvPr>
        </p:nvSpPr>
        <p:spPr>
          <a:xfrm>
            <a:off x="354600" y="1431000"/>
            <a:ext cx="11366280" cy="3214440"/>
          </a:xfrm>
          <a:prstGeom prst="rect">
            <a:avLst/>
          </a:prstGeom>
          <a:noFill/>
          <a:ln w="0">
            <a:noFill/>
          </a:ln>
        </p:spPr>
        <p:txBody>
          <a:bodyPr lIns="0" rIns="0" tIns="0" bIns="0" anchor="t">
            <a:normAutofit/>
          </a:bodyPr>
          <a:p>
            <a:endParaRPr b="0" lang="en-IN" sz="1400" spc="-1" strike="noStrike">
              <a:solidFill>
                <a:srgbClr val="000000"/>
              </a:solidFill>
              <a:latin typeface="Calibri"/>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419040" y="708480"/>
            <a:ext cx="11144520" cy="49716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97" name="PlaceHolder 2"/>
          <p:cNvSpPr>
            <a:spLocks noGrp="1"/>
          </p:cNvSpPr>
          <p:nvPr>
            <p:ph/>
          </p:nvPr>
        </p:nvSpPr>
        <p:spPr>
          <a:xfrm>
            <a:off x="354600" y="1431000"/>
            <a:ext cx="5546520" cy="3214440"/>
          </a:xfrm>
          <a:prstGeom prst="rect">
            <a:avLst/>
          </a:prstGeom>
          <a:noFill/>
          <a:ln w="0">
            <a:noFill/>
          </a:ln>
        </p:spPr>
        <p:txBody>
          <a:bodyPr lIns="0" rIns="0" tIns="0" bIns="0" anchor="t">
            <a:normAutofit/>
          </a:bodyPr>
          <a:p>
            <a:endParaRPr b="0" lang="en-IN" sz="1400" spc="-1" strike="noStrike">
              <a:solidFill>
                <a:srgbClr val="000000"/>
              </a:solidFill>
              <a:latin typeface="Calibri"/>
            </a:endParaRPr>
          </a:p>
        </p:txBody>
      </p:sp>
      <p:sp>
        <p:nvSpPr>
          <p:cNvPr id="98" name="PlaceHolder 3"/>
          <p:cNvSpPr>
            <a:spLocks noGrp="1"/>
          </p:cNvSpPr>
          <p:nvPr>
            <p:ph/>
          </p:nvPr>
        </p:nvSpPr>
        <p:spPr>
          <a:xfrm>
            <a:off x="6178680" y="1431000"/>
            <a:ext cx="5546520" cy="3214440"/>
          </a:xfrm>
          <a:prstGeom prst="rect">
            <a:avLst/>
          </a:prstGeom>
          <a:noFill/>
          <a:ln w="0">
            <a:noFill/>
          </a:ln>
        </p:spPr>
        <p:txBody>
          <a:bodyPr lIns="0" rIns="0" tIns="0" bIns="0" anchor="t">
            <a:normAutofit/>
          </a:bodyPr>
          <a:p>
            <a:endParaRPr b="0" lang="en-IN" sz="1400" spc="-1" strike="noStrike">
              <a:solidFill>
                <a:srgbClr val="000000"/>
              </a:solidFill>
              <a:latin typeface="Calibri"/>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9" name="PlaceHolder 1"/>
          <p:cNvSpPr>
            <a:spLocks noGrp="1"/>
          </p:cNvSpPr>
          <p:nvPr>
            <p:ph type="title"/>
          </p:nvPr>
        </p:nvSpPr>
        <p:spPr>
          <a:xfrm>
            <a:off x="419040" y="708480"/>
            <a:ext cx="11144520" cy="49716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19040" y="708480"/>
            <a:ext cx="11144520" cy="49716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10" name="PlaceHolder 2"/>
          <p:cNvSpPr>
            <a:spLocks noGrp="1"/>
          </p:cNvSpPr>
          <p:nvPr>
            <p:ph/>
          </p:nvPr>
        </p:nvSpPr>
        <p:spPr>
          <a:xfrm>
            <a:off x="354600" y="1431000"/>
            <a:ext cx="11366280" cy="3214440"/>
          </a:xfrm>
          <a:prstGeom prst="rect">
            <a:avLst/>
          </a:prstGeom>
          <a:noFill/>
          <a:ln w="0">
            <a:noFill/>
          </a:ln>
        </p:spPr>
        <p:txBody>
          <a:bodyPr lIns="0" rIns="0" tIns="0" bIns="0" anchor="t">
            <a:normAutofit/>
          </a:bodyPr>
          <a:p>
            <a:endParaRPr b="0" lang="en-IN" sz="1400" spc="-1" strike="noStrike">
              <a:solidFill>
                <a:srgbClr val="000000"/>
              </a:solidFill>
              <a:latin typeface="Calibri"/>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0" name="PlaceHolder 1"/>
          <p:cNvSpPr>
            <a:spLocks noGrp="1"/>
          </p:cNvSpPr>
          <p:nvPr>
            <p:ph type="subTitle"/>
          </p:nvPr>
        </p:nvSpPr>
        <p:spPr>
          <a:xfrm>
            <a:off x="419040" y="708480"/>
            <a:ext cx="11144520" cy="230580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419040" y="708480"/>
            <a:ext cx="11144520" cy="49716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102" name="PlaceHolder 2"/>
          <p:cNvSpPr>
            <a:spLocks noGrp="1"/>
          </p:cNvSpPr>
          <p:nvPr>
            <p:ph/>
          </p:nvPr>
        </p:nvSpPr>
        <p:spPr>
          <a:xfrm>
            <a:off x="354600" y="1431000"/>
            <a:ext cx="5546520" cy="1533240"/>
          </a:xfrm>
          <a:prstGeom prst="rect">
            <a:avLst/>
          </a:prstGeom>
          <a:noFill/>
          <a:ln w="0">
            <a:noFill/>
          </a:ln>
        </p:spPr>
        <p:txBody>
          <a:bodyPr lIns="0" rIns="0" tIns="0" bIns="0" anchor="t">
            <a:normAutofit/>
          </a:bodyPr>
          <a:p>
            <a:endParaRPr b="0" lang="en-IN" sz="1400" spc="-1" strike="noStrike">
              <a:solidFill>
                <a:srgbClr val="000000"/>
              </a:solidFill>
              <a:latin typeface="Calibri"/>
            </a:endParaRPr>
          </a:p>
        </p:txBody>
      </p:sp>
      <p:sp>
        <p:nvSpPr>
          <p:cNvPr id="103" name="PlaceHolder 3"/>
          <p:cNvSpPr>
            <a:spLocks noGrp="1"/>
          </p:cNvSpPr>
          <p:nvPr>
            <p:ph/>
          </p:nvPr>
        </p:nvSpPr>
        <p:spPr>
          <a:xfrm>
            <a:off x="6178680" y="1431000"/>
            <a:ext cx="5546520" cy="3214440"/>
          </a:xfrm>
          <a:prstGeom prst="rect">
            <a:avLst/>
          </a:prstGeom>
          <a:noFill/>
          <a:ln w="0">
            <a:noFill/>
          </a:ln>
        </p:spPr>
        <p:txBody>
          <a:bodyPr lIns="0" rIns="0" tIns="0" bIns="0" anchor="t">
            <a:normAutofit/>
          </a:bodyPr>
          <a:p>
            <a:endParaRPr b="0" lang="en-IN" sz="1400" spc="-1" strike="noStrike">
              <a:solidFill>
                <a:srgbClr val="000000"/>
              </a:solidFill>
              <a:latin typeface="Calibri"/>
            </a:endParaRPr>
          </a:p>
        </p:txBody>
      </p:sp>
      <p:sp>
        <p:nvSpPr>
          <p:cNvPr id="104" name="PlaceHolder 4"/>
          <p:cNvSpPr>
            <a:spLocks noGrp="1"/>
          </p:cNvSpPr>
          <p:nvPr>
            <p:ph/>
          </p:nvPr>
        </p:nvSpPr>
        <p:spPr>
          <a:xfrm>
            <a:off x="354600" y="3110400"/>
            <a:ext cx="5546520" cy="1533240"/>
          </a:xfrm>
          <a:prstGeom prst="rect">
            <a:avLst/>
          </a:prstGeom>
          <a:noFill/>
          <a:ln w="0">
            <a:noFill/>
          </a:ln>
        </p:spPr>
        <p:txBody>
          <a:bodyPr lIns="0" rIns="0" tIns="0" bIns="0" anchor="t">
            <a:normAutofit/>
          </a:bodyPr>
          <a:p>
            <a:endParaRPr b="0" lang="en-IN" sz="1400" spc="-1" strike="noStrike">
              <a:solidFill>
                <a:srgbClr val="000000"/>
              </a:solidFill>
              <a:latin typeface="Calibri"/>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419040" y="708480"/>
            <a:ext cx="11144520" cy="49716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106" name="PlaceHolder 2"/>
          <p:cNvSpPr>
            <a:spLocks noGrp="1"/>
          </p:cNvSpPr>
          <p:nvPr>
            <p:ph/>
          </p:nvPr>
        </p:nvSpPr>
        <p:spPr>
          <a:xfrm>
            <a:off x="354600" y="1431000"/>
            <a:ext cx="5546520" cy="3214440"/>
          </a:xfrm>
          <a:prstGeom prst="rect">
            <a:avLst/>
          </a:prstGeom>
          <a:noFill/>
          <a:ln w="0">
            <a:noFill/>
          </a:ln>
        </p:spPr>
        <p:txBody>
          <a:bodyPr lIns="0" rIns="0" tIns="0" bIns="0" anchor="t">
            <a:normAutofit/>
          </a:bodyPr>
          <a:p>
            <a:endParaRPr b="0" lang="en-IN" sz="1400" spc="-1" strike="noStrike">
              <a:solidFill>
                <a:srgbClr val="000000"/>
              </a:solidFill>
              <a:latin typeface="Calibri"/>
            </a:endParaRPr>
          </a:p>
        </p:txBody>
      </p:sp>
      <p:sp>
        <p:nvSpPr>
          <p:cNvPr id="107" name="PlaceHolder 3"/>
          <p:cNvSpPr>
            <a:spLocks noGrp="1"/>
          </p:cNvSpPr>
          <p:nvPr>
            <p:ph/>
          </p:nvPr>
        </p:nvSpPr>
        <p:spPr>
          <a:xfrm>
            <a:off x="6178680" y="1431000"/>
            <a:ext cx="5546520" cy="1533240"/>
          </a:xfrm>
          <a:prstGeom prst="rect">
            <a:avLst/>
          </a:prstGeom>
          <a:noFill/>
          <a:ln w="0">
            <a:noFill/>
          </a:ln>
        </p:spPr>
        <p:txBody>
          <a:bodyPr lIns="0" rIns="0" tIns="0" bIns="0" anchor="t">
            <a:normAutofit/>
          </a:bodyPr>
          <a:p>
            <a:endParaRPr b="0" lang="en-IN" sz="1400" spc="-1" strike="noStrike">
              <a:solidFill>
                <a:srgbClr val="000000"/>
              </a:solidFill>
              <a:latin typeface="Calibri"/>
            </a:endParaRPr>
          </a:p>
        </p:txBody>
      </p:sp>
      <p:sp>
        <p:nvSpPr>
          <p:cNvPr id="108" name="PlaceHolder 4"/>
          <p:cNvSpPr>
            <a:spLocks noGrp="1"/>
          </p:cNvSpPr>
          <p:nvPr>
            <p:ph/>
          </p:nvPr>
        </p:nvSpPr>
        <p:spPr>
          <a:xfrm>
            <a:off x="6178680" y="3110400"/>
            <a:ext cx="5546520" cy="1533240"/>
          </a:xfrm>
          <a:prstGeom prst="rect">
            <a:avLst/>
          </a:prstGeom>
          <a:noFill/>
          <a:ln w="0">
            <a:noFill/>
          </a:ln>
        </p:spPr>
        <p:txBody>
          <a:bodyPr lIns="0" rIns="0" tIns="0" bIns="0" anchor="t">
            <a:normAutofit/>
          </a:bodyPr>
          <a:p>
            <a:endParaRPr b="0" lang="en-IN" sz="1400" spc="-1" strike="noStrike">
              <a:solidFill>
                <a:srgbClr val="000000"/>
              </a:solidFill>
              <a:latin typeface="Calibri"/>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419040" y="708480"/>
            <a:ext cx="11144520" cy="49716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110" name="PlaceHolder 2"/>
          <p:cNvSpPr>
            <a:spLocks noGrp="1"/>
          </p:cNvSpPr>
          <p:nvPr>
            <p:ph/>
          </p:nvPr>
        </p:nvSpPr>
        <p:spPr>
          <a:xfrm>
            <a:off x="354600" y="1431000"/>
            <a:ext cx="5546520" cy="1533240"/>
          </a:xfrm>
          <a:prstGeom prst="rect">
            <a:avLst/>
          </a:prstGeom>
          <a:noFill/>
          <a:ln w="0">
            <a:noFill/>
          </a:ln>
        </p:spPr>
        <p:txBody>
          <a:bodyPr lIns="0" rIns="0" tIns="0" bIns="0" anchor="t">
            <a:normAutofit/>
          </a:bodyPr>
          <a:p>
            <a:endParaRPr b="0" lang="en-IN" sz="1400" spc="-1" strike="noStrike">
              <a:solidFill>
                <a:srgbClr val="000000"/>
              </a:solidFill>
              <a:latin typeface="Calibri"/>
            </a:endParaRPr>
          </a:p>
        </p:txBody>
      </p:sp>
      <p:sp>
        <p:nvSpPr>
          <p:cNvPr id="111" name="PlaceHolder 3"/>
          <p:cNvSpPr>
            <a:spLocks noGrp="1"/>
          </p:cNvSpPr>
          <p:nvPr>
            <p:ph/>
          </p:nvPr>
        </p:nvSpPr>
        <p:spPr>
          <a:xfrm>
            <a:off x="6178680" y="1431000"/>
            <a:ext cx="5546520" cy="1533240"/>
          </a:xfrm>
          <a:prstGeom prst="rect">
            <a:avLst/>
          </a:prstGeom>
          <a:noFill/>
          <a:ln w="0">
            <a:noFill/>
          </a:ln>
        </p:spPr>
        <p:txBody>
          <a:bodyPr lIns="0" rIns="0" tIns="0" bIns="0" anchor="t">
            <a:normAutofit/>
          </a:bodyPr>
          <a:p>
            <a:endParaRPr b="0" lang="en-IN" sz="1400" spc="-1" strike="noStrike">
              <a:solidFill>
                <a:srgbClr val="000000"/>
              </a:solidFill>
              <a:latin typeface="Calibri"/>
            </a:endParaRPr>
          </a:p>
        </p:txBody>
      </p:sp>
      <p:sp>
        <p:nvSpPr>
          <p:cNvPr id="112" name="PlaceHolder 4"/>
          <p:cNvSpPr>
            <a:spLocks noGrp="1"/>
          </p:cNvSpPr>
          <p:nvPr>
            <p:ph/>
          </p:nvPr>
        </p:nvSpPr>
        <p:spPr>
          <a:xfrm>
            <a:off x="354600" y="3110400"/>
            <a:ext cx="11366280" cy="1533240"/>
          </a:xfrm>
          <a:prstGeom prst="rect">
            <a:avLst/>
          </a:prstGeom>
          <a:noFill/>
          <a:ln w="0">
            <a:noFill/>
          </a:ln>
        </p:spPr>
        <p:txBody>
          <a:bodyPr lIns="0" rIns="0" tIns="0" bIns="0" anchor="t">
            <a:normAutofit/>
          </a:bodyPr>
          <a:p>
            <a:endParaRPr b="0" lang="en-IN" sz="1400" spc="-1" strike="noStrike">
              <a:solidFill>
                <a:srgbClr val="000000"/>
              </a:solidFill>
              <a:latin typeface="Calibri"/>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419040" y="708480"/>
            <a:ext cx="11144520" cy="49716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114" name="PlaceHolder 2"/>
          <p:cNvSpPr>
            <a:spLocks noGrp="1"/>
          </p:cNvSpPr>
          <p:nvPr>
            <p:ph/>
          </p:nvPr>
        </p:nvSpPr>
        <p:spPr>
          <a:xfrm>
            <a:off x="354600" y="1431000"/>
            <a:ext cx="11366280" cy="1533240"/>
          </a:xfrm>
          <a:prstGeom prst="rect">
            <a:avLst/>
          </a:prstGeom>
          <a:noFill/>
          <a:ln w="0">
            <a:noFill/>
          </a:ln>
        </p:spPr>
        <p:txBody>
          <a:bodyPr lIns="0" rIns="0" tIns="0" bIns="0" anchor="t">
            <a:normAutofit/>
          </a:bodyPr>
          <a:p>
            <a:endParaRPr b="0" lang="en-IN" sz="1400" spc="-1" strike="noStrike">
              <a:solidFill>
                <a:srgbClr val="000000"/>
              </a:solidFill>
              <a:latin typeface="Calibri"/>
            </a:endParaRPr>
          </a:p>
        </p:txBody>
      </p:sp>
      <p:sp>
        <p:nvSpPr>
          <p:cNvPr id="115" name="PlaceHolder 3"/>
          <p:cNvSpPr>
            <a:spLocks noGrp="1"/>
          </p:cNvSpPr>
          <p:nvPr>
            <p:ph/>
          </p:nvPr>
        </p:nvSpPr>
        <p:spPr>
          <a:xfrm>
            <a:off x="354600" y="3110400"/>
            <a:ext cx="11366280" cy="1533240"/>
          </a:xfrm>
          <a:prstGeom prst="rect">
            <a:avLst/>
          </a:prstGeom>
          <a:noFill/>
          <a:ln w="0">
            <a:noFill/>
          </a:ln>
        </p:spPr>
        <p:txBody>
          <a:bodyPr lIns="0" rIns="0" tIns="0" bIns="0" anchor="t">
            <a:normAutofit/>
          </a:bodyPr>
          <a:p>
            <a:endParaRPr b="0" lang="en-IN" sz="1400" spc="-1" strike="noStrike">
              <a:solidFill>
                <a:srgbClr val="000000"/>
              </a:solidFill>
              <a:latin typeface="Calibri"/>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419040" y="708480"/>
            <a:ext cx="11144520" cy="49716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117" name="PlaceHolder 2"/>
          <p:cNvSpPr>
            <a:spLocks noGrp="1"/>
          </p:cNvSpPr>
          <p:nvPr>
            <p:ph/>
          </p:nvPr>
        </p:nvSpPr>
        <p:spPr>
          <a:xfrm>
            <a:off x="354600" y="1431000"/>
            <a:ext cx="5546520" cy="1533240"/>
          </a:xfrm>
          <a:prstGeom prst="rect">
            <a:avLst/>
          </a:prstGeom>
          <a:noFill/>
          <a:ln w="0">
            <a:noFill/>
          </a:ln>
        </p:spPr>
        <p:txBody>
          <a:bodyPr lIns="0" rIns="0" tIns="0" bIns="0" anchor="t">
            <a:normAutofit/>
          </a:bodyPr>
          <a:p>
            <a:endParaRPr b="0" lang="en-IN" sz="1400" spc="-1" strike="noStrike">
              <a:solidFill>
                <a:srgbClr val="000000"/>
              </a:solidFill>
              <a:latin typeface="Calibri"/>
            </a:endParaRPr>
          </a:p>
        </p:txBody>
      </p:sp>
      <p:sp>
        <p:nvSpPr>
          <p:cNvPr id="118" name="PlaceHolder 3"/>
          <p:cNvSpPr>
            <a:spLocks noGrp="1"/>
          </p:cNvSpPr>
          <p:nvPr>
            <p:ph/>
          </p:nvPr>
        </p:nvSpPr>
        <p:spPr>
          <a:xfrm>
            <a:off x="6178680" y="1431000"/>
            <a:ext cx="5546520" cy="1533240"/>
          </a:xfrm>
          <a:prstGeom prst="rect">
            <a:avLst/>
          </a:prstGeom>
          <a:noFill/>
          <a:ln w="0">
            <a:noFill/>
          </a:ln>
        </p:spPr>
        <p:txBody>
          <a:bodyPr lIns="0" rIns="0" tIns="0" bIns="0" anchor="t">
            <a:normAutofit/>
          </a:bodyPr>
          <a:p>
            <a:endParaRPr b="0" lang="en-IN" sz="1400" spc="-1" strike="noStrike">
              <a:solidFill>
                <a:srgbClr val="000000"/>
              </a:solidFill>
              <a:latin typeface="Calibri"/>
            </a:endParaRPr>
          </a:p>
        </p:txBody>
      </p:sp>
      <p:sp>
        <p:nvSpPr>
          <p:cNvPr id="119" name="PlaceHolder 4"/>
          <p:cNvSpPr>
            <a:spLocks noGrp="1"/>
          </p:cNvSpPr>
          <p:nvPr>
            <p:ph/>
          </p:nvPr>
        </p:nvSpPr>
        <p:spPr>
          <a:xfrm>
            <a:off x="354600" y="3110400"/>
            <a:ext cx="5546520" cy="1533240"/>
          </a:xfrm>
          <a:prstGeom prst="rect">
            <a:avLst/>
          </a:prstGeom>
          <a:noFill/>
          <a:ln w="0">
            <a:noFill/>
          </a:ln>
        </p:spPr>
        <p:txBody>
          <a:bodyPr lIns="0" rIns="0" tIns="0" bIns="0" anchor="t">
            <a:normAutofit/>
          </a:bodyPr>
          <a:p>
            <a:endParaRPr b="0" lang="en-IN" sz="1400" spc="-1" strike="noStrike">
              <a:solidFill>
                <a:srgbClr val="000000"/>
              </a:solidFill>
              <a:latin typeface="Calibri"/>
            </a:endParaRPr>
          </a:p>
        </p:txBody>
      </p:sp>
      <p:sp>
        <p:nvSpPr>
          <p:cNvPr id="120" name="PlaceHolder 5"/>
          <p:cNvSpPr>
            <a:spLocks noGrp="1"/>
          </p:cNvSpPr>
          <p:nvPr>
            <p:ph/>
          </p:nvPr>
        </p:nvSpPr>
        <p:spPr>
          <a:xfrm>
            <a:off x="6178680" y="3110400"/>
            <a:ext cx="5546520" cy="1533240"/>
          </a:xfrm>
          <a:prstGeom prst="rect">
            <a:avLst/>
          </a:prstGeom>
          <a:noFill/>
          <a:ln w="0">
            <a:noFill/>
          </a:ln>
        </p:spPr>
        <p:txBody>
          <a:bodyPr lIns="0" rIns="0" tIns="0" bIns="0" anchor="t">
            <a:normAutofit/>
          </a:bodyPr>
          <a:p>
            <a:endParaRPr b="0" lang="en-IN" sz="1400" spc="-1" strike="noStrike">
              <a:solidFill>
                <a:srgbClr val="000000"/>
              </a:solidFill>
              <a:latin typeface="Calibri"/>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419040" y="708480"/>
            <a:ext cx="11144520" cy="49716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122" name="PlaceHolder 2"/>
          <p:cNvSpPr>
            <a:spLocks noGrp="1"/>
          </p:cNvSpPr>
          <p:nvPr>
            <p:ph/>
          </p:nvPr>
        </p:nvSpPr>
        <p:spPr>
          <a:xfrm>
            <a:off x="354600" y="1431000"/>
            <a:ext cx="3659760" cy="1533240"/>
          </a:xfrm>
          <a:prstGeom prst="rect">
            <a:avLst/>
          </a:prstGeom>
          <a:noFill/>
          <a:ln w="0">
            <a:noFill/>
          </a:ln>
        </p:spPr>
        <p:txBody>
          <a:bodyPr lIns="0" rIns="0" tIns="0" bIns="0" anchor="t">
            <a:normAutofit/>
          </a:bodyPr>
          <a:p>
            <a:endParaRPr b="0" lang="en-IN" sz="1400" spc="-1" strike="noStrike">
              <a:solidFill>
                <a:srgbClr val="000000"/>
              </a:solidFill>
              <a:latin typeface="Calibri"/>
            </a:endParaRPr>
          </a:p>
        </p:txBody>
      </p:sp>
      <p:sp>
        <p:nvSpPr>
          <p:cNvPr id="123" name="PlaceHolder 3"/>
          <p:cNvSpPr>
            <a:spLocks noGrp="1"/>
          </p:cNvSpPr>
          <p:nvPr>
            <p:ph/>
          </p:nvPr>
        </p:nvSpPr>
        <p:spPr>
          <a:xfrm>
            <a:off x="4197600" y="1431000"/>
            <a:ext cx="3659760" cy="1533240"/>
          </a:xfrm>
          <a:prstGeom prst="rect">
            <a:avLst/>
          </a:prstGeom>
          <a:noFill/>
          <a:ln w="0">
            <a:noFill/>
          </a:ln>
        </p:spPr>
        <p:txBody>
          <a:bodyPr lIns="0" rIns="0" tIns="0" bIns="0" anchor="t">
            <a:normAutofit/>
          </a:bodyPr>
          <a:p>
            <a:endParaRPr b="0" lang="en-IN" sz="1400" spc="-1" strike="noStrike">
              <a:solidFill>
                <a:srgbClr val="000000"/>
              </a:solidFill>
              <a:latin typeface="Calibri"/>
            </a:endParaRPr>
          </a:p>
        </p:txBody>
      </p:sp>
      <p:sp>
        <p:nvSpPr>
          <p:cNvPr id="124" name="PlaceHolder 4"/>
          <p:cNvSpPr>
            <a:spLocks noGrp="1"/>
          </p:cNvSpPr>
          <p:nvPr>
            <p:ph/>
          </p:nvPr>
        </p:nvSpPr>
        <p:spPr>
          <a:xfrm>
            <a:off x="8040960" y="1431000"/>
            <a:ext cx="3659760" cy="1533240"/>
          </a:xfrm>
          <a:prstGeom prst="rect">
            <a:avLst/>
          </a:prstGeom>
          <a:noFill/>
          <a:ln w="0">
            <a:noFill/>
          </a:ln>
        </p:spPr>
        <p:txBody>
          <a:bodyPr lIns="0" rIns="0" tIns="0" bIns="0" anchor="t">
            <a:normAutofit/>
          </a:bodyPr>
          <a:p>
            <a:endParaRPr b="0" lang="en-IN" sz="1400" spc="-1" strike="noStrike">
              <a:solidFill>
                <a:srgbClr val="000000"/>
              </a:solidFill>
              <a:latin typeface="Calibri"/>
            </a:endParaRPr>
          </a:p>
        </p:txBody>
      </p:sp>
      <p:sp>
        <p:nvSpPr>
          <p:cNvPr id="125" name="PlaceHolder 5"/>
          <p:cNvSpPr>
            <a:spLocks noGrp="1"/>
          </p:cNvSpPr>
          <p:nvPr>
            <p:ph/>
          </p:nvPr>
        </p:nvSpPr>
        <p:spPr>
          <a:xfrm>
            <a:off x="354600" y="3110400"/>
            <a:ext cx="3659760" cy="1533240"/>
          </a:xfrm>
          <a:prstGeom prst="rect">
            <a:avLst/>
          </a:prstGeom>
          <a:noFill/>
          <a:ln w="0">
            <a:noFill/>
          </a:ln>
        </p:spPr>
        <p:txBody>
          <a:bodyPr lIns="0" rIns="0" tIns="0" bIns="0" anchor="t">
            <a:normAutofit/>
          </a:bodyPr>
          <a:p>
            <a:endParaRPr b="0" lang="en-IN" sz="1400" spc="-1" strike="noStrike">
              <a:solidFill>
                <a:srgbClr val="000000"/>
              </a:solidFill>
              <a:latin typeface="Calibri"/>
            </a:endParaRPr>
          </a:p>
        </p:txBody>
      </p:sp>
      <p:sp>
        <p:nvSpPr>
          <p:cNvPr id="126" name="PlaceHolder 6"/>
          <p:cNvSpPr>
            <a:spLocks noGrp="1"/>
          </p:cNvSpPr>
          <p:nvPr>
            <p:ph/>
          </p:nvPr>
        </p:nvSpPr>
        <p:spPr>
          <a:xfrm>
            <a:off x="4197600" y="3110400"/>
            <a:ext cx="3659760" cy="1533240"/>
          </a:xfrm>
          <a:prstGeom prst="rect">
            <a:avLst/>
          </a:prstGeom>
          <a:noFill/>
          <a:ln w="0">
            <a:noFill/>
          </a:ln>
        </p:spPr>
        <p:txBody>
          <a:bodyPr lIns="0" rIns="0" tIns="0" bIns="0" anchor="t">
            <a:normAutofit/>
          </a:bodyPr>
          <a:p>
            <a:endParaRPr b="0" lang="en-IN" sz="1400" spc="-1" strike="noStrike">
              <a:solidFill>
                <a:srgbClr val="000000"/>
              </a:solidFill>
              <a:latin typeface="Calibri"/>
            </a:endParaRPr>
          </a:p>
        </p:txBody>
      </p:sp>
      <p:sp>
        <p:nvSpPr>
          <p:cNvPr id="127" name="PlaceHolder 7"/>
          <p:cNvSpPr>
            <a:spLocks noGrp="1"/>
          </p:cNvSpPr>
          <p:nvPr>
            <p:ph/>
          </p:nvPr>
        </p:nvSpPr>
        <p:spPr>
          <a:xfrm>
            <a:off x="8040960" y="3110400"/>
            <a:ext cx="3659760" cy="1533240"/>
          </a:xfrm>
          <a:prstGeom prst="rect">
            <a:avLst/>
          </a:prstGeom>
          <a:noFill/>
          <a:ln w="0">
            <a:noFill/>
          </a:ln>
        </p:spPr>
        <p:txBody>
          <a:bodyPr lIns="0" rIns="0" tIns="0" bIns="0" anchor="t">
            <a:normAutofit/>
          </a:bodyPr>
          <a:p>
            <a:endParaRPr b="0" lang="en-IN" sz="1400" spc="-1" strike="noStrike">
              <a:solidFill>
                <a:srgbClr val="000000"/>
              </a:solidFill>
              <a:latin typeface="Calibri"/>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7" name="PlaceHolder 1"/>
          <p:cNvSpPr>
            <a:spLocks noGrp="1"/>
          </p:cNvSpPr>
          <p:nvPr>
            <p:ph type="title"/>
          </p:nvPr>
        </p:nvSpPr>
        <p:spPr>
          <a:xfrm>
            <a:off x="419040" y="708480"/>
            <a:ext cx="11144520" cy="49716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138" name="PlaceHolder 2"/>
          <p:cNvSpPr>
            <a:spLocks noGrp="1"/>
          </p:cNvSpPr>
          <p:nvPr>
            <p:ph type="subTitle"/>
          </p:nvPr>
        </p:nvSpPr>
        <p:spPr>
          <a:xfrm>
            <a:off x="354600" y="1431000"/>
            <a:ext cx="11366280" cy="321444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419040" y="708480"/>
            <a:ext cx="11144520" cy="49716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140" name="PlaceHolder 2"/>
          <p:cNvSpPr>
            <a:spLocks noGrp="1"/>
          </p:cNvSpPr>
          <p:nvPr>
            <p:ph/>
          </p:nvPr>
        </p:nvSpPr>
        <p:spPr>
          <a:xfrm>
            <a:off x="354600" y="1431000"/>
            <a:ext cx="11366280" cy="3214440"/>
          </a:xfrm>
          <a:prstGeom prst="rect">
            <a:avLst/>
          </a:prstGeom>
          <a:noFill/>
          <a:ln w="0">
            <a:noFill/>
          </a:ln>
        </p:spPr>
        <p:txBody>
          <a:bodyPr lIns="0" rIns="0" tIns="0" bIns="0" anchor="t">
            <a:normAutofit/>
          </a:bodyPr>
          <a:p>
            <a:endParaRPr b="0" lang="en-IN" sz="14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19040" y="708480"/>
            <a:ext cx="11144520" cy="49716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12" name="PlaceHolder 2"/>
          <p:cNvSpPr>
            <a:spLocks noGrp="1"/>
          </p:cNvSpPr>
          <p:nvPr>
            <p:ph/>
          </p:nvPr>
        </p:nvSpPr>
        <p:spPr>
          <a:xfrm>
            <a:off x="354600" y="1431000"/>
            <a:ext cx="5546520" cy="3214440"/>
          </a:xfrm>
          <a:prstGeom prst="rect">
            <a:avLst/>
          </a:prstGeom>
          <a:noFill/>
          <a:ln w="0">
            <a:noFill/>
          </a:ln>
        </p:spPr>
        <p:txBody>
          <a:bodyPr lIns="0" rIns="0" tIns="0" bIns="0" anchor="t">
            <a:normAutofit/>
          </a:bodyPr>
          <a:p>
            <a:endParaRPr b="0" lang="en-IN" sz="1400" spc="-1" strike="noStrike">
              <a:solidFill>
                <a:srgbClr val="000000"/>
              </a:solidFill>
              <a:latin typeface="Calibri"/>
            </a:endParaRPr>
          </a:p>
        </p:txBody>
      </p:sp>
      <p:sp>
        <p:nvSpPr>
          <p:cNvPr id="13" name="PlaceHolder 3"/>
          <p:cNvSpPr>
            <a:spLocks noGrp="1"/>
          </p:cNvSpPr>
          <p:nvPr>
            <p:ph/>
          </p:nvPr>
        </p:nvSpPr>
        <p:spPr>
          <a:xfrm>
            <a:off x="6178680" y="1431000"/>
            <a:ext cx="5546520" cy="3214440"/>
          </a:xfrm>
          <a:prstGeom prst="rect">
            <a:avLst/>
          </a:prstGeom>
          <a:noFill/>
          <a:ln w="0">
            <a:noFill/>
          </a:ln>
        </p:spPr>
        <p:txBody>
          <a:bodyPr lIns="0" rIns="0" tIns="0" bIns="0" anchor="t">
            <a:normAutofit/>
          </a:bodyPr>
          <a:p>
            <a:endParaRPr b="0" lang="en-IN" sz="1400" spc="-1" strike="noStrike">
              <a:solidFill>
                <a:srgbClr val="000000"/>
              </a:solidFill>
              <a:latin typeface="Calibri"/>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419040" y="708480"/>
            <a:ext cx="11144520" cy="49716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142" name="PlaceHolder 2"/>
          <p:cNvSpPr>
            <a:spLocks noGrp="1"/>
          </p:cNvSpPr>
          <p:nvPr>
            <p:ph/>
          </p:nvPr>
        </p:nvSpPr>
        <p:spPr>
          <a:xfrm>
            <a:off x="354600" y="1431000"/>
            <a:ext cx="5546520" cy="3214440"/>
          </a:xfrm>
          <a:prstGeom prst="rect">
            <a:avLst/>
          </a:prstGeom>
          <a:noFill/>
          <a:ln w="0">
            <a:noFill/>
          </a:ln>
        </p:spPr>
        <p:txBody>
          <a:bodyPr lIns="0" rIns="0" tIns="0" bIns="0" anchor="t">
            <a:normAutofit/>
          </a:bodyPr>
          <a:p>
            <a:endParaRPr b="0" lang="en-IN" sz="1400" spc="-1" strike="noStrike">
              <a:solidFill>
                <a:srgbClr val="000000"/>
              </a:solidFill>
              <a:latin typeface="Calibri"/>
            </a:endParaRPr>
          </a:p>
        </p:txBody>
      </p:sp>
      <p:sp>
        <p:nvSpPr>
          <p:cNvPr id="143" name="PlaceHolder 3"/>
          <p:cNvSpPr>
            <a:spLocks noGrp="1"/>
          </p:cNvSpPr>
          <p:nvPr>
            <p:ph/>
          </p:nvPr>
        </p:nvSpPr>
        <p:spPr>
          <a:xfrm>
            <a:off x="6178680" y="1431000"/>
            <a:ext cx="5546520" cy="3214440"/>
          </a:xfrm>
          <a:prstGeom prst="rect">
            <a:avLst/>
          </a:prstGeom>
          <a:noFill/>
          <a:ln w="0">
            <a:noFill/>
          </a:ln>
        </p:spPr>
        <p:txBody>
          <a:bodyPr lIns="0" rIns="0" tIns="0" bIns="0" anchor="t">
            <a:normAutofit/>
          </a:bodyPr>
          <a:p>
            <a:endParaRPr b="0" lang="en-IN" sz="1400" spc="-1" strike="noStrike">
              <a:solidFill>
                <a:srgbClr val="000000"/>
              </a:solidFill>
              <a:latin typeface="Calibri"/>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4" name="PlaceHolder 1"/>
          <p:cNvSpPr>
            <a:spLocks noGrp="1"/>
          </p:cNvSpPr>
          <p:nvPr>
            <p:ph type="title"/>
          </p:nvPr>
        </p:nvSpPr>
        <p:spPr>
          <a:xfrm>
            <a:off x="419040" y="708480"/>
            <a:ext cx="11144520" cy="49716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5" name="PlaceHolder 1"/>
          <p:cNvSpPr>
            <a:spLocks noGrp="1"/>
          </p:cNvSpPr>
          <p:nvPr>
            <p:ph type="subTitle"/>
          </p:nvPr>
        </p:nvSpPr>
        <p:spPr>
          <a:xfrm>
            <a:off x="419040" y="708480"/>
            <a:ext cx="11144520" cy="230580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419040" y="708480"/>
            <a:ext cx="11144520" cy="49716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147" name="PlaceHolder 2"/>
          <p:cNvSpPr>
            <a:spLocks noGrp="1"/>
          </p:cNvSpPr>
          <p:nvPr>
            <p:ph/>
          </p:nvPr>
        </p:nvSpPr>
        <p:spPr>
          <a:xfrm>
            <a:off x="354600" y="1431000"/>
            <a:ext cx="5546520" cy="1533240"/>
          </a:xfrm>
          <a:prstGeom prst="rect">
            <a:avLst/>
          </a:prstGeom>
          <a:noFill/>
          <a:ln w="0">
            <a:noFill/>
          </a:ln>
        </p:spPr>
        <p:txBody>
          <a:bodyPr lIns="0" rIns="0" tIns="0" bIns="0" anchor="t">
            <a:normAutofit/>
          </a:bodyPr>
          <a:p>
            <a:endParaRPr b="0" lang="en-IN" sz="1400" spc="-1" strike="noStrike">
              <a:solidFill>
                <a:srgbClr val="000000"/>
              </a:solidFill>
              <a:latin typeface="Calibri"/>
            </a:endParaRPr>
          </a:p>
        </p:txBody>
      </p:sp>
      <p:sp>
        <p:nvSpPr>
          <p:cNvPr id="148" name="PlaceHolder 3"/>
          <p:cNvSpPr>
            <a:spLocks noGrp="1"/>
          </p:cNvSpPr>
          <p:nvPr>
            <p:ph/>
          </p:nvPr>
        </p:nvSpPr>
        <p:spPr>
          <a:xfrm>
            <a:off x="6178680" y="1431000"/>
            <a:ext cx="5546520" cy="3214440"/>
          </a:xfrm>
          <a:prstGeom prst="rect">
            <a:avLst/>
          </a:prstGeom>
          <a:noFill/>
          <a:ln w="0">
            <a:noFill/>
          </a:ln>
        </p:spPr>
        <p:txBody>
          <a:bodyPr lIns="0" rIns="0" tIns="0" bIns="0" anchor="t">
            <a:normAutofit/>
          </a:bodyPr>
          <a:p>
            <a:endParaRPr b="0" lang="en-IN" sz="1400" spc="-1" strike="noStrike">
              <a:solidFill>
                <a:srgbClr val="000000"/>
              </a:solidFill>
              <a:latin typeface="Calibri"/>
            </a:endParaRPr>
          </a:p>
        </p:txBody>
      </p:sp>
      <p:sp>
        <p:nvSpPr>
          <p:cNvPr id="149" name="PlaceHolder 4"/>
          <p:cNvSpPr>
            <a:spLocks noGrp="1"/>
          </p:cNvSpPr>
          <p:nvPr>
            <p:ph/>
          </p:nvPr>
        </p:nvSpPr>
        <p:spPr>
          <a:xfrm>
            <a:off x="354600" y="3110400"/>
            <a:ext cx="5546520" cy="1533240"/>
          </a:xfrm>
          <a:prstGeom prst="rect">
            <a:avLst/>
          </a:prstGeom>
          <a:noFill/>
          <a:ln w="0">
            <a:noFill/>
          </a:ln>
        </p:spPr>
        <p:txBody>
          <a:bodyPr lIns="0" rIns="0" tIns="0" bIns="0" anchor="t">
            <a:normAutofit/>
          </a:bodyPr>
          <a:p>
            <a:endParaRPr b="0" lang="en-IN" sz="1400" spc="-1" strike="noStrike">
              <a:solidFill>
                <a:srgbClr val="000000"/>
              </a:solidFill>
              <a:latin typeface="Calibri"/>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419040" y="708480"/>
            <a:ext cx="11144520" cy="49716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151" name="PlaceHolder 2"/>
          <p:cNvSpPr>
            <a:spLocks noGrp="1"/>
          </p:cNvSpPr>
          <p:nvPr>
            <p:ph/>
          </p:nvPr>
        </p:nvSpPr>
        <p:spPr>
          <a:xfrm>
            <a:off x="354600" y="1431000"/>
            <a:ext cx="5546520" cy="3214440"/>
          </a:xfrm>
          <a:prstGeom prst="rect">
            <a:avLst/>
          </a:prstGeom>
          <a:noFill/>
          <a:ln w="0">
            <a:noFill/>
          </a:ln>
        </p:spPr>
        <p:txBody>
          <a:bodyPr lIns="0" rIns="0" tIns="0" bIns="0" anchor="t">
            <a:normAutofit/>
          </a:bodyPr>
          <a:p>
            <a:endParaRPr b="0" lang="en-IN" sz="1400" spc="-1" strike="noStrike">
              <a:solidFill>
                <a:srgbClr val="000000"/>
              </a:solidFill>
              <a:latin typeface="Calibri"/>
            </a:endParaRPr>
          </a:p>
        </p:txBody>
      </p:sp>
      <p:sp>
        <p:nvSpPr>
          <p:cNvPr id="152" name="PlaceHolder 3"/>
          <p:cNvSpPr>
            <a:spLocks noGrp="1"/>
          </p:cNvSpPr>
          <p:nvPr>
            <p:ph/>
          </p:nvPr>
        </p:nvSpPr>
        <p:spPr>
          <a:xfrm>
            <a:off x="6178680" y="1431000"/>
            <a:ext cx="5546520" cy="1533240"/>
          </a:xfrm>
          <a:prstGeom prst="rect">
            <a:avLst/>
          </a:prstGeom>
          <a:noFill/>
          <a:ln w="0">
            <a:noFill/>
          </a:ln>
        </p:spPr>
        <p:txBody>
          <a:bodyPr lIns="0" rIns="0" tIns="0" bIns="0" anchor="t">
            <a:normAutofit/>
          </a:bodyPr>
          <a:p>
            <a:endParaRPr b="0" lang="en-IN" sz="1400" spc="-1" strike="noStrike">
              <a:solidFill>
                <a:srgbClr val="000000"/>
              </a:solidFill>
              <a:latin typeface="Calibri"/>
            </a:endParaRPr>
          </a:p>
        </p:txBody>
      </p:sp>
      <p:sp>
        <p:nvSpPr>
          <p:cNvPr id="153" name="PlaceHolder 4"/>
          <p:cNvSpPr>
            <a:spLocks noGrp="1"/>
          </p:cNvSpPr>
          <p:nvPr>
            <p:ph/>
          </p:nvPr>
        </p:nvSpPr>
        <p:spPr>
          <a:xfrm>
            <a:off x="6178680" y="3110400"/>
            <a:ext cx="5546520" cy="1533240"/>
          </a:xfrm>
          <a:prstGeom prst="rect">
            <a:avLst/>
          </a:prstGeom>
          <a:noFill/>
          <a:ln w="0">
            <a:noFill/>
          </a:ln>
        </p:spPr>
        <p:txBody>
          <a:bodyPr lIns="0" rIns="0" tIns="0" bIns="0" anchor="t">
            <a:normAutofit/>
          </a:bodyPr>
          <a:p>
            <a:endParaRPr b="0" lang="en-IN" sz="1400" spc="-1" strike="noStrike">
              <a:solidFill>
                <a:srgbClr val="000000"/>
              </a:solidFill>
              <a:latin typeface="Calibri"/>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54" name="PlaceHolder 1"/>
          <p:cNvSpPr>
            <a:spLocks noGrp="1"/>
          </p:cNvSpPr>
          <p:nvPr>
            <p:ph type="title"/>
          </p:nvPr>
        </p:nvSpPr>
        <p:spPr>
          <a:xfrm>
            <a:off x="419040" y="708480"/>
            <a:ext cx="11144520" cy="49716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155" name="PlaceHolder 2"/>
          <p:cNvSpPr>
            <a:spLocks noGrp="1"/>
          </p:cNvSpPr>
          <p:nvPr>
            <p:ph/>
          </p:nvPr>
        </p:nvSpPr>
        <p:spPr>
          <a:xfrm>
            <a:off x="354600" y="1431000"/>
            <a:ext cx="5546520" cy="1533240"/>
          </a:xfrm>
          <a:prstGeom prst="rect">
            <a:avLst/>
          </a:prstGeom>
          <a:noFill/>
          <a:ln w="0">
            <a:noFill/>
          </a:ln>
        </p:spPr>
        <p:txBody>
          <a:bodyPr lIns="0" rIns="0" tIns="0" bIns="0" anchor="t">
            <a:normAutofit/>
          </a:bodyPr>
          <a:p>
            <a:endParaRPr b="0" lang="en-IN" sz="1400" spc="-1" strike="noStrike">
              <a:solidFill>
                <a:srgbClr val="000000"/>
              </a:solidFill>
              <a:latin typeface="Calibri"/>
            </a:endParaRPr>
          </a:p>
        </p:txBody>
      </p:sp>
      <p:sp>
        <p:nvSpPr>
          <p:cNvPr id="156" name="PlaceHolder 3"/>
          <p:cNvSpPr>
            <a:spLocks noGrp="1"/>
          </p:cNvSpPr>
          <p:nvPr>
            <p:ph/>
          </p:nvPr>
        </p:nvSpPr>
        <p:spPr>
          <a:xfrm>
            <a:off x="6178680" y="1431000"/>
            <a:ext cx="5546520" cy="1533240"/>
          </a:xfrm>
          <a:prstGeom prst="rect">
            <a:avLst/>
          </a:prstGeom>
          <a:noFill/>
          <a:ln w="0">
            <a:noFill/>
          </a:ln>
        </p:spPr>
        <p:txBody>
          <a:bodyPr lIns="0" rIns="0" tIns="0" bIns="0" anchor="t">
            <a:normAutofit/>
          </a:bodyPr>
          <a:p>
            <a:endParaRPr b="0" lang="en-IN" sz="1400" spc="-1" strike="noStrike">
              <a:solidFill>
                <a:srgbClr val="000000"/>
              </a:solidFill>
              <a:latin typeface="Calibri"/>
            </a:endParaRPr>
          </a:p>
        </p:txBody>
      </p:sp>
      <p:sp>
        <p:nvSpPr>
          <p:cNvPr id="157" name="PlaceHolder 4"/>
          <p:cNvSpPr>
            <a:spLocks noGrp="1"/>
          </p:cNvSpPr>
          <p:nvPr>
            <p:ph/>
          </p:nvPr>
        </p:nvSpPr>
        <p:spPr>
          <a:xfrm>
            <a:off x="354600" y="3110400"/>
            <a:ext cx="11366280" cy="1533240"/>
          </a:xfrm>
          <a:prstGeom prst="rect">
            <a:avLst/>
          </a:prstGeom>
          <a:noFill/>
          <a:ln w="0">
            <a:noFill/>
          </a:ln>
        </p:spPr>
        <p:txBody>
          <a:bodyPr lIns="0" rIns="0" tIns="0" bIns="0" anchor="t">
            <a:normAutofit/>
          </a:bodyPr>
          <a:p>
            <a:endParaRPr b="0" lang="en-IN" sz="1400" spc="-1" strike="noStrike">
              <a:solidFill>
                <a:srgbClr val="000000"/>
              </a:solidFill>
              <a:latin typeface="Calibri"/>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419040" y="708480"/>
            <a:ext cx="11144520" cy="49716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159" name="PlaceHolder 2"/>
          <p:cNvSpPr>
            <a:spLocks noGrp="1"/>
          </p:cNvSpPr>
          <p:nvPr>
            <p:ph/>
          </p:nvPr>
        </p:nvSpPr>
        <p:spPr>
          <a:xfrm>
            <a:off x="354600" y="1431000"/>
            <a:ext cx="11366280" cy="1533240"/>
          </a:xfrm>
          <a:prstGeom prst="rect">
            <a:avLst/>
          </a:prstGeom>
          <a:noFill/>
          <a:ln w="0">
            <a:noFill/>
          </a:ln>
        </p:spPr>
        <p:txBody>
          <a:bodyPr lIns="0" rIns="0" tIns="0" bIns="0" anchor="t">
            <a:normAutofit/>
          </a:bodyPr>
          <a:p>
            <a:endParaRPr b="0" lang="en-IN" sz="1400" spc="-1" strike="noStrike">
              <a:solidFill>
                <a:srgbClr val="000000"/>
              </a:solidFill>
              <a:latin typeface="Calibri"/>
            </a:endParaRPr>
          </a:p>
        </p:txBody>
      </p:sp>
      <p:sp>
        <p:nvSpPr>
          <p:cNvPr id="160" name="PlaceHolder 3"/>
          <p:cNvSpPr>
            <a:spLocks noGrp="1"/>
          </p:cNvSpPr>
          <p:nvPr>
            <p:ph/>
          </p:nvPr>
        </p:nvSpPr>
        <p:spPr>
          <a:xfrm>
            <a:off x="354600" y="3110400"/>
            <a:ext cx="11366280" cy="1533240"/>
          </a:xfrm>
          <a:prstGeom prst="rect">
            <a:avLst/>
          </a:prstGeom>
          <a:noFill/>
          <a:ln w="0">
            <a:noFill/>
          </a:ln>
        </p:spPr>
        <p:txBody>
          <a:bodyPr lIns="0" rIns="0" tIns="0" bIns="0" anchor="t">
            <a:normAutofit/>
          </a:bodyPr>
          <a:p>
            <a:endParaRPr b="0" lang="en-IN" sz="1400" spc="-1" strike="noStrike">
              <a:solidFill>
                <a:srgbClr val="000000"/>
              </a:solidFill>
              <a:latin typeface="Calibri"/>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61" name="PlaceHolder 1"/>
          <p:cNvSpPr>
            <a:spLocks noGrp="1"/>
          </p:cNvSpPr>
          <p:nvPr>
            <p:ph type="title"/>
          </p:nvPr>
        </p:nvSpPr>
        <p:spPr>
          <a:xfrm>
            <a:off x="419040" y="708480"/>
            <a:ext cx="11144520" cy="49716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162" name="PlaceHolder 2"/>
          <p:cNvSpPr>
            <a:spLocks noGrp="1"/>
          </p:cNvSpPr>
          <p:nvPr>
            <p:ph/>
          </p:nvPr>
        </p:nvSpPr>
        <p:spPr>
          <a:xfrm>
            <a:off x="354600" y="1431000"/>
            <a:ext cx="5546520" cy="1533240"/>
          </a:xfrm>
          <a:prstGeom prst="rect">
            <a:avLst/>
          </a:prstGeom>
          <a:noFill/>
          <a:ln w="0">
            <a:noFill/>
          </a:ln>
        </p:spPr>
        <p:txBody>
          <a:bodyPr lIns="0" rIns="0" tIns="0" bIns="0" anchor="t">
            <a:normAutofit/>
          </a:bodyPr>
          <a:p>
            <a:endParaRPr b="0" lang="en-IN" sz="1400" spc="-1" strike="noStrike">
              <a:solidFill>
                <a:srgbClr val="000000"/>
              </a:solidFill>
              <a:latin typeface="Calibri"/>
            </a:endParaRPr>
          </a:p>
        </p:txBody>
      </p:sp>
      <p:sp>
        <p:nvSpPr>
          <p:cNvPr id="163" name="PlaceHolder 3"/>
          <p:cNvSpPr>
            <a:spLocks noGrp="1"/>
          </p:cNvSpPr>
          <p:nvPr>
            <p:ph/>
          </p:nvPr>
        </p:nvSpPr>
        <p:spPr>
          <a:xfrm>
            <a:off x="6178680" y="1431000"/>
            <a:ext cx="5546520" cy="1533240"/>
          </a:xfrm>
          <a:prstGeom prst="rect">
            <a:avLst/>
          </a:prstGeom>
          <a:noFill/>
          <a:ln w="0">
            <a:noFill/>
          </a:ln>
        </p:spPr>
        <p:txBody>
          <a:bodyPr lIns="0" rIns="0" tIns="0" bIns="0" anchor="t">
            <a:normAutofit/>
          </a:bodyPr>
          <a:p>
            <a:endParaRPr b="0" lang="en-IN" sz="1400" spc="-1" strike="noStrike">
              <a:solidFill>
                <a:srgbClr val="000000"/>
              </a:solidFill>
              <a:latin typeface="Calibri"/>
            </a:endParaRPr>
          </a:p>
        </p:txBody>
      </p:sp>
      <p:sp>
        <p:nvSpPr>
          <p:cNvPr id="164" name="PlaceHolder 4"/>
          <p:cNvSpPr>
            <a:spLocks noGrp="1"/>
          </p:cNvSpPr>
          <p:nvPr>
            <p:ph/>
          </p:nvPr>
        </p:nvSpPr>
        <p:spPr>
          <a:xfrm>
            <a:off x="354600" y="3110400"/>
            <a:ext cx="5546520" cy="1533240"/>
          </a:xfrm>
          <a:prstGeom prst="rect">
            <a:avLst/>
          </a:prstGeom>
          <a:noFill/>
          <a:ln w="0">
            <a:noFill/>
          </a:ln>
        </p:spPr>
        <p:txBody>
          <a:bodyPr lIns="0" rIns="0" tIns="0" bIns="0" anchor="t">
            <a:normAutofit/>
          </a:bodyPr>
          <a:p>
            <a:endParaRPr b="0" lang="en-IN" sz="1400" spc="-1" strike="noStrike">
              <a:solidFill>
                <a:srgbClr val="000000"/>
              </a:solidFill>
              <a:latin typeface="Calibri"/>
            </a:endParaRPr>
          </a:p>
        </p:txBody>
      </p:sp>
      <p:sp>
        <p:nvSpPr>
          <p:cNvPr id="165" name="PlaceHolder 5"/>
          <p:cNvSpPr>
            <a:spLocks noGrp="1"/>
          </p:cNvSpPr>
          <p:nvPr>
            <p:ph/>
          </p:nvPr>
        </p:nvSpPr>
        <p:spPr>
          <a:xfrm>
            <a:off x="6178680" y="3110400"/>
            <a:ext cx="5546520" cy="1533240"/>
          </a:xfrm>
          <a:prstGeom prst="rect">
            <a:avLst/>
          </a:prstGeom>
          <a:noFill/>
          <a:ln w="0">
            <a:noFill/>
          </a:ln>
        </p:spPr>
        <p:txBody>
          <a:bodyPr lIns="0" rIns="0" tIns="0" bIns="0" anchor="t">
            <a:normAutofit/>
          </a:bodyPr>
          <a:p>
            <a:endParaRPr b="0" lang="en-IN" sz="1400" spc="-1" strike="noStrike">
              <a:solidFill>
                <a:srgbClr val="000000"/>
              </a:solidFill>
              <a:latin typeface="Calibri"/>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66" name="PlaceHolder 1"/>
          <p:cNvSpPr>
            <a:spLocks noGrp="1"/>
          </p:cNvSpPr>
          <p:nvPr>
            <p:ph type="title"/>
          </p:nvPr>
        </p:nvSpPr>
        <p:spPr>
          <a:xfrm>
            <a:off x="419040" y="708480"/>
            <a:ext cx="11144520" cy="49716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167" name="PlaceHolder 2"/>
          <p:cNvSpPr>
            <a:spLocks noGrp="1"/>
          </p:cNvSpPr>
          <p:nvPr>
            <p:ph/>
          </p:nvPr>
        </p:nvSpPr>
        <p:spPr>
          <a:xfrm>
            <a:off x="354600" y="1431000"/>
            <a:ext cx="3659760" cy="1533240"/>
          </a:xfrm>
          <a:prstGeom prst="rect">
            <a:avLst/>
          </a:prstGeom>
          <a:noFill/>
          <a:ln w="0">
            <a:noFill/>
          </a:ln>
        </p:spPr>
        <p:txBody>
          <a:bodyPr lIns="0" rIns="0" tIns="0" bIns="0" anchor="t">
            <a:normAutofit/>
          </a:bodyPr>
          <a:p>
            <a:endParaRPr b="0" lang="en-IN" sz="1400" spc="-1" strike="noStrike">
              <a:solidFill>
                <a:srgbClr val="000000"/>
              </a:solidFill>
              <a:latin typeface="Calibri"/>
            </a:endParaRPr>
          </a:p>
        </p:txBody>
      </p:sp>
      <p:sp>
        <p:nvSpPr>
          <p:cNvPr id="168" name="PlaceHolder 3"/>
          <p:cNvSpPr>
            <a:spLocks noGrp="1"/>
          </p:cNvSpPr>
          <p:nvPr>
            <p:ph/>
          </p:nvPr>
        </p:nvSpPr>
        <p:spPr>
          <a:xfrm>
            <a:off x="4197600" y="1431000"/>
            <a:ext cx="3659760" cy="1533240"/>
          </a:xfrm>
          <a:prstGeom prst="rect">
            <a:avLst/>
          </a:prstGeom>
          <a:noFill/>
          <a:ln w="0">
            <a:noFill/>
          </a:ln>
        </p:spPr>
        <p:txBody>
          <a:bodyPr lIns="0" rIns="0" tIns="0" bIns="0" anchor="t">
            <a:normAutofit/>
          </a:bodyPr>
          <a:p>
            <a:endParaRPr b="0" lang="en-IN" sz="1400" spc="-1" strike="noStrike">
              <a:solidFill>
                <a:srgbClr val="000000"/>
              </a:solidFill>
              <a:latin typeface="Calibri"/>
            </a:endParaRPr>
          </a:p>
        </p:txBody>
      </p:sp>
      <p:sp>
        <p:nvSpPr>
          <p:cNvPr id="169" name="PlaceHolder 4"/>
          <p:cNvSpPr>
            <a:spLocks noGrp="1"/>
          </p:cNvSpPr>
          <p:nvPr>
            <p:ph/>
          </p:nvPr>
        </p:nvSpPr>
        <p:spPr>
          <a:xfrm>
            <a:off x="8040960" y="1431000"/>
            <a:ext cx="3659760" cy="1533240"/>
          </a:xfrm>
          <a:prstGeom prst="rect">
            <a:avLst/>
          </a:prstGeom>
          <a:noFill/>
          <a:ln w="0">
            <a:noFill/>
          </a:ln>
        </p:spPr>
        <p:txBody>
          <a:bodyPr lIns="0" rIns="0" tIns="0" bIns="0" anchor="t">
            <a:normAutofit/>
          </a:bodyPr>
          <a:p>
            <a:endParaRPr b="0" lang="en-IN" sz="1400" spc="-1" strike="noStrike">
              <a:solidFill>
                <a:srgbClr val="000000"/>
              </a:solidFill>
              <a:latin typeface="Calibri"/>
            </a:endParaRPr>
          </a:p>
        </p:txBody>
      </p:sp>
      <p:sp>
        <p:nvSpPr>
          <p:cNvPr id="170" name="PlaceHolder 5"/>
          <p:cNvSpPr>
            <a:spLocks noGrp="1"/>
          </p:cNvSpPr>
          <p:nvPr>
            <p:ph/>
          </p:nvPr>
        </p:nvSpPr>
        <p:spPr>
          <a:xfrm>
            <a:off x="354600" y="3110400"/>
            <a:ext cx="3659760" cy="1533240"/>
          </a:xfrm>
          <a:prstGeom prst="rect">
            <a:avLst/>
          </a:prstGeom>
          <a:noFill/>
          <a:ln w="0">
            <a:noFill/>
          </a:ln>
        </p:spPr>
        <p:txBody>
          <a:bodyPr lIns="0" rIns="0" tIns="0" bIns="0" anchor="t">
            <a:normAutofit/>
          </a:bodyPr>
          <a:p>
            <a:endParaRPr b="0" lang="en-IN" sz="1400" spc="-1" strike="noStrike">
              <a:solidFill>
                <a:srgbClr val="000000"/>
              </a:solidFill>
              <a:latin typeface="Calibri"/>
            </a:endParaRPr>
          </a:p>
        </p:txBody>
      </p:sp>
      <p:sp>
        <p:nvSpPr>
          <p:cNvPr id="171" name="PlaceHolder 6"/>
          <p:cNvSpPr>
            <a:spLocks noGrp="1"/>
          </p:cNvSpPr>
          <p:nvPr>
            <p:ph/>
          </p:nvPr>
        </p:nvSpPr>
        <p:spPr>
          <a:xfrm>
            <a:off x="4197600" y="3110400"/>
            <a:ext cx="3659760" cy="1533240"/>
          </a:xfrm>
          <a:prstGeom prst="rect">
            <a:avLst/>
          </a:prstGeom>
          <a:noFill/>
          <a:ln w="0">
            <a:noFill/>
          </a:ln>
        </p:spPr>
        <p:txBody>
          <a:bodyPr lIns="0" rIns="0" tIns="0" bIns="0" anchor="t">
            <a:normAutofit/>
          </a:bodyPr>
          <a:p>
            <a:endParaRPr b="0" lang="en-IN" sz="1400" spc="-1" strike="noStrike">
              <a:solidFill>
                <a:srgbClr val="000000"/>
              </a:solidFill>
              <a:latin typeface="Calibri"/>
            </a:endParaRPr>
          </a:p>
        </p:txBody>
      </p:sp>
      <p:sp>
        <p:nvSpPr>
          <p:cNvPr id="172" name="PlaceHolder 7"/>
          <p:cNvSpPr>
            <a:spLocks noGrp="1"/>
          </p:cNvSpPr>
          <p:nvPr>
            <p:ph/>
          </p:nvPr>
        </p:nvSpPr>
        <p:spPr>
          <a:xfrm>
            <a:off x="8040960" y="3110400"/>
            <a:ext cx="3659760" cy="1533240"/>
          </a:xfrm>
          <a:prstGeom prst="rect">
            <a:avLst/>
          </a:prstGeom>
          <a:noFill/>
          <a:ln w="0">
            <a:noFill/>
          </a:ln>
        </p:spPr>
        <p:txBody>
          <a:bodyPr lIns="0" rIns="0" tIns="0" bIns="0" anchor="t">
            <a:normAutofit/>
          </a:bodyPr>
          <a:p>
            <a:endParaRPr b="0" lang="en-IN" sz="1400" spc="-1" strike="noStrike">
              <a:solidFill>
                <a:srgbClr val="000000"/>
              </a:solidFill>
              <a:latin typeface="Calibri"/>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419040" y="708480"/>
            <a:ext cx="11144520" cy="49716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73" name="PlaceHolder 1"/>
          <p:cNvSpPr>
            <a:spLocks noGrp="1"/>
          </p:cNvSpPr>
          <p:nvPr>
            <p:ph type="title"/>
          </p:nvPr>
        </p:nvSpPr>
        <p:spPr>
          <a:xfrm>
            <a:off x="419040" y="708480"/>
            <a:ext cx="11144520" cy="49716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174" name="PlaceHolder 2"/>
          <p:cNvSpPr>
            <a:spLocks noGrp="1"/>
          </p:cNvSpPr>
          <p:nvPr>
            <p:ph type="subTitle"/>
          </p:nvPr>
        </p:nvSpPr>
        <p:spPr>
          <a:xfrm>
            <a:off x="354600" y="1431000"/>
            <a:ext cx="11366280" cy="321444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419040" y="708480"/>
            <a:ext cx="11144520" cy="49716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176" name="PlaceHolder 2"/>
          <p:cNvSpPr>
            <a:spLocks noGrp="1"/>
          </p:cNvSpPr>
          <p:nvPr>
            <p:ph/>
          </p:nvPr>
        </p:nvSpPr>
        <p:spPr>
          <a:xfrm>
            <a:off x="354600" y="1431000"/>
            <a:ext cx="11366280" cy="3214440"/>
          </a:xfrm>
          <a:prstGeom prst="rect">
            <a:avLst/>
          </a:prstGeom>
          <a:noFill/>
          <a:ln w="0">
            <a:noFill/>
          </a:ln>
        </p:spPr>
        <p:txBody>
          <a:bodyPr lIns="0" rIns="0" tIns="0" bIns="0" anchor="t">
            <a:normAutofit/>
          </a:bodyPr>
          <a:p>
            <a:endParaRPr b="0" lang="en-IN" sz="1400" spc="-1" strike="noStrike">
              <a:solidFill>
                <a:srgbClr val="000000"/>
              </a:solidFill>
              <a:latin typeface="Calibri"/>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77" name="PlaceHolder 1"/>
          <p:cNvSpPr>
            <a:spLocks noGrp="1"/>
          </p:cNvSpPr>
          <p:nvPr>
            <p:ph type="title"/>
          </p:nvPr>
        </p:nvSpPr>
        <p:spPr>
          <a:xfrm>
            <a:off x="419040" y="708480"/>
            <a:ext cx="11144520" cy="49716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178" name="PlaceHolder 2"/>
          <p:cNvSpPr>
            <a:spLocks noGrp="1"/>
          </p:cNvSpPr>
          <p:nvPr>
            <p:ph/>
          </p:nvPr>
        </p:nvSpPr>
        <p:spPr>
          <a:xfrm>
            <a:off x="354600" y="1431000"/>
            <a:ext cx="5546520" cy="3214440"/>
          </a:xfrm>
          <a:prstGeom prst="rect">
            <a:avLst/>
          </a:prstGeom>
          <a:noFill/>
          <a:ln w="0">
            <a:noFill/>
          </a:ln>
        </p:spPr>
        <p:txBody>
          <a:bodyPr lIns="0" rIns="0" tIns="0" bIns="0" anchor="t">
            <a:normAutofit/>
          </a:bodyPr>
          <a:p>
            <a:endParaRPr b="0" lang="en-IN" sz="1400" spc="-1" strike="noStrike">
              <a:solidFill>
                <a:srgbClr val="000000"/>
              </a:solidFill>
              <a:latin typeface="Calibri"/>
            </a:endParaRPr>
          </a:p>
        </p:txBody>
      </p:sp>
      <p:sp>
        <p:nvSpPr>
          <p:cNvPr id="179" name="PlaceHolder 3"/>
          <p:cNvSpPr>
            <a:spLocks noGrp="1"/>
          </p:cNvSpPr>
          <p:nvPr>
            <p:ph/>
          </p:nvPr>
        </p:nvSpPr>
        <p:spPr>
          <a:xfrm>
            <a:off x="6178680" y="1431000"/>
            <a:ext cx="5546520" cy="3214440"/>
          </a:xfrm>
          <a:prstGeom prst="rect">
            <a:avLst/>
          </a:prstGeom>
          <a:noFill/>
          <a:ln w="0">
            <a:noFill/>
          </a:ln>
        </p:spPr>
        <p:txBody>
          <a:bodyPr lIns="0" rIns="0" tIns="0" bIns="0" anchor="t">
            <a:normAutofit/>
          </a:bodyPr>
          <a:p>
            <a:endParaRPr b="0" lang="en-IN" sz="1400" spc="-1" strike="noStrike">
              <a:solidFill>
                <a:srgbClr val="000000"/>
              </a:solidFill>
              <a:latin typeface="Calibri"/>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80" name="PlaceHolder 1"/>
          <p:cNvSpPr>
            <a:spLocks noGrp="1"/>
          </p:cNvSpPr>
          <p:nvPr>
            <p:ph type="title"/>
          </p:nvPr>
        </p:nvSpPr>
        <p:spPr>
          <a:xfrm>
            <a:off x="419040" y="708480"/>
            <a:ext cx="11144520" cy="49716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1" name="PlaceHolder 1"/>
          <p:cNvSpPr>
            <a:spLocks noGrp="1"/>
          </p:cNvSpPr>
          <p:nvPr>
            <p:ph type="subTitle"/>
          </p:nvPr>
        </p:nvSpPr>
        <p:spPr>
          <a:xfrm>
            <a:off x="419040" y="708480"/>
            <a:ext cx="11144520" cy="230580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2" name="PlaceHolder 1"/>
          <p:cNvSpPr>
            <a:spLocks noGrp="1"/>
          </p:cNvSpPr>
          <p:nvPr>
            <p:ph type="title"/>
          </p:nvPr>
        </p:nvSpPr>
        <p:spPr>
          <a:xfrm>
            <a:off x="419040" y="708480"/>
            <a:ext cx="11144520" cy="49716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183" name="PlaceHolder 2"/>
          <p:cNvSpPr>
            <a:spLocks noGrp="1"/>
          </p:cNvSpPr>
          <p:nvPr>
            <p:ph/>
          </p:nvPr>
        </p:nvSpPr>
        <p:spPr>
          <a:xfrm>
            <a:off x="354600" y="1431000"/>
            <a:ext cx="5546520" cy="1533240"/>
          </a:xfrm>
          <a:prstGeom prst="rect">
            <a:avLst/>
          </a:prstGeom>
          <a:noFill/>
          <a:ln w="0">
            <a:noFill/>
          </a:ln>
        </p:spPr>
        <p:txBody>
          <a:bodyPr lIns="0" rIns="0" tIns="0" bIns="0" anchor="t">
            <a:normAutofit/>
          </a:bodyPr>
          <a:p>
            <a:endParaRPr b="0" lang="en-IN" sz="1400" spc="-1" strike="noStrike">
              <a:solidFill>
                <a:srgbClr val="000000"/>
              </a:solidFill>
              <a:latin typeface="Calibri"/>
            </a:endParaRPr>
          </a:p>
        </p:txBody>
      </p:sp>
      <p:sp>
        <p:nvSpPr>
          <p:cNvPr id="184" name="PlaceHolder 3"/>
          <p:cNvSpPr>
            <a:spLocks noGrp="1"/>
          </p:cNvSpPr>
          <p:nvPr>
            <p:ph/>
          </p:nvPr>
        </p:nvSpPr>
        <p:spPr>
          <a:xfrm>
            <a:off x="6178680" y="1431000"/>
            <a:ext cx="5546520" cy="3214440"/>
          </a:xfrm>
          <a:prstGeom prst="rect">
            <a:avLst/>
          </a:prstGeom>
          <a:noFill/>
          <a:ln w="0">
            <a:noFill/>
          </a:ln>
        </p:spPr>
        <p:txBody>
          <a:bodyPr lIns="0" rIns="0" tIns="0" bIns="0" anchor="t">
            <a:normAutofit/>
          </a:bodyPr>
          <a:p>
            <a:endParaRPr b="0" lang="en-IN" sz="1400" spc="-1" strike="noStrike">
              <a:solidFill>
                <a:srgbClr val="000000"/>
              </a:solidFill>
              <a:latin typeface="Calibri"/>
            </a:endParaRPr>
          </a:p>
        </p:txBody>
      </p:sp>
      <p:sp>
        <p:nvSpPr>
          <p:cNvPr id="185" name="PlaceHolder 4"/>
          <p:cNvSpPr>
            <a:spLocks noGrp="1"/>
          </p:cNvSpPr>
          <p:nvPr>
            <p:ph/>
          </p:nvPr>
        </p:nvSpPr>
        <p:spPr>
          <a:xfrm>
            <a:off x="354600" y="3110400"/>
            <a:ext cx="5546520" cy="1533240"/>
          </a:xfrm>
          <a:prstGeom prst="rect">
            <a:avLst/>
          </a:prstGeom>
          <a:noFill/>
          <a:ln w="0">
            <a:noFill/>
          </a:ln>
        </p:spPr>
        <p:txBody>
          <a:bodyPr lIns="0" rIns="0" tIns="0" bIns="0" anchor="t">
            <a:normAutofit/>
          </a:bodyPr>
          <a:p>
            <a:endParaRPr b="0" lang="en-IN" sz="1400" spc="-1" strike="noStrike">
              <a:solidFill>
                <a:srgbClr val="000000"/>
              </a:solidFill>
              <a:latin typeface="Calibri"/>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6" name="PlaceHolder 1"/>
          <p:cNvSpPr>
            <a:spLocks noGrp="1"/>
          </p:cNvSpPr>
          <p:nvPr>
            <p:ph type="title"/>
          </p:nvPr>
        </p:nvSpPr>
        <p:spPr>
          <a:xfrm>
            <a:off x="419040" y="708480"/>
            <a:ext cx="11144520" cy="49716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187" name="PlaceHolder 2"/>
          <p:cNvSpPr>
            <a:spLocks noGrp="1"/>
          </p:cNvSpPr>
          <p:nvPr>
            <p:ph/>
          </p:nvPr>
        </p:nvSpPr>
        <p:spPr>
          <a:xfrm>
            <a:off x="354600" y="1431000"/>
            <a:ext cx="5546520" cy="3214440"/>
          </a:xfrm>
          <a:prstGeom prst="rect">
            <a:avLst/>
          </a:prstGeom>
          <a:noFill/>
          <a:ln w="0">
            <a:noFill/>
          </a:ln>
        </p:spPr>
        <p:txBody>
          <a:bodyPr lIns="0" rIns="0" tIns="0" bIns="0" anchor="t">
            <a:normAutofit/>
          </a:bodyPr>
          <a:p>
            <a:endParaRPr b="0" lang="en-IN" sz="1400" spc="-1" strike="noStrike">
              <a:solidFill>
                <a:srgbClr val="000000"/>
              </a:solidFill>
              <a:latin typeface="Calibri"/>
            </a:endParaRPr>
          </a:p>
        </p:txBody>
      </p:sp>
      <p:sp>
        <p:nvSpPr>
          <p:cNvPr id="188" name="PlaceHolder 3"/>
          <p:cNvSpPr>
            <a:spLocks noGrp="1"/>
          </p:cNvSpPr>
          <p:nvPr>
            <p:ph/>
          </p:nvPr>
        </p:nvSpPr>
        <p:spPr>
          <a:xfrm>
            <a:off x="6178680" y="1431000"/>
            <a:ext cx="5546520" cy="1533240"/>
          </a:xfrm>
          <a:prstGeom prst="rect">
            <a:avLst/>
          </a:prstGeom>
          <a:noFill/>
          <a:ln w="0">
            <a:noFill/>
          </a:ln>
        </p:spPr>
        <p:txBody>
          <a:bodyPr lIns="0" rIns="0" tIns="0" bIns="0" anchor="t">
            <a:normAutofit/>
          </a:bodyPr>
          <a:p>
            <a:endParaRPr b="0" lang="en-IN" sz="1400" spc="-1" strike="noStrike">
              <a:solidFill>
                <a:srgbClr val="000000"/>
              </a:solidFill>
              <a:latin typeface="Calibri"/>
            </a:endParaRPr>
          </a:p>
        </p:txBody>
      </p:sp>
      <p:sp>
        <p:nvSpPr>
          <p:cNvPr id="189" name="PlaceHolder 4"/>
          <p:cNvSpPr>
            <a:spLocks noGrp="1"/>
          </p:cNvSpPr>
          <p:nvPr>
            <p:ph/>
          </p:nvPr>
        </p:nvSpPr>
        <p:spPr>
          <a:xfrm>
            <a:off x="6178680" y="3110400"/>
            <a:ext cx="5546520" cy="1533240"/>
          </a:xfrm>
          <a:prstGeom prst="rect">
            <a:avLst/>
          </a:prstGeom>
          <a:noFill/>
          <a:ln w="0">
            <a:noFill/>
          </a:ln>
        </p:spPr>
        <p:txBody>
          <a:bodyPr lIns="0" rIns="0" tIns="0" bIns="0" anchor="t">
            <a:normAutofit/>
          </a:bodyPr>
          <a:p>
            <a:endParaRPr b="0" lang="en-IN" sz="1400" spc="-1" strike="noStrike">
              <a:solidFill>
                <a:srgbClr val="000000"/>
              </a:solidFill>
              <a:latin typeface="Calibri"/>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0" name="PlaceHolder 1"/>
          <p:cNvSpPr>
            <a:spLocks noGrp="1"/>
          </p:cNvSpPr>
          <p:nvPr>
            <p:ph type="title"/>
          </p:nvPr>
        </p:nvSpPr>
        <p:spPr>
          <a:xfrm>
            <a:off x="419040" y="708480"/>
            <a:ext cx="11144520" cy="49716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191" name="PlaceHolder 2"/>
          <p:cNvSpPr>
            <a:spLocks noGrp="1"/>
          </p:cNvSpPr>
          <p:nvPr>
            <p:ph/>
          </p:nvPr>
        </p:nvSpPr>
        <p:spPr>
          <a:xfrm>
            <a:off x="354600" y="1431000"/>
            <a:ext cx="5546520" cy="1533240"/>
          </a:xfrm>
          <a:prstGeom prst="rect">
            <a:avLst/>
          </a:prstGeom>
          <a:noFill/>
          <a:ln w="0">
            <a:noFill/>
          </a:ln>
        </p:spPr>
        <p:txBody>
          <a:bodyPr lIns="0" rIns="0" tIns="0" bIns="0" anchor="t">
            <a:normAutofit/>
          </a:bodyPr>
          <a:p>
            <a:endParaRPr b="0" lang="en-IN" sz="1400" spc="-1" strike="noStrike">
              <a:solidFill>
                <a:srgbClr val="000000"/>
              </a:solidFill>
              <a:latin typeface="Calibri"/>
            </a:endParaRPr>
          </a:p>
        </p:txBody>
      </p:sp>
      <p:sp>
        <p:nvSpPr>
          <p:cNvPr id="192" name="PlaceHolder 3"/>
          <p:cNvSpPr>
            <a:spLocks noGrp="1"/>
          </p:cNvSpPr>
          <p:nvPr>
            <p:ph/>
          </p:nvPr>
        </p:nvSpPr>
        <p:spPr>
          <a:xfrm>
            <a:off x="6178680" y="1431000"/>
            <a:ext cx="5546520" cy="1533240"/>
          </a:xfrm>
          <a:prstGeom prst="rect">
            <a:avLst/>
          </a:prstGeom>
          <a:noFill/>
          <a:ln w="0">
            <a:noFill/>
          </a:ln>
        </p:spPr>
        <p:txBody>
          <a:bodyPr lIns="0" rIns="0" tIns="0" bIns="0" anchor="t">
            <a:normAutofit/>
          </a:bodyPr>
          <a:p>
            <a:endParaRPr b="0" lang="en-IN" sz="1400" spc="-1" strike="noStrike">
              <a:solidFill>
                <a:srgbClr val="000000"/>
              </a:solidFill>
              <a:latin typeface="Calibri"/>
            </a:endParaRPr>
          </a:p>
        </p:txBody>
      </p:sp>
      <p:sp>
        <p:nvSpPr>
          <p:cNvPr id="193" name="PlaceHolder 4"/>
          <p:cNvSpPr>
            <a:spLocks noGrp="1"/>
          </p:cNvSpPr>
          <p:nvPr>
            <p:ph/>
          </p:nvPr>
        </p:nvSpPr>
        <p:spPr>
          <a:xfrm>
            <a:off x="354600" y="3110400"/>
            <a:ext cx="11366280" cy="1533240"/>
          </a:xfrm>
          <a:prstGeom prst="rect">
            <a:avLst/>
          </a:prstGeom>
          <a:noFill/>
          <a:ln w="0">
            <a:noFill/>
          </a:ln>
        </p:spPr>
        <p:txBody>
          <a:bodyPr lIns="0" rIns="0" tIns="0" bIns="0" anchor="t">
            <a:normAutofit/>
          </a:bodyPr>
          <a:p>
            <a:endParaRPr b="0" lang="en-IN" sz="1400" spc="-1" strike="noStrike">
              <a:solidFill>
                <a:srgbClr val="000000"/>
              </a:solidFill>
              <a:latin typeface="Calibri"/>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94" name="PlaceHolder 1"/>
          <p:cNvSpPr>
            <a:spLocks noGrp="1"/>
          </p:cNvSpPr>
          <p:nvPr>
            <p:ph type="title"/>
          </p:nvPr>
        </p:nvSpPr>
        <p:spPr>
          <a:xfrm>
            <a:off x="419040" y="708480"/>
            <a:ext cx="11144520" cy="49716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195" name="PlaceHolder 2"/>
          <p:cNvSpPr>
            <a:spLocks noGrp="1"/>
          </p:cNvSpPr>
          <p:nvPr>
            <p:ph/>
          </p:nvPr>
        </p:nvSpPr>
        <p:spPr>
          <a:xfrm>
            <a:off x="354600" y="1431000"/>
            <a:ext cx="11366280" cy="1533240"/>
          </a:xfrm>
          <a:prstGeom prst="rect">
            <a:avLst/>
          </a:prstGeom>
          <a:noFill/>
          <a:ln w="0">
            <a:noFill/>
          </a:ln>
        </p:spPr>
        <p:txBody>
          <a:bodyPr lIns="0" rIns="0" tIns="0" bIns="0" anchor="t">
            <a:normAutofit/>
          </a:bodyPr>
          <a:p>
            <a:endParaRPr b="0" lang="en-IN" sz="1400" spc="-1" strike="noStrike">
              <a:solidFill>
                <a:srgbClr val="000000"/>
              </a:solidFill>
              <a:latin typeface="Calibri"/>
            </a:endParaRPr>
          </a:p>
        </p:txBody>
      </p:sp>
      <p:sp>
        <p:nvSpPr>
          <p:cNvPr id="196" name="PlaceHolder 3"/>
          <p:cNvSpPr>
            <a:spLocks noGrp="1"/>
          </p:cNvSpPr>
          <p:nvPr>
            <p:ph/>
          </p:nvPr>
        </p:nvSpPr>
        <p:spPr>
          <a:xfrm>
            <a:off x="354600" y="3110400"/>
            <a:ext cx="11366280" cy="1533240"/>
          </a:xfrm>
          <a:prstGeom prst="rect">
            <a:avLst/>
          </a:prstGeom>
          <a:noFill/>
          <a:ln w="0">
            <a:noFill/>
          </a:ln>
        </p:spPr>
        <p:txBody>
          <a:bodyPr lIns="0" rIns="0" tIns="0" bIns="0" anchor="t">
            <a:normAutofit/>
          </a:bodyPr>
          <a:p>
            <a:endParaRPr b="0" lang="en-IN" sz="1400" spc="-1" strike="noStrike">
              <a:solidFill>
                <a:srgbClr val="000000"/>
              </a:solidFill>
              <a:latin typeface="Calibri"/>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97" name="PlaceHolder 1"/>
          <p:cNvSpPr>
            <a:spLocks noGrp="1"/>
          </p:cNvSpPr>
          <p:nvPr>
            <p:ph type="title"/>
          </p:nvPr>
        </p:nvSpPr>
        <p:spPr>
          <a:xfrm>
            <a:off x="419040" y="708480"/>
            <a:ext cx="11144520" cy="49716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198" name="PlaceHolder 2"/>
          <p:cNvSpPr>
            <a:spLocks noGrp="1"/>
          </p:cNvSpPr>
          <p:nvPr>
            <p:ph/>
          </p:nvPr>
        </p:nvSpPr>
        <p:spPr>
          <a:xfrm>
            <a:off x="354600" y="1431000"/>
            <a:ext cx="5546520" cy="1533240"/>
          </a:xfrm>
          <a:prstGeom prst="rect">
            <a:avLst/>
          </a:prstGeom>
          <a:noFill/>
          <a:ln w="0">
            <a:noFill/>
          </a:ln>
        </p:spPr>
        <p:txBody>
          <a:bodyPr lIns="0" rIns="0" tIns="0" bIns="0" anchor="t">
            <a:normAutofit/>
          </a:bodyPr>
          <a:p>
            <a:endParaRPr b="0" lang="en-IN" sz="1400" spc="-1" strike="noStrike">
              <a:solidFill>
                <a:srgbClr val="000000"/>
              </a:solidFill>
              <a:latin typeface="Calibri"/>
            </a:endParaRPr>
          </a:p>
        </p:txBody>
      </p:sp>
      <p:sp>
        <p:nvSpPr>
          <p:cNvPr id="199" name="PlaceHolder 3"/>
          <p:cNvSpPr>
            <a:spLocks noGrp="1"/>
          </p:cNvSpPr>
          <p:nvPr>
            <p:ph/>
          </p:nvPr>
        </p:nvSpPr>
        <p:spPr>
          <a:xfrm>
            <a:off x="6178680" y="1431000"/>
            <a:ext cx="5546520" cy="1533240"/>
          </a:xfrm>
          <a:prstGeom prst="rect">
            <a:avLst/>
          </a:prstGeom>
          <a:noFill/>
          <a:ln w="0">
            <a:noFill/>
          </a:ln>
        </p:spPr>
        <p:txBody>
          <a:bodyPr lIns="0" rIns="0" tIns="0" bIns="0" anchor="t">
            <a:normAutofit/>
          </a:bodyPr>
          <a:p>
            <a:endParaRPr b="0" lang="en-IN" sz="1400" spc="-1" strike="noStrike">
              <a:solidFill>
                <a:srgbClr val="000000"/>
              </a:solidFill>
              <a:latin typeface="Calibri"/>
            </a:endParaRPr>
          </a:p>
        </p:txBody>
      </p:sp>
      <p:sp>
        <p:nvSpPr>
          <p:cNvPr id="200" name="PlaceHolder 4"/>
          <p:cNvSpPr>
            <a:spLocks noGrp="1"/>
          </p:cNvSpPr>
          <p:nvPr>
            <p:ph/>
          </p:nvPr>
        </p:nvSpPr>
        <p:spPr>
          <a:xfrm>
            <a:off x="354600" y="3110400"/>
            <a:ext cx="5546520" cy="1533240"/>
          </a:xfrm>
          <a:prstGeom prst="rect">
            <a:avLst/>
          </a:prstGeom>
          <a:noFill/>
          <a:ln w="0">
            <a:noFill/>
          </a:ln>
        </p:spPr>
        <p:txBody>
          <a:bodyPr lIns="0" rIns="0" tIns="0" bIns="0" anchor="t">
            <a:normAutofit/>
          </a:bodyPr>
          <a:p>
            <a:endParaRPr b="0" lang="en-IN" sz="1400" spc="-1" strike="noStrike">
              <a:solidFill>
                <a:srgbClr val="000000"/>
              </a:solidFill>
              <a:latin typeface="Calibri"/>
            </a:endParaRPr>
          </a:p>
        </p:txBody>
      </p:sp>
      <p:sp>
        <p:nvSpPr>
          <p:cNvPr id="201" name="PlaceHolder 5"/>
          <p:cNvSpPr>
            <a:spLocks noGrp="1"/>
          </p:cNvSpPr>
          <p:nvPr>
            <p:ph/>
          </p:nvPr>
        </p:nvSpPr>
        <p:spPr>
          <a:xfrm>
            <a:off x="6178680" y="3110400"/>
            <a:ext cx="5546520" cy="1533240"/>
          </a:xfrm>
          <a:prstGeom prst="rect">
            <a:avLst/>
          </a:prstGeom>
          <a:noFill/>
          <a:ln w="0">
            <a:noFill/>
          </a:ln>
        </p:spPr>
        <p:txBody>
          <a:bodyPr lIns="0" rIns="0" tIns="0" bIns="0" anchor="t">
            <a:normAutofit/>
          </a:bodyPr>
          <a:p>
            <a:endParaRPr b="0" lang="en-IN" sz="14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419040" y="708480"/>
            <a:ext cx="11144520" cy="230580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02" name="PlaceHolder 1"/>
          <p:cNvSpPr>
            <a:spLocks noGrp="1"/>
          </p:cNvSpPr>
          <p:nvPr>
            <p:ph type="title"/>
          </p:nvPr>
        </p:nvSpPr>
        <p:spPr>
          <a:xfrm>
            <a:off x="419040" y="708480"/>
            <a:ext cx="11144520" cy="49716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203" name="PlaceHolder 2"/>
          <p:cNvSpPr>
            <a:spLocks noGrp="1"/>
          </p:cNvSpPr>
          <p:nvPr>
            <p:ph/>
          </p:nvPr>
        </p:nvSpPr>
        <p:spPr>
          <a:xfrm>
            <a:off x="354600" y="1431000"/>
            <a:ext cx="3659760" cy="1533240"/>
          </a:xfrm>
          <a:prstGeom prst="rect">
            <a:avLst/>
          </a:prstGeom>
          <a:noFill/>
          <a:ln w="0">
            <a:noFill/>
          </a:ln>
        </p:spPr>
        <p:txBody>
          <a:bodyPr lIns="0" rIns="0" tIns="0" bIns="0" anchor="t">
            <a:normAutofit/>
          </a:bodyPr>
          <a:p>
            <a:endParaRPr b="0" lang="en-IN" sz="1400" spc="-1" strike="noStrike">
              <a:solidFill>
                <a:srgbClr val="000000"/>
              </a:solidFill>
              <a:latin typeface="Calibri"/>
            </a:endParaRPr>
          </a:p>
        </p:txBody>
      </p:sp>
      <p:sp>
        <p:nvSpPr>
          <p:cNvPr id="204" name="PlaceHolder 3"/>
          <p:cNvSpPr>
            <a:spLocks noGrp="1"/>
          </p:cNvSpPr>
          <p:nvPr>
            <p:ph/>
          </p:nvPr>
        </p:nvSpPr>
        <p:spPr>
          <a:xfrm>
            <a:off x="4197600" y="1431000"/>
            <a:ext cx="3659760" cy="1533240"/>
          </a:xfrm>
          <a:prstGeom prst="rect">
            <a:avLst/>
          </a:prstGeom>
          <a:noFill/>
          <a:ln w="0">
            <a:noFill/>
          </a:ln>
        </p:spPr>
        <p:txBody>
          <a:bodyPr lIns="0" rIns="0" tIns="0" bIns="0" anchor="t">
            <a:normAutofit/>
          </a:bodyPr>
          <a:p>
            <a:endParaRPr b="0" lang="en-IN" sz="1400" spc="-1" strike="noStrike">
              <a:solidFill>
                <a:srgbClr val="000000"/>
              </a:solidFill>
              <a:latin typeface="Calibri"/>
            </a:endParaRPr>
          </a:p>
        </p:txBody>
      </p:sp>
      <p:sp>
        <p:nvSpPr>
          <p:cNvPr id="205" name="PlaceHolder 4"/>
          <p:cNvSpPr>
            <a:spLocks noGrp="1"/>
          </p:cNvSpPr>
          <p:nvPr>
            <p:ph/>
          </p:nvPr>
        </p:nvSpPr>
        <p:spPr>
          <a:xfrm>
            <a:off x="8040960" y="1431000"/>
            <a:ext cx="3659760" cy="1533240"/>
          </a:xfrm>
          <a:prstGeom prst="rect">
            <a:avLst/>
          </a:prstGeom>
          <a:noFill/>
          <a:ln w="0">
            <a:noFill/>
          </a:ln>
        </p:spPr>
        <p:txBody>
          <a:bodyPr lIns="0" rIns="0" tIns="0" bIns="0" anchor="t">
            <a:normAutofit/>
          </a:bodyPr>
          <a:p>
            <a:endParaRPr b="0" lang="en-IN" sz="1400" spc="-1" strike="noStrike">
              <a:solidFill>
                <a:srgbClr val="000000"/>
              </a:solidFill>
              <a:latin typeface="Calibri"/>
            </a:endParaRPr>
          </a:p>
        </p:txBody>
      </p:sp>
      <p:sp>
        <p:nvSpPr>
          <p:cNvPr id="206" name="PlaceHolder 5"/>
          <p:cNvSpPr>
            <a:spLocks noGrp="1"/>
          </p:cNvSpPr>
          <p:nvPr>
            <p:ph/>
          </p:nvPr>
        </p:nvSpPr>
        <p:spPr>
          <a:xfrm>
            <a:off x="354600" y="3110400"/>
            <a:ext cx="3659760" cy="1533240"/>
          </a:xfrm>
          <a:prstGeom prst="rect">
            <a:avLst/>
          </a:prstGeom>
          <a:noFill/>
          <a:ln w="0">
            <a:noFill/>
          </a:ln>
        </p:spPr>
        <p:txBody>
          <a:bodyPr lIns="0" rIns="0" tIns="0" bIns="0" anchor="t">
            <a:normAutofit/>
          </a:bodyPr>
          <a:p>
            <a:endParaRPr b="0" lang="en-IN" sz="1400" spc="-1" strike="noStrike">
              <a:solidFill>
                <a:srgbClr val="000000"/>
              </a:solidFill>
              <a:latin typeface="Calibri"/>
            </a:endParaRPr>
          </a:p>
        </p:txBody>
      </p:sp>
      <p:sp>
        <p:nvSpPr>
          <p:cNvPr id="207" name="PlaceHolder 6"/>
          <p:cNvSpPr>
            <a:spLocks noGrp="1"/>
          </p:cNvSpPr>
          <p:nvPr>
            <p:ph/>
          </p:nvPr>
        </p:nvSpPr>
        <p:spPr>
          <a:xfrm>
            <a:off x="4197600" y="3110400"/>
            <a:ext cx="3659760" cy="1533240"/>
          </a:xfrm>
          <a:prstGeom prst="rect">
            <a:avLst/>
          </a:prstGeom>
          <a:noFill/>
          <a:ln w="0">
            <a:noFill/>
          </a:ln>
        </p:spPr>
        <p:txBody>
          <a:bodyPr lIns="0" rIns="0" tIns="0" bIns="0" anchor="t">
            <a:normAutofit/>
          </a:bodyPr>
          <a:p>
            <a:endParaRPr b="0" lang="en-IN" sz="1400" spc="-1" strike="noStrike">
              <a:solidFill>
                <a:srgbClr val="000000"/>
              </a:solidFill>
              <a:latin typeface="Calibri"/>
            </a:endParaRPr>
          </a:p>
        </p:txBody>
      </p:sp>
      <p:sp>
        <p:nvSpPr>
          <p:cNvPr id="208" name="PlaceHolder 7"/>
          <p:cNvSpPr>
            <a:spLocks noGrp="1"/>
          </p:cNvSpPr>
          <p:nvPr>
            <p:ph/>
          </p:nvPr>
        </p:nvSpPr>
        <p:spPr>
          <a:xfrm>
            <a:off x="8040960" y="3110400"/>
            <a:ext cx="3659760" cy="1533240"/>
          </a:xfrm>
          <a:prstGeom prst="rect">
            <a:avLst/>
          </a:prstGeom>
          <a:noFill/>
          <a:ln w="0">
            <a:noFill/>
          </a:ln>
        </p:spPr>
        <p:txBody>
          <a:bodyPr lIns="0" rIns="0" tIns="0" bIns="0" anchor="t">
            <a:normAutofit/>
          </a:bodyPr>
          <a:p>
            <a:endParaRPr b="0" lang="en-IN" sz="1400" spc="-1" strike="noStrike">
              <a:solidFill>
                <a:srgbClr val="000000"/>
              </a:solidFill>
              <a:latin typeface="Calibri"/>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16" name="PlaceHolder 1"/>
          <p:cNvSpPr>
            <a:spLocks noGrp="1"/>
          </p:cNvSpPr>
          <p:nvPr>
            <p:ph type="title"/>
          </p:nvPr>
        </p:nvSpPr>
        <p:spPr>
          <a:xfrm>
            <a:off x="419040" y="708480"/>
            <a:ext cx="11144520" cy="49716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217" name="PlaceHolder 2"/>
          <p:cNvSpPr>
            <a:spLocks noGrp="1"/>
          </p:cNvSpPr>
          <p:nvPr>
            <p:ph type="subTitle"/>
          </p:nvPr>
        </p:nvSpPr>
        <p:spPr>
          <a:xfrm>
            <a:off x="354600" y="1431000"/>
            <a:ext cx="11366280" cy="321444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18" name="PlaceHolder 1"/>
          <p:cNvSpPr>
            <a:spLocks noGrp="1"/>
          </p:cNvSpPr>
          <p:nvPr>
            <p:ph type="title"/>
          </p:nvPr>
        </p:nvSpPr>
        <p:spPr>
          <a:xfrm>
            <a:off x="419040" y="708480"/>
            <a:ext cx="11144520" cy="49716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219" name="PlaceHolder 2"/>
          <p:cNvSpPr>
            <a:spLocks noGrp="1"/>
          </p:cNvSpPr>
          <p:nvPr>
            <p:ph/>
          </p:nvPr>
        </p:nvSpPr>
        <p:spPr>
          <a:xfrm>
            <a:off x="354600" y="1431000"/>
            <a:ext cx="11366280" cy="3214440"/>
          </a:xfrm>
          <a:prstGeom prst="rect">
            <a:avLst/>
          </a:prstGeom>
          <a:noFill/>
          <a:ln w="0">
            <a:noFill/>
          </a:ln>
        </p:spPr>
        <p:txBody>
          <a:bodyPr lIns="0" rIns="0" tIns="0" bIns="0" anchor="t">
            <a:normAutofit/>
          </a:bodyPr>
          <a:p>
            <a:endParaRPr b="0" lang="en-IN" sz="1400" spc="-1" strike="noStrike">
              <a:solidFill>
                <a:srgbClr val="000000"/>
              </a:solidFill>
              <a:latin typeface="Calibri"/>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20" name="PlaceHolder 1"/>
          <p:cNvSpPr>
            <a:spLocks noGrp="1"/>
          </p:cNvSpPr>
          <p:nvPr>
            <p:ph type="title"/>
          </p:nvPr>
        </p:nvSpPr>
        <p:spPr>
          <a:xfrm>
            <a:off x="419040" y="708480"/>
            <a:ext cx="11144520" cy="49716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221" name="PlaceHolder 2"/>
          <p:cNvSpPr>
            <a:spLocks noGrp="1"/>
          </p:cNvSpPr>
          <p:nvPr>
            <p:ph/>
          </p:nvPr>
        </p:nvSpPr>
        <p:spPr>
          <a:xfrm>
            <a:off x="354600" y="1431000"/>
            <a:ext cx="5546520" cy="3214440"/>
          </a:xfrm>
          <a:prstGeom prst="rect">
            <a:avLst/>
          </a:prstGeom>
          <a:noFill/>
          <a:ln w="0">
            <a:noFill/>
          </a:ln>
        </p:spPr>
        <p:txBody>
          <a:bodyPr lIns="0" rIns="0" tIns="0" bIns="0" anchor="t">
            <a:normAutofit/>
          </a:bodyPr>
          <a:p>
            <a:endParaRPr b="0" lang="en-IN" sz="1400" spc="-1" strike="noStrike">
              <a:solidFill>
                <a:srgbClr val="000000"/>
              </a:solidFill>
              <a:latin typeface="Calibri"/>
            </a:endParaRPr>
          </a:p>
        </p:txBody>
      </p:sp>
      <p:sp>
        <p:nvSpPr>
          <p:cNvPr id="222" name="PlaceHolder 3"/>
          <p:cNvSpPr>
            <a:spLocks noGrp="1"/>
          </p:cNvSpPr>
          <p:nvPr>
            <p:ph/>
          </p:nvPr>
        </p:nvSpPr>
        <p:spPr>
          <a:xfrm>
            <a:off x="6178680" y="1431000"/>
            <a:ext cx="5546520" cy="3214440"/>
          </a:xfrm>
          <a:prstGeom prst="rect">
            <a:avLst/>
          </a:prstGeom>
          <a:noFill/>
          <a:ln w="0">
            <a:noFill/>
          </a:ln>
        </p:spPr>
        <p:txBody>
          <a:bodyPr lIns="0" rIns="0" tIns="0" bIns="0" anchor="t">
            <a:normAutofit/>
          </a:bodyPr>
          <a:p>
            <a:endParaRPr b="0" lang="en-IN" sz="1400" spc="-1" strike="noStrike">
              <a:solidFill>
                <a:srgbClr val="000000"/>
              </a:solidFill>
              <a:latin typeface="Calibri"/>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23" name="PlaceHolder 1"/>
          <p:cNvSpPr>
            <a:spLocks noGrp="1"/>
          </p:cNvSpPr>
          <p:nvPr>
            <p:ph type="title"/>
          </p:nvPr>
        </p:nvSpPr>
        <p:spPr>
          <a:xfrm>
            <a:off x="419040" y="708480"/>
            <a:ext cx="11144520" cy="49716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24" name="PlaceHolder 1"/>
          <p:cNvSpPr>
            <a:spLocks noGrp="1"/>
          </p:cNvSpPr>
          <p:nvPr>
            <p:ph type="subTitle"/>
          </p:nvPr>
        </p:nvSpPr>
        <p:spPr>
          <a:xfrm>
            <a:off x="419040" y="708480"/>
            <a:ext cx="11144520" cy="230580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25" name="PlaceHolder 1"/>
          <p:cNvSpPr>
            <a:spLocks noGrp="1"/>
          </p:cNvSpPr>
          <p:nvPr>
            <p:ph type="title"/>
          </p:nvPr>
        </p:nvSpPr>
        <p:spPr>
          <a:xfrm>
            <a:off x="419040" y="708480"/>
            <a:ext cx="11144520" cy="49716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226" name="PlaceHolder 2"/>
          <p:cNvSpPr>
            <a:spLocks noGrp="1"/>
          </p:cNvSpPr>
          <p:nvPr>
            <p:ph/>
          </p:nvPr>
        </p:nvSpPr>
        <p:spPr>
          <a:xfrm>
            <a:off x="354600" y="1431000"/>
            <a:ext cx="5546520" cy="1533240"/>
          </a:xfrm>
          <a:prstGeom prst="rect">
            <a:avLst/>
          </a:prstGeom>
          <a:noFill/>
          <a:ln w="0">
            <a:noFill/>
          </a:ln>
        </p:spPr>
        <p:txBody>
          <a:bodyPr lIns="0" rIns="0" tIns="0" bIns="0" anchor="t">
            <a:normAutofit/>
          </a:bodyPr>
          <a:p>
            <a:endParaRPr b="0" lang="en-IN" sz="1400" spc="-1" strike="noStrike">
              <a:solidFill>
                <a:srgbClr val="000000"/>
              </a:solidFill>
              <a:latin typeface="Calibri"/>
            </a:endParaRPr>
          </a:p>
        </p:txBody>
      </p:sp>
      <p:sp>
        <p:nvSpPr>
          <p:cNvPr id="227" name="PlaceHolder 3"/>
          <p:cNvSpPr>
            <a:spLocks noGrp="1"/>
          </p:cNvSpPr>
          <p:nvPr>
            <p:ph/>
          </p:nvPr>
        </p:nvSpPr>
        <p:spPr>
          <a:xfrm>
            <a:off x="6178680" y="1431000"/>
            <a:ext cx="5546520" cy="3214440"/>
          </a:xfrm>
          <a:prstGeom prst="rect">
            <a:avLst/>
          </a:prstGeom>
          <a:noFill/>
          <a:ln w="0">
            <a:noFill/>
          </a:ln>
        </p:spPr>
        <p:txBody>
          <a:bodyPr lIns="0" rIns="0" tIns="0" bIns="0" anchor="t">
            <a:normAutofit/>
          </a:bodyPr>
          <a:p>
            <a:endParaRPr b="0" lang="en-IN" sz="1400" spc="-1" strike="noStrike">
              <a:solidFill>
                <a:srgbClr val="000000"/>
              </a:solidFill>
              <a:latin typeface="Calibri"/>
            </a:endParaRPr>
          </a:p>
        </p:txBody>
      </p:sp>
      <p:sp>
        <p:nvSpPr>
          <p:cNvPr id="228" name="PlaceHolder 4"/>
          <p:cNvSpPr>
            <a:spLocks noGrp="1"/>
          </p:cNvSpPr>
          <p:nvPr>
            <p:ph/>
          </p:nvPr>
        </p:nvSpPr>
        <p:spPr>
          <a:xfrm>
            <a:off x="354600" y="3110400"/>
            <a:ext cx="5546520" cy="1533240"/>
          </a:xfrm>
          <a:prstGeom prst="rect">
            <a:avLst/>
          </a:prstGeom>
          <a:noFill/>
          <a:ln w="0">
            <a:noFill/>
          </a:ln>
        </p:spPr>
        <p:txBody>
          <a:bodyPr lIns="0" rIns="0" tIns="0" bIns="0" anchor="t">
            <a:normAutofit/>
          </a:bodyPr>
          <a:p>
            <a:endParaRPr b="0" lang="en-IN" sz="1400" spc="-1" strike="noStrike">
              <a:solidFill>
                <a:srgbClr val="000000"/>
              </a:solidFill>
              <a:latin typeface="Calibri"/>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9" name="PlaceHolder 1"/>
          <p:cNvSpPr>
            <a:spLocks noGrp="1"/>
          </p:cNvSpPr>
          <p:nvPr>
            <p:ph type="title"/>
          </p:nvPr>
        </p:nvSpPr>
        <p:spPr>
          <a:xfrm>
            <a:off x="419040" y="708480"/>
            <a:ext cx="11144520" cy="49716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230" name="PlaceHolder 2"/>
          <p:cNvSpPr>
            <a:spLocks noGrp="1"/>
          </p:cNvSpPr>
          <p:nvPr>
            <p:ph/>
          </p:nvPr>
        </p:nvSpPr>
        <p:spPr>
          <a:xfrm>
            <a:off x="354600" y="1431000"/>
            <a:ext cx="5546520" cy="3214440"/>
          </a:xfrm>
          <a:prstGeom prst="rect">
            <a:avLst/>
          </a:prstGeom>
          <a:noFill/>
          <a:ln w="0">
            <a:noFill/>
          </a:ln>
        </p:spPr>
        <p:txBody>
          <a:bodyPr lIns="0" rIns="0" tIns="0" bIns="0" anchor="t">
            <a:normAutofit/>
          </a:bodyPr>
          <a:p>
            <a:endParaRPr b="0" lang="en-IN" sz="1400" spc="-1" strike="noStrike">
              <a:solidFill>
                <a:srgbClr val="000000"/>
              </a:solidFill>
              <a:latin typeface="Calibri"/>
            </a:endParaRPr>
          </a:p>
        </p:txBody>
      </p:sp>
      <p:sp>
        <p:nvSpPr>
          <p:cNvPr id="231" name="PlaceHolder 3"/>
          <p:cNvSpPr>
            <a:spLocks noGrp="1"/>
          </p:cNvSpPr>
          <p:nvPr>
            <p:ph/>
          </p:nvPr>
        </p:nvSpPr>
        <p:spPr>
          <a:xfrm>
            <a:off x="6178680" y="1431000"/>
            <a:ext cx="5546520" cy="1533240"/>
          </a:xfrm>
          <a:prstGeom prst="rect">
            <a:avLst/>
          </a:prstGeom>
          <a:noFill/>
          <a:ln w="0">
            <a:noFill/>
          </a:ln>
        </p:spPr>
        <p:txBody>
          <a:bodyPr lIns="0" rIns="0" tIns="0" bIns="0" anchor="t">
            <a:normAutofit/>
          </a:bodyPr>
          <a:p>
            <a:endParaRPr b="0" lang="en-IN" sz="1400" spc="-1" strike="noStrike">
              <a:solidFill>
                <a:srgbClr val="000000"/>
              </a:solidFill>
              <a:latin typeface="Calibri"/>
            </a:endParaRPr>
          </a:p>
        </p:txBody>
      </p:sp>
      <p:sp>
        <p:nvSpPr>
          <p:cNvPr id="232" name="PlaceHolder 4"/>
          <p:cNvSpPr>
            <a:spLocks noGrp="1"/>
          </p:cNvSpPr>
          <p:nvPr>
            <p:ph/>
          </p:nvPr>
        </p:nvSpPr>
        <p:spPr>
          <a:xfrm>
            <a:off x="6178680" y="3110400"/>
            <a:ext cx="5546520" cy="1533240"/>
          </a:xfrm>
          <a:prstGeom prst="rect">
            <a:avLst/>
          </a:prstGeom>
          <a:noFill/>
          <a:ln w="0">
            <a:noFill/>
          </a:ln>
        </p:spPr>
        <p:txBody>
          <a:bodyPr lIns="0" rIns="0" tIns="0" bIns="0" anchor="t">
            <a:normAutofit/>
          </a:bodyPr>
          <a:p>
            <a:endParaRPr b="0" lang="en-IN" sz="1400" spc="-1" strike="noStrike">
              <a:solidFill>
                <a:srgbClr val="000000"/>
              </a:solidFill>
              <a:latin typeface="Calibri"/>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3" name="PlaceHolder 1"/>
          <p:cNvSpPr>
            <a:spLocks noGrp="1"/>
          </p:cNvSpPr>
          <p:nvPr>
            <p:ph type="title"/>
          </p:nvPr>
        </p:nvSpPr>
        <p:spPr>
          <a:xfrm>
            <a:off x="419040" y="708480"/>
            <a:ext cx="11144520" cy="49716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234" name="PlaceHolder 2"/>
          <p:cNvSpPr>
            <a:spLocks noGrp="1"/>
          </p:cNvSpPr>
          <p:nvPr>
            <p:ph/>
          </p:nvPr>
        </p:nvSpPr>
        <p:spPr>
          <a:xfrm>
            <a:off x="354600" y="1431000"/>
            <a:ext cx="5546520" cy="1533240"/>
          </a:xfrm>
          <a:prstGeom prst="rect">
            <a:avLst/>
          </a:prstGeom>
          <a:noFill/>
          <a:ln w="0">
            <a:noFill/>
          </a:ln>
        </p:spPr>
        <p:txBody>
          <a:bodyPr lIns="0" rIns="0" tIns="0" bIns="0" anchor="t">
            <a:normAutofit/>
          </a:bodyPr>
          <a:p>
            <a:endParaRPr b="0" lang="en-IN" sz="1400" spc="-1" strike="noStrike">
              <a:solidFill>
                <a:srgbClr val="000000"/>
              </a:solidFill>
              <a:latin typeface="Calibri"/>
            </a:endParaRPr>
          </a:p>
        </p:txBody>
      </p:sp>
      <p:sp>
        <p:nvSpPr>
          <p:cNvPr id="235" name="PlaceHolder 3"/>
          <p:cNvSpPr>
            <a:spLocks noGrp="1"/>
          </p:cNvSpPr>
          <p:nvPr>
            <p:ph/>
          </p:nvPr>
        </p:nvSpPr>
        <p:spPr>
          <a:xfrm>
            <a:off x="6178680" y="1431000"/>
            <a:ext cx="5546520" cy="1533240"/>
          </a:xfrm>
          <a:prstGeom prst="rect">
            <a:avLst/>
          </a:prstGeom>
          <a:noFill/>
          <a:ln w="0">
            <a:noFill/>
          </a:ln>
        </p:spPr>
        <p:txBody>
          <a:bodyPr lIns="0" rIns="0" tIns="0" bIns="0" anchor="t">
            <a:normAutofit/>
          </a:bodyPr>
          <a:p>
            <a:endParaRPr b="0" lang="en-IN" sz="1400" spc="-1" strike="noStrike">
              <a:solidFill>
                <a:srgbClr val="000000"/>
              </a:solidFill>
              <a:latin typeface="Calibri"/>
            </a:endParaRPr>
          </a:p>
        </p:txBody>
      </p:sp>
      <p:sp>
        <p:nvSpPr>
          <p:cNvPr id="236" name="PlaceHolder 4"/>
          <p:cNvSpPr>
            <a:spLocks noGrp="1"/>
          </p:cNvSpPr>
          <p:nvPr>
            <p:ph/>
          </p:nvPr>
        </p:nvSpPr>
        <p:spPr>
          <a:xfrm>
            <a:off x="354600" y="3110400"/>
            <a:ext cx="11366280" cy="1533240"/>
          </a:xfrm>
          <a:prstGeom prst="rect">
            <a:avLst/>
          </a:prstGeom>
          <a:noFill/>
          <a:ln w="0">
            <a:noFill/>
          </a:ln>
        </p:spPr>
        <p:txBody>
          <a:bodyPr lIns="0" rIns="0" tIns="0" bIns="0" anchor="t">
            <a:normAutofit/>
          </a:bodyPr>
          <a:p>
            <a:endParaRPr b="0" lang="en-IN" sz="1400" spc="-1" strike="noStrike">
              <a:solidFill>
                <a:srgbClr val="000000"/>
              </a:solidFill>
              <a:latin typeface="Calibri"/>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19040" y="708480"/>
            <a:ext cx="11144520" cy="49716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17" name="PlaceHolder 2"/>
          <p:cNvSpPr>
            <a:spLocks noGrp="1"/>
          </p:cNvSpPr>
          <p:nvPr>
            <p:ph/>
          </p:nvPr>
        </p:nvSpPr>
        <p:spPr>
          <a:xfrm>
            <a:off x="354600" y="1431000"/>
            <a:ext cx="5546520" cy="1533240"/>
          </a:xfrm>
          <a:prstGeom prst="rect">
            <a:avLst/>
          </a:prstGeom>
          <a:noFill/>
          <a:ln w="0">
            <a:noFill/>
          </a:ln>
        </p:spPr>
        <p:txBody>
          <a:bodyPr lIns="0" rIns="0" tIns="0" bIns="0" anchor="t">
            <a:normAutofit/>
          </a:bodyPr>
          <a:p>
            <a:endParaRPr b="0" lang="en-IN" sz="1400" spc="-1" strike="noStrike">
              <a:solidFill>
                <a:srgbClr val="000000"/>
              </a:solidFill>
              <a:latin typeface="Calibri"/>
            </a:endParaRPr>
          </a:p>
        </p:txBody>
      </p:sp>
      <p:sp>
        <p:nvSpPr>
          <p:cNvPr id="18" name="PlaceHolder 3"/>
          <p:cNvSpPr>
            <a:spLocks noGrp="1"/>
          </p:cNvSpPr>
          <p:nvPr>
            <p:ph/>
          </p:nvPr>
        </p:nvSpPr>
        <p:spPr>
          <a:xfrm>
            <a:off x="6178680" y="1431000"/>
            <a:ext cx="5546520" cy="3214440"/>
          </a:xfrm>
          <a:prstGeom prst="rect">
            <a:avLst/>
          </a:prstGeom>
          <a:noFill/>
          <a:ln w="0">
            <a:noFill/>
          </a:ln>
        </p:spPr>
        <p:txBody>
          <a:bodyPr lIns="0" rIns="0" tIns="0" bIns="0" anchor="t">
            <a:normAutofit/>
          </a:bodyPr>
          <a:p>
            <a:endParaRPr b="0" lang="en-IN" sz="1400" spc="-1" strike="noStrike">
              <a:solidFill>
                <a:srgbClr val="000000"/>
              </a:solidFill>
              <a:latin typeface="Calibri"/>
            </a:endParaRPr>
          </a:p>
        </p:txBody>
      </p:sp>
      <p:sp>
        <p:nvSpPr>
          <p:cNvPr id="19" name="PlaceHolder 4"/>
          <p:cNvSpPr>
            <a:spLocks noGrp="1"/>
          </p:cNvSpPr>
          <p:nvPr>
            <p:ph/>
          </p:nvPr>
        </p:nvSpPr>
        <p:spPr>
          <a:xfrm>
            <a:off x="354600" y="3110400"/>
            <a:ext cx="5546520" cy="1533240"/>
          </a:xfrm>
          <a:prstGeom prst="rect">
            <a:avLst/>
          </a:prstGeom>
          <a:noFill/>
          <a:ln w="0">
            <a:noFill/>
          </a:ln>
        </p:spPr>
        <p:txBody>
          <a:bodyPr lIns="0" rIns="0" tIns="0" bIns="0" anchor="t">
            <a:normAutofit/>
          </a:bodyPr>
          <a:p>
            <a:endParaRPr b="0" lang="en-IN" sz="1400" spc="-1" strike="noStrike">
              <a:solidFill>
                <a:srgbClr val="000000"/>
              </a:solidFill>
              <a:latin typeface="Calibri"/>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7" name="PlaceHolder 1"/>
          <p:cNvSpPr>
            <a:spLocks noGrp="1"/>
          </p:cNvSpPr>
          <p:nvPr>
            <p:ph type="title"/>
          </p:nvPr>
        </p:nvSpPr>
        <p:spPr>
          <a:xfrm>
            <a:off x="419040" y="708480"/>
            <a:ext cx="11144520" cy="49716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238" name="PlaceHolder 2"/>
          <p:cNvSpPr>
            <a:spLocks noGrp="1"/>
          </p:cNvSpPr>
          <p:nvPr>
            <p:ph/>
          </p:nvPr>
        </p:nvSpPr>
        <p:spPr>
          <a:xfrm>
            <a:off x="354600" y="1431000"/>
            <a:ext cx="11366280" cy="1533240"/>
          </a:xfrm>
          <a:prstGeom prst="rect">
            <a:avLst/>
          </a:prstGeom>
          <a:noFill/>
          <a:ln w="0">
            <a:noFill/>
          </a:ln>
        </p:spPr>
        <p:txBody>
          <a:bodyPr lIns="0" rIns="0" tIns="0" bIns="0" anchor="t">
            <a:normAutofit/>
          </a:bodyPr>
          <a:p>
            <a:endParaRPr b="0" lang="en-IN" sz="1400" spc="-1" strike="noStrike">
              <a:solidFill>
                <a:srgbClr val="000000"/>
              </a:solidFill>
              <a:latin typeface="Calibri"/>
            </a:endParaRPr>
          </a:p>
        </p:txBody>
      </p:sp>
      <p:sp>
        <p:nvSpPr>
          <p:cNvPr id="239" name="PlaceHolder 3"/>
          <p:cNvSpPr>
            <a:spLocks noGrp="1"/>
          </p:cNvSpPr>
          <p:nvPr>
            <p:ph/>
          </p:nvPr>
        </p:nvSpPr>
        <p:spPr>
          <a:xfrm>
            <a:off x="354600" y="3110400"/>
            <a:ext cx="11366280" cy="1533240"/>
          </a:xfrm>
          <a:prstGeom prst="rect">
            <a:avLst/>
          </a:prstGeom>
          <a:noFill/>
          <a:ln w="0">
            <a:noFill/>
          </a:ln>
        </p:spPr>
        <p:txBody>
          <a:bodyPr lIns="0" rIns="0" tIns="0" bIns="0" anchor="t">
            <a:normAutofit/>
          </a:bodyPr>
          <a:p>
            <a:endParaRPr b="0" lang="en-IN" sz="1400" spc="-1" strike="noStrike">
              <a:solidFill>
                <a:srgbClr val="000000"/>
              </a:solidFill>
              <a:latin typeface="Calibri"/>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40" name="PlaceHolder 1"/>
          <p:cNvSpPr>
            <a:spLocks noGrp="1"/>
          </p:cNvSpPr>
          <p:nvPr>
            <p:ph type="title"/>
          </p:nvPr>
        </p:nvSpPr>
        <p:spPr>
          <a:xfrm>
            <a:off x="419040" y="708480"/>
            <a:ext cx="11144520" cy="49716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241" name="PlaceHolder 2"/>
          <p:cNvSpPr>
            <a:spLocks noGrp="1"/>
          </p:cNvSpPr>
          <p:nvPr>
            <p:ph/>
          </p:nvPr>
        </p:nvSpPr>
        <p:spPr>
          <a:xfrm>
            <a:off x="354600" y="1431000"/>
            <a:ext cx="5546520" cy="1533240"/>
          </a:xfrm>
          <a:prstGeom prst="rect">
            <a:avLst/>
          </a:prstGeom>
          <a:noFill/>
          <a:ln w="0">
            <a:noFill/>
          </a:ln>
        </p:spPr>
        <p:txBody>
          <a:bodyPr lIns="0" rIns="0" tIns="0" bIns="0" anchor="t">
            <a:normAutofit/>
          </a:bodyPr>
          <a:p>
            <a:endParaRPr b="0" lang="en-IN" sz="1400" spc="-1" strike="noStrike">
              <a:solidFill>
                <a:srgbClr val="000000"/>
              </a:solidFill>
              <a:latin typeface="Calibri"/>
            </a:endParaRPr>
          </a:p>
        </p:txBody>
      </p:sp>
      <p:sp>
        <p:nvSpPr>
          <p:cNvPr id="242" name="PlaceHolder 3"/>
          <p:cNvSpPr>
            <a:spLocks noGrp="1"/>
          </p:cNvSpPr>
          <p:nvPr>
            <p:ph/>
          </p:nvPr>
        </p:nvSpPr>
        <p:spPr>
          <a:xfrm>
            <a:off x="6178680" y="1431000"/>
            <a:ext cx="5546520" cy="1533240"/>
          </a:xfrm>
          <a:prstGeom prst="rect">
            <a:avLst/>
          </a:prstGeom>
          <a:noFill/>
          <a:ln w="0">
            <a:noFill/>
          </a:ln>
        </p:spPr>
        <p:txBody>
          <a:bodyPr lIns="0" rIns="0" tIns="0" bIns="0" anchor="t">
            <a:normAutofit/>
          </a:bodyPr>
          <a:p>
            <a:endParaRPr b="0" lang="en-IN" sz="1400" spc="-1" strike="noStrike">
              <a:solidFill>
                <a:srgbClr val="000000"/>
              </a:solidFill>
              <a:latin typeface="Calibri"/>
            </a:endParaRPr>
          </a:p>
        </p:txBody>
      </p:sp>
      <p:sp>
        <p:nvSpPr>
          <p:cNvPr id="243" name="PlaceHolder 4"/>
          <p:cNvSpPr>
            <a:spLocks noGrp="1"/>
          </p:cNvSpPr>
          <p:nvPr>
            <p:ph/>
          </p:nvPr>
        </p:nvSpPr>
        <p:spPr>
          <a:xfrm>
            <a:off x="354600" y="3110400"/>
            <a:ext cx="5546520" cy="1533240"/>
          </a:xfrm>
          <a:prstGeom prst="rect">
            <a:avLst/>
          </a:prstGeom>
          <a:noFill/>
          <a:ln w="0">
            <a:noFill/>
          </a:ln>
        </p:spPr>
        <p:txBody>
          <a:bodyPr lIns="0" rIns="0" tIns="0" bIns="0" anchor="t">
            <a:normAutofit/>
          </a:bodyPr>
          <a:p>
            <a:endParaRPr b="0" lang="en-IN" sz="1400" spc="-1" strike="noStrike">
              <a:solidFill>
                <a:srgbClr val="000000"/>
              </a:solidFill>
              <a:latin typeface="Calibri"/>
            </a:endParaRPr>
          </a:p>
        </p:txBody>
      </p:sp>
      <p:sp>
        <p:nvSpPr>
          <p:cNvPr id="244" name="PlaceHolder 5"/>
          <p:cNvSpPr>
            <a:spLocks noGrp="1"/>
          </p:cNvSpPr>
          <p:nvPr>
            <p:ph/>
          </p:nvPr>
        </p:nvSpPr>
        <p:spPr>
          <a:xfrm>
            <a:off x="6178680" y="3110400"/>
            <a:ext cx="5546520" cy="1533240"/>
          </a:xfrm>
          <a:prstGeom prst="rect">
            <a:avLst/>
          </a:prstGeom>
          <a:noFill/>
          <a:ln w="0">
            <a:noFill/>
          </a:ln>
        </p:spPr>
        <p:txBody>
          <a:bodyPr lIns="0" rIns="0" tIns="0" bIns="0" anchor="t">
            <a:normAutofit/>
          </a:bodyPr>
          <a:p>
            <a:endParaRPr b="0" lang="en-IN" sz="1400" spc="-1" strike="noStrike">
              <a:solidFill>
                <a:srgbClr val="000000"/>
              </a:solidFill>
              <a:latin typeface="Calibri"/>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45" name="PlaceHolder 1"/>
          <p:cNvSpPr>
            <a:spLocks noGrp="1"/>
          </p:cNvSpPr>
          <p:nvPr>
            <p:ph type="title"/>
          </p:nvPr>
        </p:nvSpPr>
        <p:spPr>
          <a:xfrm>
            <a:off x="419040" y="708480"/>
            <a:ext cx="11144520" cy="49716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246" name="PlaceHolder 2"/>
          <p:cNvSpPr>
            <a:spLocks noGrp="1"/>
          </p:cNvSpPr>
          <p:nvPr>
            <p:ph/>
          </p:nvPr>
        </p:nvSpPr>
        <p:spPr>
          <a:xfrm>
            <a:off x="354600" y="1431000"/>
            <a:ext cx="3659760" cy="1533240"/>
          </a:xfrm>
          <a:prstGeom prst="rect">
            <a:avLst/>
          </a:prstGeom>
          <a:noFill/>
          <a:ln w="0">
            <a:noFill/>
          </a:ln>
        </p:spPr>
        <p:txBody>
          <a:bodyPr lIns="0" rIns="0" tIns="0" bIns="0" anchor="t">
            <a:normAutofit/>
          </a:bodyPr>
          <a:p>
            <a:endParaRPr b="0" lang="en-IN" sz="1400" spc="-1" strike="noStrike">
              <a:solidFill>
                <a:srgbClr val="000000"/>
              </a:solidFill>
              <a:latin typeface="Calibri"/>
            </a:endParaRPr>
          </a:p>
        </p:txBody>
      </p:sp>
      <p:sp>
        <p:nvSpPr>
          <p:cNvPr id="247" name="PlaceHolder 3"/>
          <p:cNvSpPr>
            <a:spLocks noGrp="1"/>
          </p:cNvSpPr>
          <p:nvPr>
            <p:ph/>
          </p:nvPr>
        </p:nvSpPr>
        <p:spPr>
          <a:xfrm>
            <a:off x="4197600" y="1431000"/>
            <a:ext cx="3659760" cy="1533240"/>
          </a:xfrm>
          <a:prstGeom prst="rect">
            <a:avLst/>
          </a:prstGeom>
          <a:noFill/>
          <a:ln w="0">
            <a:noFill/>
          </a:ln>
        </p:spPr>
        <p:txBody>
          <a:bodyPr lIns="0" rIns="0" tIns="0" bIns="0" anchor="t">
            <a:normAutofit/>
          </a:bodyPr>
          <a:p>
            <a:endParaRPr b="0" lang="en-IN" sz="1400" spc="-1" strike="noStrike">
              <a:solidFill>
                <a:srgbClr val="000000"/>
              </a:solidFill>
              <a:latin typeface="Calibri"/>
            </a:endParaRPr>
          </a:p>
        </p:txBody>
      </p:sp>
      <p:sp>
        <p:nvSpPr>
          <p:cNvPr id="248" name="PlaceHolder 4"/>
          <p:cNvSpPr>
            <a:spLocks noGrp="1"/>
          </p:cNvSpPr>
          <p:nvPr>
            <p:ph/>
          </p:nvPr>
        </p:nvSpPr>
        <p:spPr>
          <a:xfrm>
            <a:off x="8040960" y="1431000"/>
            <a:ext cx="3659760" cy="1533240"/>
          </a:xfrm>
          <a:prstGeom prst="rect">
            <a:avLst/>
          </a:prstGeom>
          <a:noFill/>
          <a:ln w="0">
            <a:noFill/>
          </a:ln>
        </p:spPr>
        <p:txBody>
          <a:bodyPr lIns="0" rIns="0" tIns="0" bIns="0" anchor="t">
            <a:normAutofit/>
          </a:bodyPr>
          <a:p>
            <a:endParaRPr b="0" lang="en-IN" sz="1400" spc="-1" strike="noStrike">
              <a:solidFill>
                <a:srgbClr val="000000"/>
              </a:solidFill>
              <a:latin typeface="Calibri"/>
            </a:endParaRPr>
          </a:p>
        </p:txBody>
      </p:sp>
      <p:sp>
        <p:nvSpPr>
          <p:cNvPr id="249" name="PlaceHolder 5"/>
          <p:cNvSpPr>
            <a:spLocks noGrp="1"/>
          </p:cNvSpPr>
          <p:nvPr>
            <p:ph/>
          </p:nvPr>
        </p:nvSpPr>
        <p:spPr>
          <a:xfrm>
            <a:off x="354600" y="3110400"/>
            <a:ext cx="3659760" cy="1533240"/>
          </a:xfrm>
          <a:prstGeom prst="rect">
            <a:avLst/>
          </a:prstGeom>
          <a:noFill/>
          <a:ln w="0">
            <a:noFill/>
          </a:ln>
        </p:spPr>
        <p:txBody>
          <a:bodyPr lIns="0" rIns="0" tIns="0" bIns="0" anchor="t">
            <a:normAutofit/>
          </a:bodyPr>
          <a:p>
            <a:endParaRPr b="0" lang="en-IN" sz="1400" spc="-1" strike="noStrike">
              <a:solidFill>
                <a:srgbClr val="000000"/>
              </a:solidFill>
              <a:latin typeface="Calibri"/>
            </a:endParaRPr>
          </a:p>
        </p:txBody>
      </p:sp>
      <p:sp>
        <p:nvSpPr>
          <p:cNvPr id="250" name="PlaceHolder 6"/>
          <p:cNvSpPr>
            <a:spLocks noGrp="1"/>
          </p:cNvSpPr>
          <p:nvPr>
            <p:ph/>
          </p:nvPr>
        </p:nvSpPr>
        <p:spPr>
          <a:xfrm>
            <a:off x="4197600" y="3110400"/>
            <a:ext cx="3659760" cy="1533240"/>
          </a:xfrm>
          <a:prstGeom prst="rect">
            <a:avLst/>
          </a:prstGeom>
          <a:noFill/>
          <a:ln w="0">
            <a:noFill/>
          </a:ln>
        </p:spPr>
        <p:txBody>
          <a:bodyPr lIns="0" rIns="0" tIns="0" bIns="0" anchor="t">
            <a:normAutofit/>
          </a:bodyPr>
          <a:p>
            <a:endParaRPr b="0" lang="en-IN" sz="1400" spc="-1" strike="noStrike">
              <a:solidFill>
                <a:srgbClr val="000000"/>
              </a:solidFill>
              <a:latin typeface="Calibri"/>
            </a:endParaRPr>
          </a:p>
        </p:txBody>
      </p:sp>
      <p:sp>
        <p:nvSpPr>
          <p:cNvPr id="251" name="PlaceHolder 7"/>
          <p:cNvSpPr>
            <a:spLocks noGrp="1"/>
          </p:cNvSpPr>
          <p:nvPr>
            <p:ph/>
          </p:nvPr>
        </p:nvSpPr>
        <p:spPr>
          <a:xfrm>
            <a:off x="8040960" y="3110400"/>
            <a:ext cx="3659760" cy="1533240"/>
          </a:xfrm>
          <a:prstGeom prst="rect">
            <a:avLst/>
          </a:prstGeom>
          <a:noFill/>
          <a:ln w="0">
            <a:noFill/>
          </a:ln>
        </p:spPr>
        <p:txBody>
          <a:bodyPr lIns="0" rIns="0" tIns="0" bIns="0" anchor="t">
            <a:normAutofit/>
          </a:bodyPr>
          <a:p>
            <a:endParaRPr b="0" lang="en-IN" sz="1400" spc="-1" strike="noStrike">
              <a:solidFill>
                <a:srgbClr val="000000"/>
              </a:solidFill>
              <a:latin typeface="Calibri"/>
            </a:endParaRPr>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58" name="PlaceHolder 1"/>
          <p:cNvSpPr>
            <a:spLocks noGrp="1"/>
          </p:cNvSpPr>
          <p:nvPr>
            <p:ph type="title"/>
          </p:nvPr>
        </p:nvSpPr>
        <p:spPr>
          <a:xfrm>
            <a:off x="419040" y="708480"/>
            <a:ext cx="11144520" cy="49716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259" name="PlaceHolder 2"/>
          <p:cNvSpPr>
            <a:spLocks noGrp="1"/>
          </p:cNvSpPr>
          <p:nvPr>
            <p:ph type="subTitle"/>
          </p:nvPr>
        </p:nvSpPr>
        <p:spPr>
          <a:xfrm>
            <a:off x="354600" y="1431000"/>
            <a:ext cx="11366280" cy="321444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60" name="PlaceHolder 1"/>
          <p:cNvSpPr>
            <a:spLocks noGrp="1"/>
          </p:cNvSpPr>
          <p:nvPr>
            <p:ph type="title"/>
          </p:nvPr>
        </p:nvSpPr>
        <p:spPr>
          <a:xfrm>
            <a:off x="419040" y="708480"/>
            <a:ext cx="11144520" cy="49716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261" name="PlaceHolder 2"/>
          <p:cNvSpPr>
            <a:spLocks noGrp="1"/>
          </p:cNvSpPr>
          <p:nvPr>
            <p:ph/>
          </p:nvPr>
        </p:nvSpPr>
        <p:spPr>
          <a:xfrm>
            <a:off x="354600" y="1431000"/>
            <a:ext cx="11366280" cy="3214440"/>
          </a:xfrm>
          <a:prstGeom prst="rect">
            <a:avLst/>
          </a:prstGeom>
          <a:noFill/>
          <a:ln w="0">
            <a:noFill/>
          </a:ln>
        </p:spPr>
        <p:txBody>
          <a:bodyPr lIns="0" rIns="0" tIns="0" bIns="0" anchor="t">
            <a:normAutofit/>
          </a:bodyPr>
          <a:p>
            <a:endParaRPr b="0" lang="en-IN" sz="1400" spc="-1" strike="noStrike">
              <a:solidFill>
                <a:srgbClr val="000000"/>
              </a:solidFill>
              <a:latin typeface="Calibri"/>
            </a:endParaRP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62" name="PlaceHolder 1"/>
          <p:cNvSpPr>
            <a:spLocks noGrp="1"/>
          </p:cNvSpPr>
          <p:nvPr>
            <p:ph type="title"/>
          </p:nvPr>
        </p:nvSpPr>
        <p:spPr>
          <a:xfrm>
            <a:off x="419040" y="708480"/>
            <a:ext cx="11144520" cy="49716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263" name="PlaceHolder 2"/>
          <p:cNvSpPr>
            <a:spLocks noGrp="1"/>
          </p:cNvSpPr>
          <p:nvPr>
            <p:ph/>
          </p:nvPr>
        </p:nvSpPr>
        <p:spPr>
          <a:xfrm>
            <a:off x="354600" y="1431000"/>
            <a:ext cx="5546520" cy="3214440"/>
          </a:xfrm>
          <a:prstGeom prst="rect">
            <a:avLst/>
          </a:prstGeom>
          <a:noFill/>
          <a:ln w="0">
            <a:noFill/>
          </a:ln>
        </p:spPr>
        <p:txBody>
          <a:bodyPr lIns="0" rIns="0" tIns="0" bIns="0" anchor="t">
            <a:normAutofit/>
          </a:bodyPr>
          <a:p>
            <a:endParaRPr b="0" lang="en-IN" sz="1400" spc="-1" strike="noStrike">
              <a:solidFill>
                <a:srgbClr val="000000"/>
              </a:solidFill>
              <a:latin typeface="Calibri"/>
            </a:endParaRPr>
          </a:p>
        </p:txBody>
      </p:sp>
      <p:sp>
        <p:nvSpPr>
          <p:cNvPr id="264" name="PlaceHolder 3"/>
          <p:cNvSpPr>
            <a:spLocks noGrp="1"/>
          </p:cNvSpPr>
          <p:nvPr>
            <p:ph/>
          </p:nvPr>
        </p:nvSpPr>
        <p:spPr>
          <a:xfrm>
            <a:off x="6178680" y="1431000"/>
            <a:ext cx="5546520" cy="3214440"/>
          </a:xfrm>
          <a:prstGeom prst="rect">
            <a:avLst/>
          </a:prstGeom>
          <a:noFill/>
          <a:ln w="0">
            <a:noFill/>
          </a:ln>
        </p:spPr>
        <p:txBody>
          <a:bodyPr lIns="0" rIns="0" tIns="0" bIns="0" anchor="t">
            <a:normAutofit/>
          </a:bodyPr>
          <a:p>
            <a:endParaRPr b="0" lang="en-IN" sz="1400" spc="-1" strike="noStrike">
              <a:solidFill>
                <a:srgbClr val="000000"/>
              </a:solidFill>
              <a:latin typeface="Calibri"/>
            </a:endParaRP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65" name="PlaceHolder 1"/>
          <p:cNvSpPr>
            <a:spLocks noGrp="1"/>
          </p:cNvSpPr>
          <p:nvPr>
            <p:ph type="title"/>
          </p:nvPr>
        </p:nvSpPr>
        <p:spPr>
          <a:xfrm>
            <a:off x="419040" y="708480"/>
            <a:ext cx="11144520" cy="49716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66" name="PlaceHolder 1"/>
          <p:cNvSpPr>
            <a:spLocks noGrp="1"/>
          </p:cNvSpPr>
          <p:nvPr>
            <p:ph type="subTitle"/>
          </p:nvPr>
        </p:nvSpPr>
        <p:spPr>
          <a:xfrm>
            <a:off x="419040" y="708480"/>
            <a:ext cx="11144520" cy="230580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67" name="PlaceHolder 1"/>
          <p:cNvSpPr>
            <a:spLocks noGrp="1"/>
          </p:cNvSpPr>
          <p:nvPr>
            <p:ph type="title"/>
          </p:nvPr>
        </p:nvSpPr>
        <p:spPr>
          <a:xfrm>
            <a:off x="419040" y="708480"/>
            <a:ext cx="11144520" cy="49716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268" name="PlaceHolder 2"/>
          <p:cNvSpPr>
            <a:spLocks noGrp="1"/>
          </p:cNvSpPr>
          <p:nvPr>
            <p:ph/>
          </p:nvPr>
        </p:nvSpPr>
        <p:spPr>
          <a:xfrm>
            <a:off x="354600" y="1431000"/>
            <a:ext cx="5546520" cy="1533240"/>
          </a:xfrm>
          <a:prstGeom prst="rect">
            <a:avLst/>
          </a:prstGeom>
          <a:noFill/>
          <a:ln w="0">
            <a:noFill/>
          </a:ln>
        </p:spPr>
        <p:txBody>
          <a:bodyPr lIns="0" rIns="0" tIns="0" bIns="0" anchor="t">
            <a:normAutofit/>
          </a:bodyPr>
          <a:p>
            <a:endParaRPr b="0" lang="en-IN" sz="1400" spc="-1" strike="noStrike">
              <a:solidFill>
                <a:srgbClr val="000000"/>
              </a:solidFill>
              <a:latin typeface="Calibri"/>
            </a:endParaRPr>
          </a:p>
        </p:txBody>
      </p:sp>
      <p:sp>
        <p:nvSpPr>
          <p:cNvPr id="269" name="PlaceHolder 3"/>
          <p:cNvSpPr>
            <a:spLocks noGrp="1"/>
          </p:cNvSpPr>
          <p:nvPr>
            <p:ph/>
          </p:nvPr>
        </p:nvSpPr>
        <p:spPr>
          <a:xfrm>
            <a:off x="6178680" y="1431000"/>
            <a:ext cx="5546520" cy="3214440"/>
          </a:xfrm>
          <a:prstGeom prst="rect">
            <a:avLst/>
          </a:prstGeom>
          <a:noFill/>
          <a:ln w="0">
            <a:noFill/>
          </a:ln>
        </p:spPr>
        <p:txBody>
          <a:bodyPr lIns="0" rIns="0" tIns="0" bIns="0" anchor="t">
            <a:normAutofit/>
          </a:bodyPr>
          <a:p>
            <a:endParaRPr b="0" lang="en-IN" sz="1400" spc="-1" strike="noStrike">
              <a:solidFill>
                <a:srgbClr val="000000"/>
              </a:solidFill>
              <a:latin typeface="Calibri"/>
            </a:endParaRPr>
          </a:p>
        </p:txBody>
      </p:sp>
      <p:sp>
        <p:nvSpPr>
          <p:cNvPr id="270" name="PlaceHolder 4"/>
          <p:cNvSpPr>
            <a:spLocks noGrp="1"/>
          </p:cNvSpPr>
          <p:nvPr>
            <p:ph/>
          </p:nvPr>
        </p:nvSpPr>
        <p:spPr>
          <a:xfrm>
            <a:off x="354600" y="3110400"/>
            <a:ext cx="5546520" cy="1533240"/>
          </a:xfrm>
          <a:prstGeom prst="rect">
            <a:avLst/>
          </a:prstGeom>
          <a:noFill/>
          <a:ln w="0">
            <a:noFill/>
          </a:ln>
        </p:spPr>
        <p:txBody>
          <a:bodyPr lIns="0" rIns="0" tIns="0" bIns="0" anchor="t">
            <a:normAutofit/>
          </a:bodyPr>
          <a:p>
            <a:endParaRPr b="0" lang="en-IN" sz="14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19040" y="708480"/>
            <a:ext cx="11144520" cy="49716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21" name="PlaceHolder 2"/>
          <p:cNvSpPr>
            <a:spLocks noGrp="1"/>
          </p:cNvSpPr>
          <p:nvPr>
            <p:ph/>
          </p:nvPr>
        </p:nvSpPr>
        <p:spPr>
          <a:xfrm>
            <a:off x="354600" y="1431000"/>
            <a:ext cx="5546520" cy="3214440"/>
          </a:xfrm>
          <a:prstGeom prst="rect">
            <a:avLst/>
          </a:prstGeom>
          <a:noFill/>
          <a:ln w="0">
            <a:noFill/>
          </a:ln>
        </p:spPr>
        <p:txBody>
          <a:bodyPr lIns="0" rIns="0" tIns="0" bIns="0" anchor="t">
            <a:normAutofit/>
          </a:bodyPr>
          <a:p>
            <a:endParaRPr b="0" lang="en-IN" sz="1400" spc="-1" strike="noStrike">
              <a:solidFill>
                <a:srgbClr val="000000"/>
              </a:solidFill>
              <a:latin typeface="Calibri"/>
            </a:endParaRPr>
          </a:p>
        </p:txBody>
      </p:sp>
      <p:sp>
        <p:nvSpPr>
          <p:cNvPr id="22" name="PlaceHolder 3"/>
          <p:cNvSpPr>
            <a:spLocks noGrp="1"/>
          </p:cNvSpPr>
          <p:nvPr>
            <p:ph/>
          </p:nvPr>
        </p:nvSpPr>
        <p:spPr>
          <a:xfrm>
            <a:off x="6178680" y="1431000"/>
            <a:ext cx="5546520" cy="1533240"/>
          </a:xfrm>
          <a:prstGeom prst="rect">
            <a:avLst/>
          </a:prstGeom>
          <a:noFill/>
          <a:ln w="0">
            <a:noFill/>
          </a:ln>
        </p:spPr>
        <p:txBody>
          <a:bodyPr lIns="0" rIns="0" tIns="0" bIns="0" anchor="t">
            <a:normAutofit/>
          </a:bodyPr>
          <a:p>
            <a:endParaRPr b="0" lang="en-IN" sz="1400" spc="-1" strike="noStrike">
              <a:solidFill>
                <a:srgbClr val="000000"/>
              </a:solidFill>
              <a:latin typeface="Calibri"/>
            </a:endParaRPr>
          </a:p>
        </p:txBody>
      </p:sp>
      <p:sp>
        <p:nvSpPr>
          <p:cNvPr id="23" name="PlaceHolder 4"/>
          <p:cNvSpPr>
            <a:spLocks noGrp="1"/>
          </p:cNvSpPr>
          <p:nvPr>
            <p:ph/>
          </p:nvPr>
        </p:nvSpPr>
        <p:spPr>
          <a:xfrm>
            <a:off x="6178680" y="3110400"/>
            <a:ext cx="5546520" cy="1533240"/>
          </a:xfrm>
          <a:prstGeom prst="rect">
            <a:avLst/>
          </a:prstGeom>
          <a:noFill/>
          <a:ln w="0">
            <a:noFill/>
          </a:ln>
        </p:spPr>
        <p:txBody>
          <a:bodyPr lIns="0" rIns="0" tIns="0" bIns="0" anchor="t">
            <a:normAutofit/>
          </a:bodyPr>
          <a:p>
            <a:endParaRPr b="0" lang="en-IN" sz="1400" spc="-1" strike="noStrike">
              <a:solidFill>
                <a:srgbClr val="000000"/>
              </a:solidFill>
              <a:latin typeface="Calibri"/>
            </a:endParaRP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71" name="PlaceHolder 1"/>
          <p:cNvSpPr>
            <a:spLocks noGrp="1"/>
          </p:cNvSpPr>
          <p:nvPr>
            <p:ph type="title"/>
          </p:nvPr>
        </p:nvSpPr>
        <p:spPr>
          <a:xfrm>
            <a:off x="419040" y="708480"/>
            <a:ext cx="11144520" cy="49716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272" name="PlaceHolder 2"/>
          <p:cNvSpPr>
            <a:spLocks noGrp="1"/>
          </p:cNvSpPr>
          <p:nvPr>
            <p:ph/>
          </p:nvPr>
        </p:nvSpPr>
        <p:spPr>
          <a:xfrm>
            <a:off x="354600" y="1431000"/>
            <a:ext cx="5546520" cy="3214440"/>
          </a:xfrm>
          <a:prstGeom prst="rect">
            <a:avLst/>
          </a:prstGeom>
          <a:noFill/>
          <a:ln w="0">
            <a:noFill/>
          </a:ln>
        </p:spPr>
        <p:txBody>
          <a:bodyPr lIns="0" rIns="0" tIns="0" bIns="0" anchor="t">
            <a:normAutofit/>
          </a:bodyPr>
          <a:p>
            <a:endParaRPr b="0" lang="en-IN" sz="1400" spc="-1" strike="noStrike">
              <a:solidFill>
                <a:srgbClr val="000000"/>
              </a:solidFill>
              <a:latin typeface="Calibri"/>
            </a:endParaRPr>
          </a:p>
        </p:txBody>
      </p:sp>
      <p:sp>
        <p:nvSpPr>
          <p:cNvPr id="273" name="PlaceHolder 3"/>
          <p:cNvSpPr>
            <a:spLocks noGrp="1"/>
          </p:cNvSpPr>
          <p:nvPr>
            <p:ph/>
          </p:nvPr>
        </p:nvSpPr>
        <p:spPr>
          <a:xfrm>
            <a:off x="6178680" y="1431000"/>
            <a:ext cx="5546520" cy="1533240"/>
          </a:xfrm>
          <a:prstGeom prst="rect">
            <a:avLst/>
          </a:prstGeom>
          <a:noFill/>
          <a:ln w="0">
            <a:noFill/>
          </a:ln>
        </p:spPr>
        <p:txBody>
          <a:bodyPr lIns="0" rIns="0" tIns="0" bIns="0" anchor="t">
            <a:normAutofit/>
          </a:bodyPr>
          <a:p>
            <a:endParaRPr b="0" lang="en-IN" sz="1400" spc="-1" strike="noStrike">
              <a:solidFill>
                <a:srgbClr val="000000"/>
              </a:solidFill>
              <a:latin typeface="Calibri"/>
            </a:endParaRPr>
          </a:p>
        </p:txBody>
      </p:sp>
      <p:sp>
        <p:nvSpPr>
          <p:cNvPr id="274" name="PlaceHolder 4"/>
          <p:cNvSpPr>
            <a:spLocks noGrp="1"/>
          </p:cNvSpPr>
          <p:nvPr>
            <p:ph/>
          </p:nvPr>
        </p:nvSpPr>
        <p:spPr>
          <a:xfrm>
            <a:off x="6178680" y="3110400"/>
            <a:ext cx="5546520" cy="1533240"/>
          </a:xfrm>
          <a:prstGeom prst="rect">
            <a:avLst/>
          </a:prstGeom>
          <a:noFill/>
          <a:ln w="0">
            <a:noFill/>
          </a:ln>
        </p:spPr>
        <p:txBody>
          <a:bodyPr lIns="0" rIns="0" tIns="0" bIns="0" anchor="t">
            <a:normAutofit/>
          </a:bodyPr>
          <a:p>
            <a:endParaRPr b="0" lang="en-IN" sz="1400" spc="-1" strike="noStrike">
              <a:solidFill>
                <a:srgbClr val="000000"/>
              </a:solidFill>
              <a:latin typeface="Calibri"/>
            </a:endParaRP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75" name="PlaceHolder 1"/>
          <p:cNvSpPr>
            <a:spLocks noGrp="1"/>
          </p:cNvSpPr>
          <p:nvPr>
            <p:ph type="title"/>
          </p:nvPr>
        </p:nvSpPr>
        <p:spPr>
          <a:xfrm>
            <a:off x="419040" y="708480"/>
            <a:ext cx="11144520" cy="49716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276" name="PlaceHolder 2"/>
          <p:cNvSpPr>
            <a:spLocks noGrp="1"/>
          </p:cNvSpPr>
          <p:nvPr>
            <p:ph/>
          </p:nvPr>
        </p:nvSpPr>
        <p:spPr>
          <a:xfrm>
            <a:off x="354600" y="1431000"/>
            <a:ext cx="5546520" cy="1533240"/>
          </a:xfrm>
          <a:prstGeom prst="rect">
            <a:avLst/>
          </a:prstGeom>
          <a:noFill/>
          <a:ln w="0">
            <a:noFill/>
          </a:ln>
        </p:spPr>
        <p:txBody>
          <a:bodyPr lIns="0" rIns="0" tIns="0" bIns="0" anchor="t">
            <a:normAutofit/>
          </a:bodyPr>
          <a:p>
            <a:endParaRPr b="0" lang="en-IN" sz="1400" spc="-1" strike="noStrike">
              <a:solidFill>
                <a:srgbClr val="000000"/>
              </a:solidFill>
              <a:latin typeface="Calibri"/>
            </a:endParaRPr>
          </a:p>
        </p:txBody>
      </p:sp>
      <p:sp>
        <p:nvSpPr>
          <p:cNvPr id="277" name="PlaceHolder 3"/>
          <p:cNvSpPr>
            <a:spLocks noGrp="1"/>
          </p:cNvSpPr>
          <p:nvPr>
            <p:ph/>
          </p:nvPr>
        </p:nvSpPr>
        <p:spPr>
          <a:xfrm>
            <a:off x="6178680" y="1431000"/>
            <a:ext cx="5546520" cy="1533240"/>
          </a:xfrm>
          <a:prstGeom prst="rect">
            <a:avLst/>
          </a:prstGeom>
          <a:noFill/>
          <a:ln w="0">
            <a:noFill/>
          </a:ln>
        </p:spPr>
        <p:txBody>
          <a:bodyPr lIns="0" rIns="0" tIns="0" bIns="0" anchor="t">
            <a:normAutofit/>
          </a:bodyPr>
          <a:p>
            <a:endParaRPr b="0" lang="en-IN" sz="1400" spc="-1" strike="noStrike">
              <a:solidFill>
                <a:srgbClr val="000000"/>
              </a:solidFill>
              <a:latin typeface="Calibri"/>
            </a:endParaRPr>
          </a:p>
        </p:txBody>
      </p:sp>
      <p:sp>
        <p:nvSpPr>
          <p:cNvPr id="278" name="PlaceHolder 4"/>
          <p:cNvSpPr>
            <a:spLocks noGrp="1"/>
          </p:cNvSpPr>
          <p:nvPr>
            <p:ph/>
          </p:nvPr>
        </p:nvSpPr>
        <p:spPr>
          <a:xfrm>
            <a:off x="354600" y="3110400"/>
            <a:ext cx="11366280" cy="1533240"/>
          </a:xfrm>
          <a:prstGeom prst="rect">
            <a:avLst/>
          </a:prstGeom>
          <a:noFill/>
          <a:ln w="0">
            <a:noFill/>
          </a:ln>
        </p:spPr>
        <p:txBody>
          <a:bodyPr lIns="0" rIns="0" tIns="0" bIns="0" anchor="t">
            <a:normAutofit/>
          </a:bodyPr>
          <a:p>
            <a:endParaRPr b="0" lang="en-IN" sz="1400" spc="-1" strike="noStrike">
              <a:solidFill>
                <a:srgbClr val="000000"/>
              </a:solidFill>
              <a:latin typeface="Calibri"/>
            </a:endParaRP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9" name="PlaceHolder 1"/>
          <p:cNvSpPr>
            <a:spLocks noGrp="1"/>
          </p:cNvSpPr>
          <p:nvPr>
            <p:ph type="title"/>
          </p:nvPr>
        </p:nvSpPr>
        <p:spPr>
          <a:xfrm>
            <a:off x="419040" y="708480"/>
            <a:ext cx="11144520" cy="49716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280" name="PlaceHolder 2"/>
          <p:cNvSpPr>
            <a:spLocks noGrp="1"/>
          </p:cNvSpPr>
          <p:nvPr>
            <p:ph/>
          </p:nvPr>
        </p:nvSpPr>
        <p:spPr>
          <a:xfrm>
            <a:off x="354600" y="1431000"/>
            <a:ext cx="11366280" cy="1533240"/>
          </a:xfrm>
          <a:prstGeom prst="rect">
            <a:avLst/>
          </a:prstGeom>
          <a:noFill/>
          <a:ln w="0">
            <a:noFill/>
          </a:ln>
        </p:spPr>
        <p:txBody>
          <a:bodyPr lIns="0" rIns="0" tIns="0" bIns="0" anchor="t">
            <a:normAutofit/>
          </a:bodyPr>
          <a:p>
            <a:endParaRPr b="0" lang="en-IN" sz="1400" spc="-1" strike="noStrike">
              <a:solidFill>
                <a:srgbClr val="000000"/>
              </a:solidFill>
              <a:latin typeface="Calibri"/>
            </a:endParaRPr>
          </a:p>
        </p:txBody>
      </p:sp>
      <p:sp>
        <p:nvSpPr>
          <p:cNvPr id="281" name="PlaceHolder 3"/>
          <p:cNvSpPr>
            <a:spLocks noGrp="1"/>
          </p:cNvSpPr>
          <p:nvPr>
            <p:ph/>
          </p:nvPr>
        </p:nvSpPr>
        <p:spPr>
          <a:xfrm>
            <a:off x="354600" y="3110400"/>
            <a:ext cx="11366280" cy="1533240"/>
          </a:xfrm>
          <a:prstGeom prst="rect">
            <a:avLst/>
          </a:prstGeom>
          <a:noFill/>
          <a:ln w="0">
            <a:noFill/>
          </a:ln>
        </p:spPr>
        <p:txBody>
          <a:bodyPr lIns="0" rIns="0" tIns="0" bIns="0" anchor="t">
            <a:normAutofit/>
          </a:bodyPr>
          <a:p>
            <a:endParaRPr b="0" lang="en-IN" sz="1400" spc="-1" strike="noStrike">
              <a:solidFill>
                <a:srgbClr val="000000"/>
              </a:solidFill>
              <a:latin typeface="Calibri"/>
            </a:endParaRP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2" name="PlaceHolder 1"/>
          <p:cNvSpPr>
            <a:spLocks noGrp="1"/>
          </p:cNvSpPr>
          <p:nvPr>
            <p:ph type="title"/>
          </p:nvPr>
        </p:nvSpPr>
        <p:spPr>
          <a:xfrm>
            <a:off x="419040" y="708480"/>
            <a:ext cx="11144520" cy="49716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283" name="PlaceHolder 2"/>
          <p:cNvSpPr>
            <a:spLocks noGrp="1"/>
          </p:cNvSpPr>
          <p:nvPr>
            <p:ph/>
          </p:nvPr>
        </p:nvSpPr>
        <p:spPr>
          <a:xfrm>
            <a:off x="354600" y="1431000"/>
            <a:ext cx="5546520" cy="1533240"/>
          </a:xfrm>
          <a:prstGeom prst="rect">
            <a:avLst/>
          </a:prstGeom>
          <a:noFill/>
          <a:ln w="0">
            <a:noFill/>
          </a:ln>
        </p:spPr>
        <p:txBody>
          <a:bodyPr lIns="0" rIns="0" tIns="0" bIns="0" anchor="t">
            <a:normAutofit/>
          </a:bodyPr>
          <a:p>
            <a:endParaRPr b="0" lang="en-IN" sz="1400" spc="-1" strike="noStrike">
              <a:solidFill>
                <a:srgbClr val="000000"/>
              </a:solidFill>
              <a:latin typeface="Calibri"/>
            </a:endParaRPr>
          </a:p>
        </p:txBody>
      </p:sp>
      <p:sp>
        <p:nvSpPr>
          <p:cNvPr id="284" name="PlaceHolder 3"/>
          <p:cNvSpPr>
            <a:spLocks noGrp="1"/>
          </p:cNvSpPr>
          <p:nvPr>
            <p:ph/>
          </p:nvPr>
        </p:nvSpPr>
        <p:spPr>
          <a:xfrm>
            <a:off x="6178680" y="1431000"/>
            <a:ext cx="5546520" cy="1533240"/>
          </a:xfrm>
          <a:prstGeom prst="rect">
            <a:avLst/>
          </a:prstGeom>
          <a:noFill/>
          <a:ln w="0">
            <a:noFill/>
          </a:ln>
        </p:spPr>
        <p:txBody>
          <a:bodyPr lIns="0" rIns="0" tIns="0" bIns="0" anchor="t">
            <a:normAutofit/>
          </a:bodyPr>
          <a:p>
            <a:endParaRPr b="0" lang="en-IN" sz="1400" spc="-1" strike="noStrike">
              <a:solidFill>
                <a:srgbClr val="000000"/>
              </a:solidFill>
              <a:latin typeface="Calibri"/>
            </a:endParaRPr>
          </a:p>
        </p:txBody>
      </p:sp>
      <p:sp>
        <p:nvSpPr>
          <p:cNvPr id="285" name="PlaceHolder 4"/>
          <p:cNvSpPr>
            <a:spLocks noGrp="1"/>
          </p:cNvSpPr>
          <p:nvPr>
            <p:ph/>
          </p:nvPr>
        </p:nvSpPr>
        <p:spPr>
          <a:xfrm>
            <a:off x="354600" y="3110400"/>
            <a:ext cx="5546520" cy="1533240"/>
          </a:xfrm>
          <a:prstGeom prst="rect">
            <a:avLst/>
          </a:prstGeom>
          <a:noFill/>
          <a:ln w="0">
            <a:noFill/>
          </a:ln>
        </p:spPr>
        <p:txBody>
          <a:bodyPr lIns="0" rIns="0" tIns="0" bIns="0" anchor="t">
            <a:normAutofit/>
          </a:bodyPr>
          <a:p>
            <a:endParaRPr b="0" lang="en-IN" sz="1400" spc="-1" strike="noStrike">
              <a:solidFill>
                <a:srgbClr val="000000"/>
              </a:solidFill>
              <a:latin typeface="Calibri"/>
            </a:endParaRPr>
          </a:p>
        </p:txBody>
      </p:sp>
      <p:sp>
        <p:nvSpPr>
          <p:cNvPr id="286" name="PlaceHolder 5"/>
          <p:cNvSpPr>
            <a:spLocks noGrp="1"/>
          </p:cNvSpPr>
          <p:nvPr>
            <p:ph/>
          </p:nvPr>
        </p:nvSpPr>
        <p:spPr>
          <a:xfrm>
            <a:off x="6178680" y="3110400"/>
            <a:ext cx="5546520" cy="1533240"/>
          </a:xfrm>
          <a:prstGeom prst="rect">
            <a:avLst/>
          </a:prstGeom>
          <a:noFill/>
          <a:ln w="0">
            <a:noFill/>
          </a:ln>
        </p:spPr>
        <p:txBody>
          <a:bodyPr lIns="0" rIns="0" tIns="0" bIns="0" anchor="t">
            <a:normAutofit/>
          </a:bodyPr>
          <a:p>
            <a:endParaRPr b="0" lang="en-IN" sz="1400" spc="-1" strike="noStrike">
              <a:solidFill>
                <a:srgbClr val="000000"/>
              </a:solidFill>
              <a:latin typeface="Calibri"/>
            </a:endParaRP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87" name="PlaceHolder 1"/>
          <p:cNvSpPr>
            <a:spLocks noGrp="1"/>
          </p:cNvSpPr>
          <p:nvPr>
            <p:ph type="title"/>
          </p:nvPr>
        </p:nvSpPr>
        <p:spPr>
          <a:xfrm>
            <a:off x="419040" y="708480"/>
            <a:ext cx="11144520" cy="49716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288" name="PlaceHolder 2"/>
          <p:cNvSpPr>
            <a:spLocks noGrp="1"/>
          </p:cNvSpPr>
          <p:nvPr>
            <p:ph/>
          </p:nvPr>
        </p:nvSpPr>
        <p:spPr>
          <a:xfrm>
            <a:off x="354600" y="1431000"/>
            <a:ext cx="3659760" cy="1533240"/>
          </a:xfrm>
          <a:prstGeom prst="rect">
            <a:avLst/>
          </a:prstGeom>
          <a:noFill/>
          <a:ln w="0">
            <a:noFill/>
          </a:ln>
        </p:spPr>
        <p:txBody>
          <a:bodyPr lIns="0" rIns="0" tIns="0" bIns="0" anchor="t">
            <a:normAutofit/>
          </a:bodyPr>
          <a:p>
            <a:endParaRPr b="0" lang="en-IN" sz="1400" spc="-1" strike="noStrike">
              <a:solidFill>
                <a:srgbClr val="000000"/>
              </a:solidFill>
              <a:latin typeface="Calibri"/>
            </a:endParaRPr>
          </a:p>
        </p:txBody>
      </p:sp>
      <p:sp>
        <p:nvSpPr>
          <p:cNvPr id="289" name="PlaceHolder 3"/>
          <p:cNvSpPr>
            <a:spLocks noGrp="1"/>
          </p:cNvSpPr>
          <p:nvPr>
            <p:ph/>
          </p:nvPr>
        </p:nvSpPr>
        <p:spPr>
          <a:xfrm>
            <a:off x="4197600" y="1431000"/>
            <a:ext cx="3659760" cy="1533240"/>
          </a:xfrm>
          <a:prstGeom prst="rect">
            <a:avLst/>
          </a:prstGeom>
          <a:noFill/>
          <a:ln w="0">
            <a:noFill/>
          </a:ln>
        </p:spPr>
        <p:txBody>
          <a:bodyPr lIns="0" rIns="0" tIns="0" bIns="0" anchor="t">
            <a:normAutofit/>
          </a:bodyPr>
          <a:p>
            <a:endParaRPr b="0" lang="en-IN" sz="1400" spc="-1" strike="noStrike">
              <a:solidFill>
                <a:srgbClr val="000000"/>
              </a:solidFill>
              <a:latin typeface="Calibri"/>
            </a:endParaRPr>
          </a:p>
        </p:txBody>
      </p:sp>
      <p:sp>
        <p:nvSpPr>
          <p:cNvPr id="290" name="PlaceHolder 4"/>
          <p:cNvSpPr>
            <a:spLocks noGrp="1"/>
          </p:cNvSpPr>
          <p:nvPr>
            <p:ph/>
          </p:nvPr>
        </p:nvSpPr>
        <p:spPr>
          <a:xfrm>
            <a:off x="8040960" y="1431000"/>
            <a:ext cx="3659760" cy="1533240"/>
          </a:xfrm>
          <a:prstGeom prst="rect">
            <a:avLst/>
          </a:prstGeom>
          <a:noFill/>
          <a:ln w="0">
            <a:noFill/>
          </a:ln>
        </p:spPr>
        <p:txBody>
          <a:bodyPr lIns="0" rIns="0" tIns="0" bIns="0" anchor="t">
            <a:normAutofit/>
          </a:bodyPr>
          <a:p>
            <a:endParaRPr b="0" lang="en-IN" sz="1400" spc="-1" strike="noStrike">
              <a:solidFill>
                <a:srgbClr val="000000"/>
              </a:solidFill>
              <a:latin typeface="Calibri"/>
            </a:endParaRPr>
          </a:p>
        </p:txBody>
      </p:sp>
      <p:sp>
        <p:nvSpPr>
          <p:cNvPr id="291" name="PlaceHolder 5"/>
          <p:cNvSpPr>
            <a:spLocks noGrp="1"/>
          </p:cNvSpPr>
          <p:nvPr>
            <p:ph/>
          </p:nvPr>
        </p:nvSpPr>
        <p:spPr>
          <a:xfrm>
            <a:off x="354600" y="3110400"/>
            <a:ext cx="3659760" cy="1533240"/>
          </a:xfrm>
          <a:prstGeom prst="rect">
            <a:avLst/>
          </a:prstGeom>
          <a:noFill/>
          <a:ln w="0">
            <a:noFill/>
          </a:ln>
        </p:spPr>
        <p:txBody>
          <a:bodyPr lIns="0" rIns="0" tIns="0" bIns="0" anchor="t">
            <a:normAutofit/>
          </a:bodyPr>
          <a:p>
            <a:endParaRPr b="0" lang="en-IN" sz="1400" spc="-1" strike="noStrike">
              <a:solidFill>
                <a:srgbClr val="000000"/>
              </a:solidFill>
              <a:latin typeface="Calibri"/>
            </a:endParaRPr>
          </a:p>
        </p:txBody>
      </p:sp>
      <p:sp>
        <p:nvSpPr>
          <p:cNvPr id="292" name="PlaceHolder 6"/>
          <p:cNvSpPr>
            <a:spLocks noGrp="1"/>
          </p:cNvSpPr>
          <p:nvPr>
            <p:ph/>
          </p:nvPr>
        </p:nvSpPr>
        <p:spPr>
          <a:xfrm>
            <a:off x="4197600" y="3110400"/>
            <a:ext cx="3659760" cy="1533240"/>
          </a:xfrm>
          <a:prstGeom prst="rect">
            <a:avLst/>
          </a:prstGeom>
          <a:noFill/>
          <a:ln w="0">
            <a:noFill/>
          </a:ln>
        </p:spPr>
        <p:txBody>
          <a:bodyPr lIns="0" rIns="0" tIns="0" bIns="0" anchor="t">
            <a:normAutofit/>
          </a:bodyPr>
          <a:p>
            <a:endParaRPr b="0" lang="en-IN" sz="1400" spc="-1" strike="noStrike">
              <a:solidFill>
                <a:srgbClr val="000000"/>
              </a:solidFill>
              <a:latin typeface="Calibri"/>
            </a:endParaRPr>
          </a:p>
        </p:txBody>
      </p:sp>
      <p:sp>
        <p:nvSpPr>
          <p:cNvPr id="293" name="PlaceHolder 7"/>
          <p:cNvSpPr>
            <a:spLocks noGrp="1"/>
          </p:cNvSpPr>
          <p:nvPr>
            <p:ph/>
          </p:nvPr>
        </p:nvSpPr>
        <p:spPr>
          <a:xfrm>
            <a:off x="8040960" y="3110400"/>
            <a:ext cx="3659760" cy="1533240"/>
          </a:xfrm>
          <a:prstGeom prst="rect">
            <a:avLst/>
          </a:prstGeom>
          <a:noFill/>
          <a:ln w="0">
            <a:noFill/>
          </a:ln>
        </p:spPr>
        <p:txBody>
          <a:bodyPr lIns="0" rIns="0" tIns="0" bIns="0" anchor="t">
            <a:normAutofit/>
          </a:bodyPr>
          <a:p>
            <a:endParaRPr b="0" lang="en-IN" sz="1400" spc="-1" strike="noStrike">
              <a:solidFill>
                <a:srgbClr val="000000"/>
              </a:solidFill>
              <a:latin typeface="Calibri"/>
            </a:endParaRPr>
          </a:p>
        </p:txBody>
      </p:sp>
    </p:spTree>
  </p:cSld>
</p:sldLayout>
</file>

<file path=ppt/slideLayouts/slideLayout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00" name="PlaceHolder 1"/>
          <p:cNvSpPr>
            <a:spLocks noGrp="1"/>
          </p:cNvSpPr>
          <p:nvPr>
            <p:ph type="title"/>
          </p:nvPr>
        </p:nvSpPr>
        <p:spPr>
          <a:xfrm>
            <a:off x="419040" y="708480"/>
            <a:ext cx="11144520" cy="49716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301" name="PlaceHolder 2"/>
          <p:cNvSpPr>
            <a:spLocks noGrp="1"/>
          </p:cNvSpPr>
          <p:nvPr>
            <p:ph type="subTitle"/>
          </p:nvPr>
        </p:nvSpPr>
        <p:spPr>
          <a:xfrm>
            <a:off x="354600" y="1431000"/>
            <a:ext cx="11366280" cy="321444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02" name="PlaceHolder 1"/>
          <p:cNvSpPr>
            <a:spLocks noGrp="1"/>
          </p:cNvSpPr>
          <p:nvPr>
            <p:ph type="title"/>
          </p:nvPr>
        </p:nvSpPr>
        <p:spPr>
          <a:xfrm>
            <a:off x="419040" y="708480"/>
            <a:ext cx="11144520" cy="49716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303" name="PlaceHolder 2"/>
          <p:cNvSpPr>
            <a:spLocks noGrp="1"/>
          </p:cNvSpPr>
          <p:nvPr>
            <p:ph/>
          </p:nvPr>
        </p:nvSpPr>
        <p:spPr>
          <a:xfrm>
            <a:off x="354600" y="1431000"/>
            <a:ext cx="11366280" cy="3214440"/>
          </a:xfrm>
          <a:prstGeom prst="rect">
            <a:avLst/>
          </a:prstGeom>
          <a:noFill/>
          <a:ln w="0">
            <a:noFill/>
          </a:ln>
        </p:spPr>
        <p:txBody>
          <a:bodyPr lIns="0" rIns="0" tIns="0" bIns="0" anchor="t">
            <a:normAutofit/>
          </a:bodyPr>
          <a:p>
            <a:endParaRPr b="0" lang="en-IN" sz="1400" spc="-1" strike="noStrike">
              <a:solidFill>
                <a:srgbClr val="000000"/>
              </a:solidFill>
              <a:latin typeface="Calibri"/>
            </a:endParaRPr>
          </a:p>
        </p:txBody>
      </p:sp>
    </p:spTree>
  </p:cSld>
</p:sldLayout>
</file>

<file path=ppt/slideLayouts/slideLayout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04" name="PlaceHolder 1"/>
          <p:cNvSpPr>
            <a:spLocks noGrp="1"/>
          </p:cNvSpPr>
          <p:nvPr>
            <p:ph type="title"/>
          </p:nvPr>
        </p:nvSpPr>
        <p:spPr>
          <a:xfrm>
            <a:off x="419040" y="708480"/>
            <a:ext cx="11144520" cy="49716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305" name="PlaceHolder 2"/>
          <p:cNvSpPr>
            <a:spLocks noGrp="1"/>
          </p:cNvSpPr>
          <p:nvPr>
            <p:ph/>
          </p:nvPr>
        </p:nvSpPr>
        <p:spPr>
          <a:xfrm>
            <a:off x="354600" y="1431000"/>
            <a:ext cx="5546520" cy="3214440"/>
          </a:xfrm>
          <a:prstGeom prst="rect">
            <a:avLst/>
          </a:prstGeom>
          <a:noFill/>
          <a:ln w="0">
            <a:noFill/>
          </a:ln>
        </p:spPr>
        <p:txBody>
          <a:bodyPr lIns="0" rIns="0" tIns="0" bIns="0" anchor="t">
            <a:normAutofit/>
          </a:bodyPr>
          <a:p>
            <a:endParaRPr b="0" lang="en-IN" sz="1400" spc="-1" strike="noStrike">
              <a:solidFill>
                <a:srgbClr val="000000"/>
              </a:solidFill>
              <a:latin typeface="Calibri"/>
            </a:endParaRPr>
          </a:p>
        </p:txBody>
      </p:sp>
      <p:sp>
        <p:nvSpPr>
          <p:cNvPr id="306" name="PlaceHolder 3"/>
          <p:cNvSpPr>
            <a:spLocks noGrp="1"/>
          </p:cNvSpPr>
          <p:nvPr>
            <p:ph/>
          </p:nvPr>
        </p:nvSpPr>
        <p:spPr>
          <a:xfrm>
            <a:off x="6178680" y="1431000"/>
            <a:ext cx="5546520" cy="3214440"/>
          </a:xfrm>
          <a:prstGeom prst="rect">
            <a:avLst/>
          </a:prstGeom>
          <a:noFill/>
          <a:ln w="0">
            <a:noFill/>
          </a:ln>
        </p:spPr>
        <p:txBody>
          <a:bodyPr lIns="0" rIns="0" tIns="0" bIns="0" anchor="t">
            <a:normAutofit/>
          </a:bodyPr>
          <a:p>
            <a:endParaRPr b="0" lang="en-IN" sz="1400" spc="-1" strike="noStrike">
              <a:solidFill>
                <a:srgbClr val="000000"/>
              </a:solidFill>
              <a:latin typeface="Calibri"/>
            </a:endParaRPr>
          </a:p>
        </p:txBody>
      </p:sp>
    </p:spTree>
  </p:cSld>
</p:sldLayout>
</file>

<file path=ppt/slideLayouts/slideLayout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07" name="PlaceHolder 1"/>
          <p:cNvSpPr>
            <a:spLocks noGrp="1"/>
          </p:cNvSpPr>
          <p:nvPr>
            <p:ph type="title"/>
          </p:nvPr>
        </p:nvSpPr>
        <p:spPr>
          <a:xfrm>
            <a:off x="419040" y="708480"/>
            <a:ext cx="11144520" cy="49716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19040" y="708480"/>
            <a:ext cx="11144520" cy="49716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25" name="PlaceHolder 2"/>
          <p:cNvSpPr>
            <a:spLocks noGrp="1"/>
          </p:cNvSpPr>
          <p:nvPr>
            <p:ph/>
          </p:nvPr>
        </p:nvSpPr>
        <p:spPr>
          <a:xfrm>
            <a:off x="354600" y="1431000"/>
            <a:ext cx="5546520" cy="1533240"/>
          </a:xfrm>
          <a:prstGeom prst="rect">
            <a:avLst/>
          </a:prstGeom>
          <a:noFill/>
          <a:ln w="0">
            <a:noFill/>
          </a:ln>
        </p:spPr>
        <p:txBody>
          <a:bodyPr lIns="0" rIns="0" tIns="0" bIns="0" anchor="t">
            <a:normAutofit/>
          </a:bodyPr>
          <a:p>
            <a:endParaRPr b="0" lang="en-IN" sz="1400" spc="-1" strike="noStrike">
              <a:solidFill>
                <a:srgbClr val="000000"/>
              </a:solidFill>
              <a:latin typeface="Calibri"/>
            </a:endParaRPr>
          </a:p>
        </p:txBody>
      </p:sp>
      <p:sp>
        <p:nvSpPr>
          <p:cNvPr id="26" name="PlaceHolder 3"/>
          <p:cNvSpPr>
            <a:spLocks noGrp="1"/>
          </p:cNvSpPr>
          <p:nvPr>
            <p:ph/>
          </p:nvPr>
        </p:nvSpPr>
        <p:spPr>
          <a:xfrm>
            <a:off x="6178680" y="1431000"/>
            <a:ext cx="5546520" cy="1533240"/>
          </a:xfrm>
          <a:prstGeom prst="rect">
            <a:avLst/>
          </a:prstGeom>
          <a:noFill/>
          <a:ln w="0">
            <a:noFill/>
          </a:ln>
        </p:spPr>
        <p:txBody>
          <a:bodyPr lIns="0" rIns="0" tIns="0" bIns="0" anchor="t">
            <a:normAutofit/>
          </a:bodyPr>
          <a:p>
            <a:endParaRPr b="0" lang="en-IN" sz="1400" spc="-1" strike="noStrike">
              <a:solidFill>
                <a:srgbClr val="000000"/>
              </a:solidFill>
              <a:latin typeface="Calibri"/>
            </a:endParaRPr>
          </a:p>
        </p:txBody>
      </p:sp>
      <p:sp>
        <p:nvSpPr>
          <p:cNvPr id="27" name="PlaceHolder 4"/>
          <p:cNvSpPr>
            <a:spLocks noGrp="1"/>
          </p:cNvSpPr>
          <p:nvPr>
            <p:ph/>
          </p:nvPr>
        </p:nvSpPr>
        <p:spPr>
          <a:xfrm>
            <a:off x="354600" y="3110400"/>
            <a:ext cx="11366280" cy="1533240"/>
          </a:xfrm>
          <a:prstGeom prst="rect">
            <a:avLst/>
          </a:prstGeom>
          <a:noFill/>
          <a:ln w="0">
            <a:noFill/>
          </a:ln>
        </p:spPr>
        <p:txBody>
          <a:bodyPr lIns="0" rIns="0" tIns="0" bIns="0" anchor="t">
            <a:normAutofit/>
          </a:bodyPr>
          <a:p>
            <a:endParaRPr b="0" lang="en-IN" sz="1400" spc="-1" strike="noStrike">
              <a:solidFill>
                <a:srgbClr val="000000"/>
              </a:solidFill>
              <a:latin typeface="Calibri"/>
            </a:endParaRPr>
          </a:p>
        </p:txBody>
      </p:sp>
    </p:spTree>
  </p:cSld>
</p:sldLayout>
</file>

<file path=ppt/slideLayouts/slideLayout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08" name="PlaceHolder 1"/>
          <p:cNvSpPr>
            <a:spLocks noGrp="1"/>
          </p:cNvSpPr>
          <p:nvPr>
            <p:ph type="subTitle"/>
          </p:nvPr>
        </p:nvSpPr>
        <p:spPr>
          <a:xfrm>
            <a:off x="419040" y="708480"/>
            <a:ext cx="11144520" cy="230580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09" name="PlaceHolder 1"/>
          <p:cNvSpPr>
            <a:spLocks noGrp="1"/>
          </p:cNvSpPr>
          <p:nvPr>
            <p:ph type="title"/>
          </p:nvPr>
        </p:nvSpPr>
        <p:spPr>
          <a:xfrm>
            <a:off x="419040" y="708480"/>
            <a:ext cx="11144520" cy="49716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310" name="PlaceHolder 2"/>
          <p:cNvSpPr>
            <a:spLocks noGrp="1"/>
          </p:cNvSpPr>
          <p:nvPr>
            <p:ph/>
          </p:nvPr>
        </p:nvSpPr>
        <p:spPr>
          <a:xfrm>
            <a:off x="354600" y="1431000"/>
            <a:ext cx="5546520" cy="1533240"/>
          </a:xfrm>
          <a:prstGeom prst="rect">
            <a:avLst/>
          </a:prstGeom>
          <a:noFill/>
          <a:ln w="0">
            <a:noFill/>
          </a:ln>
        </p:spPr>
        <p:txBody>
          <a:bodyPr lIns="0" rIns="0" tIns="0" bIns="0" anchor="t">
            <a:normAutofit/>
          </a:bodyPr>
          <a:p>
            <a:endParaRPr b="0" lang="en-IN" sz="1400" spc="-1" strike="noStrike">
              <a:solidFill>
                <a:srgbClr val="000000"/>
              </a:solidFill>
              <a:latin typeface="Calibri"/>
            </a:endParaRPr>
          </a:p>
        </p:txBody>
      </p:sp>
      <p:sp>
        <p:nvSpPr>
          <p:cNvPr id="311" name="PlaceHolder 3"/>
          <p:cNvSpPr>
            <a:spLocks noGrp="1"/>
          </p:cNvSpPr>
          <p:nvPr>
            <p:ph/>
          </p:nvPr>
        </p:nvSpPr>
        <p:spPr>
          <a:xfrm>
            <a:off x="6178680" y="1431000"/>
            <a:ext cx="5546520" cy="3214440"/>
          </a:xfrm>
          <a:prstGeom prst="rect">
            <a:avLst/>
          </a:prstGeom>
          <a:noFill/>
          <a:ln w="0">
            <a:noFill/>
          </a:ln>
        </p:spPr>
        <p:txBody>
          <a:bodyPr lIns="0" rIns="0" tIns="0" bIns="0" anchor="t">
            <a:normAutofit/>
          </a:bodyPr>
          <a:p>
            <a:endParaRPr b="0" lang="en-IN" sz="1400" spc="-1" strike="noStrike">
              <a:solidFill>
                <a:srgbClr val="000000"/>
              </a:solidFill>
              <a:latin typeface="Calibri"/>
            </a:endParaRPr>
          </a:p>
        </p:txBody>
      </p:sp>
      <p:sp>
        <p:nvSpPr>
          <p:cNvPr id="312" name="PlaceHolder 4"/>
          <p:cNvSpPr>
            <a:spLocks noGrp="1"/>
          </p:cNvSpPr>
          <p:nvPr>
            <p:ph/>
          </p:nvPr>
        </p:nvSpPr>
        <p:spPr>
          <a:xfrm>
            <a:off x="354600" y="3110400"/>
            <a:ext cx="5546520" cy="1533240"/>
          </a:xfrm>
          <a:prstGeom prst="rect">
            <a:avLst/>
          </a:prstGeom>
          <a:noFill/>
          <a:ln w="0">
            <a:noFill/>
          </a:ln>
        </p:spPr>
        <p:txBody>
          <a:bodyPr lIns="0" rIns="0" tIns="0" bIns="0" anchor="t">
            <a:normAutofit/>
          </a:bodyPr>
          <a:p>
            <a:endParaRPr b="0" lang="en-IN" sz="1400" spc="-1" strike="noStrike">
              <a:solidFill>
                <a:srgbClr val="000000"/>
              </a:solidFill>
              <a:latin typeface="Calibri"/>
            </a:endParaRPr>
          </a:p>
        </p:txBody>
      </p:sp>
    </p:spTree>
  </p:cSld>
</p:sldLayout>
</file>

<file path=ppt/slideLayouts/slideLayout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13" name="PlaceHolder 1"/>
          <p:cNvSpPr>
            <a:spLocks noGrp="1"/>
          </p:cNvSpPr>
          <p:nvPr>
            <p:ph type="title"/>
          </p:nvPr>
        </p:nvSpPr>
        <p:spPr>
          <a:xfrm>
            <a:off x="419040" y="708480"/>
            <a:ext cx="11144520" cy="49716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314" name="PlaceHolder 2"/>
          <p:cNvSpPr>
            <a:spLocks noGrp="1"/>
          </p:cNvSpPr>
          <p:nvPr>
            <p:ph/>
          </p:nvPr>
        </p:nvSpPr>
        <p:spPr>
          <a:xfrm>
            <a:off x="354600" y="1431000"/>
            <a:ext cx="5546520" cy="3214440"/>
          </a:xfrm>
          <a:prstGeom prst="rect">
            <a:avLst/>
          </a:prstGeom>
          <a:noFill/>
          <a:ln w="0">
            <a:noFill/>
          </a:ln>
        </p:spPr>
        <p:txBody>
          <a:bodyPr lIns="0" rIns="0" tIns="0" bIns="0" anchor="t">
            <a:normAutofit/>
          </a:bodyPr>
          <a:p>
            <a:endParaRPr b="0" lang="en-IN" sz="1400" spc="-1" strike="noStrike">
              <a:solidFill>
                <a:srgbClr val="000000"/>
              </a:solidFill>
              <a:latin typeface="Calibri"/>
            </a:endParaRPr>
          </a:p>
        </p:txBody>
      </p:sp>
      <p:sp>
        <p:nvSpPr>
          <p:cNvPr id="315" name="PlaceHolder 3"/>
          <p:cNvSpPr>
            <a:spLocks noGrp="1"/>
          </p:cNvSpPr>
          <p:nvPr>
            <p:ph/>
          </p:nvPr>
        </p:nvSpPr>
        <p:spPr>
          <a:xfrm>
            <a:off x="6178680" y="1431000"/>
            <a:ext cx="5546520" cy="1533240"/>
          </a:xfrm>
          <a:prstGeom prst="rect">
            <a:avLst/>
          </a:prstGeom>
          <a:noFill/>
          <a:ln w="0">
            <a:noFill/>
          </a:ln>
        </p:spPr>
        <p:txBody>
          <a:bodyPr lIns="0" rIns="0" tIns="0" bIns="0" anchor="t">
            <a:normAutofit/>
          </a:bodyPr>
          <a:p>
            <a:endParaRPr b="0" lang="en-IN" sz="1400" spc="-1" strike="noStrike">
              <a:solidFill>
                <a:srgbClr val="000000"/>
              </a:solidFill>
              <a:latin typeface="Calibri"/>
            </a:endParaRPr>
          </a:p>
        </p:txBody>
      </p:sp>
      <p:sp>
        <p:nvSpPr>
          <p:cNvPr id="316" name="PlaceHolder 4"/>
          <p:cNvSpPr>
            <a:spLocks noGrp="1"/>
          </p:cNvSpPr>
          <p:nvPr>
            <p:ph/>
          </p:nvPr>
        </p:nvSpPr>
        <p:spPr>
          <a:xfrm>
            <a:off x="6178680" y="3110400"/>
            <a:ext cx="5546520" cy="1533240"/>
          </a:xfrm>
          <a:prstGeom prst="rect">
            <a:avLst/>
          </a:prstGeom>
          <a:noFill/>
          <a:ln w="0">
            <a:noFill/>
          </a:ln>
        </p:spPr>
        <p:txBody>
          <a:bodyPr lIns="0" rIns="0" tIns="0" bIns="0" anchor="t">
            <a:normAutofit/>
          </a:bodyPr>
          <a:p>
            <a:endParaRPr b="0" lang="en-IN" sz="1400" spc="-1" strike="noStrike">
              <a:solidFill>
                <a:srgbClr val="000000"/>
              </a:solidFill>
              <a:latin typeface="Calibri"/>
            </a:endParaRPr>
          </a:p>
        </p:txBody>
      </p:sp>
    </p:spTree>
  </p:cSld>
</p:sldLayout>
</file>

<file path=ppt/slideLayouts/slideLayout9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17" name="PlaceHolder 1"/>
          <p:cNvSpPr>
            <a:spLocks noGrp="1"/>
          </p:cNvSpPr>
          <p:nvPr>
            <p:ph type="title"/>
          </p:nvPr>
        </p:nvSpPr>
        <p:spPr>
          <a:xfrm>
            <a:off x="419040" y="708480"/>
            <a:ext cx="11144520" cy="49716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318" name="PlaceHolder 2"/>
          <p:cNvSpPr>
            <a:spLocks noGrp="1"/>
          </p:cNvSpPr>
          <p:nvPr>
            <p:ph/>
          </p:nvPr>
        </p:nvSpPr>
        <p:spPr>
          <a:xfrm>
            <a:off x="354600" y="1431000"/>
            <a:ext cx="5546520" cy="1533240"/>
          </a:xfrm>
          <a:prstGeom prst="rect">
            <a:avLst/>
          </a:prstGeom>
          <a:noFill/>
          <a:ln w="0">
            <a:noFill/>
          </a:ln>
        </p:spPr>
        <p:txBody>
          <a:bodyPr lIns="0" rIns="0" tIns="0" bIns="0" anchor="t">
            <a:normAutofit/>
          </a:bodyPr>
          <a:p>
            <a:endParaRPr b="0" lang="en-IN" sz="1400" spc="-1" strike="noStrike">
              <a:solidFill>
                <a:srgbClr val="000000"/>
              </a:solidFill>
              <a:latin typeface="Calibri"/>
            </a:endParaRPr>
          </a:p>
        </p:txBody>
      </p:sp>
      <p:sp>
        <p:nvSpPr>
          <p:cNvPr id="319" name="PlaceHolder 3"/>
          <p:cNvSpPr>
            <a:spLocks noGrp="1"/>
          </p:cNvSpPr>
          <p:nvPr>
            <p:ph/>
          </p:nvPr>
        </p:nvSpPr>
        <p:spPr>
          <a:xfrm>
            <a:off x="6178680" y="1431000"/>
            <a:ext cx="5546520" cy="1533240"/>
          </a:xfrm>
          <a:prstGeom prst="rect">
            <a:avLst/>
          </a:prstGeom>
          <a:noFill/>
          <a:ln w="0">
            <a:noFill/>
          </a:ln>
        </p:spPr>
        <p:txBody>
          <a:bodyPr lIns="0" rIns="0" tIns="0" bIns="0" anchor="t">
            <a:normAutofit/>
          </a:bodyPr>
          <a:p>
            <a:endParaRPr b="0" lang="en-IN" sz="1400" spc="-1" strike="noStrike">
              <a:solidFill>
                <a:srgbClr val="000000"/>
              </a:solidFill>
              <a:latin typeface="Calibri"/>
            </a:endParaRPr>
          </a:p>
        </p:txBody>
      </p:sp>
      <p:sp>
        <p:nvSpPr>
          <p:cNvPr id="320" name="PlaceHolder 4"/>
          <p:cNvSpPr>
            <a:spLocks noGrp="1"/>
          </p:cNvSpPr>
          <p:nvPr>
            <p:ph/>
          </p:nvPr>
        </p:nvSpPr>
        <p:spPr>
          <a:xfrm>
            <a:off x="354600" y="3110400"/>
            <a:ext cx="11366280" cy="1533240"/>
          </a:xfrm>
          <a:prstGeom prst="rect">
            <a:avLst/>
          </a:prstGeom>
          <a:noFill/>
          <a:ln w="0">
            <a:noFill/>
          </a:ln>
        </p:spPr>
        <p:txBody>
          <a:bodyPr lIns="0" rIns="0" tIns="0" bIns="0" anchor="t">
            <a:normAutofit/>
          </a:bodyPr>
          <a:p>
            <a:endParaRPr b="0" lang="en-IN" sz="1400" spc="-1" strike="noStrike">
              <a:solidFill>
                <a:srgbClr val="000000"/>
              </a:solidFill>
              <a:latin typeface="Calibri"/>
            </a:endParaRPr>
          </a:p>
        </p:txBody>
      </p:sp>
    </p:spTree>
  </p:cSld>
</p:sldLayout>
</file>

<file path=ppt/slideLayouts/slideLayout9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21" name="PlaceHolder 1"/>
          <p:cNvSpPr>
            <a:spLocks noGrp="1"/>
          </p:cNvSpPr>
          <p:nvPr>
            <p:ph type="title"/>
          </p:nvPr>
        </p:nvSpPr>
        <p:spPr>
          <a:xfrm>
            <a:off x="419040" y="708480"/>
            <a:ext cx="11144520" cy="49716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322" name="PlaceHolder 2"/>
          <p:cNvSpPr>
            <a:spLocks noGrp="1"/>
          </p:cNvSpPr>
          <p:nvPr>
            <p:ph/>
          </p:nvPr>
        </p:nvSpPr>
        <p:spPr>
          <a:xfrm>
            <a:off x="354600" y="1431000"/>
            <a:ext cx="11366280" cy="1533240"/>
          </a:xfrm>
          <a:prstGeom prst="rect">
            <a:avLst/>
          </a:prstGeom>
          <a:noFill/>
          <a:ln w="0">
            <a:noFill/>
          </a:ln>
        </p:spPr>
        <p:txBody>
          <a:bodyPr lIns="0" rIns="0" tIns="0" bIns="0" anchor="t">
            <a:normAutofit/>
          </a:bodyPr>
          <a:p>
            <a:endParaRPr b="0" lang="en-IN" sz="1400" spc="-1" strike="noStrike">
              <a:solidFill>
                <a:srgbClr val="000000"/>
              </a:solidFill>
              <a:latin typeface="Calibri"/>
            </a:endParaRPr>
          </a:p>
        </p:txBody>
      </p:sp>
      <p:sp>
        <p:nvSpPr>
          <p:cNvPr id="323" name="PlaceHolder 3"/>
          <p:cNvSpPr>
            <a:spLocks noGrp="1"/>
          </p:cNvSpPr>
          <p:nvPr>
            <p:ph/>
          </p:nvPr>
        </p:nvSpPr>
        <p:spPr>
          <a:xfrm>
            <a:off x="354600" y="3110400"/>
            <a:ext cx="11366280" cy="1533240"/>
          </a:xfrm>
          <a:prstGeom prst="rect">
            <a:avLst/>
          </a:prstGeom>
          <a:noFill/>
          <a:ln w="0">
            <a:noFill/>
          </a:ln>
        </p:spPr>
        <p:txBody>
          <a:bodyPr lIns="0" rIns="0" tIns="0" bIns="0" anchor="t">
            <a:normAutofit/>
          </a:bodyPr>
          <a:p>
            <a:endParaRPr b="0" lang="en-IN" sz="1400" spc="-1" strike="noStrike">
              <a:solidFill>
                <a:srgbClr val="000000"/>
              </a:solidFill>
              <a:latin typeface="Calibri"/>
            </a:endParaRPr>
          </a:p>
        </p:txBody>
      </p:sp>
    </p:spTree>
  </p:cSld>
</p:sldLayout>
</file>

<file path=ppt/slideLayouts/slideLayout9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24" name="PlaceHolder 1"/>
          <p:cNvSpPr>
            <a:spLocks noGrp="1"/>
          </p:cNvSpPr>
          <p:nvPr>
            <p:ph type="title"/>
          </p:nvPr>
        </p:nvSpPr>
        <p:spPr>
          <a:xfrm>
            <a:off x="419040" y="708480"/>
            <a:ext cx="11144520" cy="49716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325" name="PlaceHolder 2"/>
          <p:cNvSpPr>
            <a:spLocks noGrp="1"/>
          </p:cNvSpPr>
          <p:nvPr>
            <p:ph/>
          </p:nvPr>
        </p:nvSpPr>
        <p:spPr>
          <a:xfrm>
            <a:off x="354600" y="1431000"/>
            <a:ext cx="5546520" cy="1533240"/>
          </a:xfrm>
          <a:prstGeom prst="rect">
            <a:avLst/>
          </a:prstGeom>
          <a:noFill/>
          <a:ln w="0">
            <a:noFill/>
          </a:ln>
        </p:spPr>
        <p:txBody>
          <a:bodyPr lIns="0" rIns="0" tIns="0" bIns="0" anchor="t">
            <a:normAutofit/>
          </a:bodyPr>
          <a:p>
            <a:endParaRPr b="0" lang="en-IN" sz="1400" spc="-1" strike="noStrike">
              <a:solidFill>
                <a:srgbClr val="000000"/>
              </a:solidFill>
              <a:latin typeface="Calibri"/>
            </a:endParaRPr>
          </a:p>
        </p:txBody>
      </p:sp>
      <p:sp>
        <p:nvSpPr>
          <p:cNvPr id="326" name="PlaceHolder 3"/>
          <p:cNvSpPr>
            <a:spLocks noGrp="1"/>
          </p:cNvSpPr>
          <p:nvPr>
            <p:ph/>
          </p:nvPr>
        </p:nvSpPr>
        <p:spPr>
          <a:xfrm>
            <a:off x="6178680" y="1431000"/>
            <a:ext cx="5546520" cy="1533240"/>
          </a:xfrm>
          <a:prstGeom prst="rect">
            <a:avLst/>
          </a:prstGeom>
          <a:noFill/>
          <a:ln w="0">
            <a:noFill/>
          </a:ln>
        </p:spPr>
        <p:txBody>
          <a:bodyPr lIns="0" rIns="0" tIns="0" bIns="0" anchor="t">
            <a:normAutofit/>
          </a:bodyPr>
          <a:p>
            <a:endParaRPr b="0" lang="en-IN" sz="1400" spc="-1" strike="noStrike">
              <a:solidFill>
                <a:srgbClr val="000000"/>
              </a:solidFill>
              <a:latin typeface="Calibri"/>
            </a:endParaRPr>
          </a:p>
        </p:txBody>
      </p:sp>
      <p:sp>
        <p:nvSpPr>
          <p:cNvPr id="327" name="PlaceHolder 4"/>
          <p:cNvSpPr>
            <a:spLocks noGrp="1"/>
          </p:cNvSpPr>
          <p:nvPr>
            <p:ph/>
          </p:nvPr>
        </p:nvSpPr>
        <p:spPr>
          <a:xfrm>
            <a:off x="354600" y="3110400"/>
            <a:ext cx="5546520" cy="1533240"/>
          </a:xfrm>
          <a:prstGeom prst="rect">
            <a:avLst/>
          </a:prstGeom>
          <a:noFill/>
          <a:ln w="0">
            <a:noFill/>
          </a:ln>
        </p:spPr>
        <p:txBody>
          <a:bodyPr lIns="0" rIns="0" tIns="0" bIns="0" anchor="t">
            <a:normAutofit/>
          </a:bodyPr>
          <a:p>
            <a:endParaRPr b="0" lang="en-IN" sz="1400" spc="-1" strike="noStrike">
              <a:solidFill>
                <a:srgbClr val="000000"/>
              </a:solidFill>
              <a:latin typeface="Calibri"/>
            </a:endParaRPr>
          </a:p>
        </p:txBody>
      </p:sp>
      <p:sp>
        <p:nvSpPr>
          <p:cNvPr id="328" name="PlaceHolder 5"/>
          <p:cNvSpPr>
            <a:spLocks noGrp="1"/>
          </p:cNvSpPr>
          <p:nvPr>
            <p:ph/>
          </p:nvPr>
        </p:nvSpPr>
        <p:spPr>
          <a:xfrm>
            <a:off x="6178680" y="3110400"/>
            <a:ext cx="5546520" cy="1533240"/>
          </a:xfrm>
          <a:prstGeom prst="rect">
            <a:avLst/>
          </a:prstGeom>
          <a:noFill/>
          <a:ln w="0">
            <a:noFill/>
          </a:ln>
        </p:spPr>
        <p:txBody>
          <a:bodyPr lIns="0" rIns="0" tIns="0" bIns="0" anchor="t">
            <a:normAutofit/>
          </a:bodyPr>
          <a:p>
            <a:endParaRPr b="0" lang="en-IN" sz="1400" spc="-1" strike="noStrike">
              <a:solidFill>
                <a:srgbClr val="000000"/>
              </a:solidFill>
              <a:latin typeface="Calibri"/>
            </a:endParaRPr>
          </a:p>
        </p:txBody>
      </p:sp>
    </p:spTree>
  </p:cSld>
</p:sldLayout>
</file>

<file path=ppt/slideLayouts/slideLayout9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9" name="PlaceHolder 1"/>
          <p:cNvSpPr>
            <a:spLocks noGrp="1"/>
          </p:cNvSpPr>
          <p:nvPr>
            <p:ph type="title"/>
          </p:nvPr>
        </p:nvSpPr>
        <p:spPr>
          <a:xfrm>
            <a:off x="419040" y="708480"/>
            <a:ext cx="11144520" cy="49716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330" name="PlaceHolder 2"/>
          <p:cNvSpPr>
            <a:spLocks noGrp="1"/>
          </p:cNvSpPr>
          <p:nvPr>
            <p:ph/>
          </p:nvPr>
        </p:nvSpPr>
        <p:spPr>
          <a:xfrm>
            <a:off x="354600" y="1431000"/>
            <a:ext cx="3659760" cy="1533240"/>
          </a:xfrm>
          <a:prstGeom prst="rect">
            <a:avLst/>
          </a:prstGeom>
          <a:noFill/>
          <a:ln w="0">
            <a:noFill/>
          </a:ln>
        </p:spPr>
        <p:txBody>
          <a:bodyPr lIns="0" rIns="0" tIns="0" bIns="0" anchor="t">
            <a:normAutofit/>
          </a:bodyPr>
          <a:p>
            <a:endParaRPr b="0" lang="en-IN" sz="1400" spc="-1" strike="noStrike">
              <a:solidFill>
                <a:srgbClr val="000000"/>
              </a:solidFill>
              <a:latin typeface="Calibri"/>
            </a:endParaRPr>
          </a:p>
        </p:txBody>
      </p:sp>
      <p:sp>
        <p:nvSpPr>
          <p:cNvPr id="331" name="PlaceHolder 3"/>
          <p:cNvSpPr>
            <a:spLocks noGrp="1"/>
          </p:cNvSpPr>
          <p:nvPr>
            <p:ph/>
          </p:nvPr>
        </p:nvSpPr>
        <p:spPr>
          <a:xfrm>
            <a:off x="4197600" y="1431000"/>
            <a:ext cx="3659760" cy="1533240"/>
          </a:xfrm>
          <a:prstGeom prst="rect">
            <a:avLst/>
          </a:prstGeom>
          <a:noFill/>
          <a:ln w="0">
            <a:noFill/>
          </a:ln>
        </p:spPr>
        <p:txBody>
          <a:bodyPr lIns="0" rIns="0" tIns="0" bIns="0" anchor="t">
            <a:normAutofit/>
          </a:bodyPr>
          <a:p>
            <a:endParaRPr b="0" lang="en-IN" sz="1400" spc="-1" strike="noStrike">
              <a:solidFill>
                <a:srgbClr val="000000"/>
              </a:solidFill>
              <a:latin typeface="Calibri"/>
            </a:endParaRPr>
          </a:p>
        </p:txBody>
      </p:sp>
      <p:sp>
        <p:nvSpPr>
          <p:cNvPr id="332" name="PlaceHolder 4"/>
          <p:cNvSpPr>
            <a:spLocks noGrp="1"/>
          </p:cNvSpPr>
          <p:nvPr>
            <p:ph/>
          </p:nvPr>
        </p:nvSpPr>
        <p:spPr>
          <a:xfrm>
            <a:off x="8040960" y="1431000"/>
            <a:ext cx="3659760" cy="1533240"/>
          </a:xfrm>
          <a:prstGeom prst="rect">
            <a:avLst/>
          </a:prstGeom>
          <a:noFill/>
          <a:ln w="0">
            <a:noFill/>
          </a:ln>
        </p:spPr>
        <p:txBody>
          <a:bodyPr lIns="0" rIns="0" tIns="0" bIns="0" anchor="t">
            <a:normAutofit/>
          </a:bodyPr>
          <a:p>
            <a:endParaRPr b="0" lang="en-IN" sz="1400" spc="-1" strike="noStrike">
              <a:solidFill>
                <a:srgbClr val="000000"/>
              </a:solidFill>
              <a:latin typeface="Calibri"/>
            </a:endParaRPr>
          </a:p>
        </p:txBody>
      </p:sp>
      <p:sp>
        <p:nvSpPr>
          <p:cNvPr id="333" name="PlaceHolder 5"/>
          <p:cNvSpPr>
            <a:spLocks noGrp="1"/>
          </p:cNvSpPr>
          <p:nvPr>
            <p:ph/>
          </p:nvPr>
        </p:nvSpPr>
        <p:spPr>
          <a:xfrm>
            <a:off x="354600" y="3110400"/>
            <a:ext cx="3659760" cy="1533240"/>
          </a:xfrm>
          <a:prstGeom prst="rect">
            <a:avLst/>
          </a:prstGeom>
          <a:noFill/>
          <a:ln w="0">
            <a:noFill/>
          </a:ln>
        </p:spPr>
        <p:txBody>
          <a:bodyPr lIns="0" rIns="0" tIns="0" bIns="0" anchor="t">
            <a:normAutofit/>
          </a:bodyPr>
          <a:p>
            <a:endParaRPr b="0" lang="en-IN" sz="1400" spc="-1" strike="noStrike">
              <a:solidFill>
                <a:srgbClr val="000000"/>
              </a:solidFill>
              <a:latin typeface="Calibri"/>
            </a:endParaRPr>
          </a:p>
        </p:txBody>
      </p:sp>
      <p:sp>
        <p:nvSpPr>
          <p:cNvPr id="334" name="PlaceHolder 6"/>
          <p:cNvSpPr>
            <a:spLocks noGrp="1"/>
          </p:cNvSpPr>
          <p:nvPr>
            <p:ph/>
          </p:nvPr>
        </p:nvSpPr>
        <p:spPr>
          <a:xfrm>
            <a:off x="4197600" y="3110400"/>
            <a:ext cx="3659760" cy="1533240"/>
          </a:xfrm>
          <a:prstGeom prst="rect">
            <a:avLst/>
          </a:prstGeom>
          <a:noFill/>
          <a:ln w="0">
            <a:noFill/>
          </a:ln>
        </p:spPr>
        <p:txBody>
          <a:bodyPr lIns="0" rIns="0" tIns="0" bIns="0" anchor="t">
            <a:normAutofit/>
          </a:bodyPr>
          <a:p>
            <a:endParaRPr b="0" lang="en-IN" sz="1400" spc="-1" strike="noStrike">
              <a:solidFill>
                <a:srgbClr val="000000"/>
              </a:solidFill>
              <a:latin typeface="Calibri"/>
            </a:endParaRPr>
          </a:p>
        </p:txBody>
      </p:sp>
      <p:sp>
        <p:nvSpPr>
          <p:cNvPr id="335" name="PlaceHolder 7"/>
          <p:cNvSpPr>
            <a:spLocks noGrp="1"/>
          </p:cNvSpPr>
          <p:nvPr>
            <p:ph/>
          </p:nvPr>
        </p:nvSpPr>
        <p:spPr>
          <a:xfrm>
            <a:off x="8040960" y="3110400"/>
            <a:ext cx="3659760" cy="1533240"/>
          </a:xfrm>
          <a:prstGeom prst="rect">
            <a:avLst/>
          </a:prstGeom>
          <a:noFill/>
          <a:ln w="0">
            <a:noFill/>
          </a:ln>
        </p:spPr>
        <p:txBody>
          <a:bodyPr lIns="0" rIns="0" tIns="0" bIns="0" anchor="t">
            <a:normAutofit/>
          </a:bodyPr>
          <a:p>
            <a:endParaRPr b="0" lang="en-IN" sz="1400" spc="-1" strike="noStrike">
              <a:solidFill>
                <a:srgbClr val="000000"/>
              </a:solidFill>
              <a:latin typeface="Calibri"/>
            </a:endParaRPr>
          </a:p>
        </p:txBody>
      </p:sp>
    </p:spTree>
  </p:cSld>
</p:sldLayout>
</file>

<file path=ppt/slideLayouts/slideLayout9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9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43" name="PlaceHolder 1"/>
          <p:cNvSpPr>
            <a:spLocks noGrp="1"/>
          </p:cNvSpPr>
          <p:nvPr>
            <p:ph type="title"/>
          </p:nvPr>
        </p:nvSpPr>
        <p:spPr>
          <a:xfrm>
            <a:off x="419040" y="708480"/>
            <a:ext cx="11144520" cy="49716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344" name="PlaceHolder 2"/>
          <p:cNvSpPr>
            <a:spLocks noGrp="1"/>
          </p:cNvSpPr>
          <p:nvPr>
            <p:ph type="subTitle"/>
          </p:nvPr>
        </p:nvSpPr>
        <p:spPr>
          <a:xfrm>
            <a:off x="354600" y="1431000"/>
            <a:ext cx="11366280" cy="321444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9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45" name="PlaceHolder 1"/>
          <p:cNvSpPr>
            <a:spLocks noGrp="1"/>
          </p:cNvSpPr>
          <p:nvPr>
            <p:ph type="title"/>
          </p:nvPr>
        </p:nvSpPr>
        <p:spPr>
          <a:xfrm>
            <a:off x="419040" y="708480"/>
            <a:ext cx="11144520" cy="49716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346" name="PlaceHolder 2"/>
          <p:cNvSpPr>
            <a:spLocks noGrp="1"/>
          </p:cNvSpPr>
          <p:nvPr>
            <p:ph/>
          </p:nvPr>
        </p:nvSpPr>
        <p:spPr>
          <a:xfrm>
            <a:off x="354600" y="1431000"/>
            <a:ext cx="11366280" cy="3214440"/>
          </a:xfrm>
          <a:prstGeom prst="rect">
            <a:avLst/>
          </a:prstGeom>
          <a:noFill/>
          <a:ln w="0">
            <a:noFill/>
          </a:ln>
        </p:spPr>
        <p:txBody>
          <a:bodyPr lIns="0" rIns="0" tIns="0" bIns="0" anchor="t">
            <a:normAutofit/>
          </a:bodyPr>
          <a:p>
            <a:endParaRPr b="0" lang="en-IN" sz="14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4.pn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5.png"/><Relationship Id="rId3" Type="http://schemas.openxmlformats.org/officeDocument/2006/relationships/slideLayout" Target="../slideLayouts/slideLayout61.xml"/><Relationship Id="rId4" Type="http://schemas.openxmlformats.org/officeDocument/2006/relationships/slideLayout" Target="../slideLayouts/slideLayout62.xml"/><Relationship Id="rId5" Type="http://schemas.openxmlformats.org/officeDocument/2006/relationships/slideLayout" Target="../slideLayouts/slideLayout63.xml"/><Relationship Id="rId6" Type="http://schemas.openxmlformats.org/officeDocument/2006/relationships/slideLayout" Target="../slideLayouts/slideLayout64.xml"/><Relationship Id="rId7" Type="http://schemas.openxmlformats.org/officeDocument/2006/relationships/slideLayout" Target="../slideLayouts/slideLayout65.xml"/><Relationship Id="rId8" Type="http://schemas.openxmlformats.org/officeDocument/2006/relationships/slideLayout" Target="../slideLayouts/slideLayout66.xml"/><Relationship Id="rId9" Type="http://schemas.openxmlformats.org/officeDocument/2006/relationships/slideLayout" Target="../slideLayouts/slideLayout67.xml"/><Relationship Id="rId10" Type="http://schemas.openxmlformats.org/officeDocument/2006/relationships/slideLayout" Target="../slideLayouts/slideLayout68.xml"/><Relationship Id="rId11" Type="http://schemas.openxmlformats.org/officeDocument/2006/relationships/slideLayout" Target="../slideLayouts/slideLayout69.xml"/><Relationship Id="rId12" Type="http://schemas.openxmlformats.org/officeDocument/2006/relationships/slideLayout" Target="../slideLayouts/slideLayout70.xml"/><Relationship Id="rId13" Type="http://schemas.openxmlformats.org/officeDocument/2006/relationships/slideLayout" Target="../slideLayouts/slideLayout71.xml"/><Relationship Id="rId14"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image" Target="../media/image6.png"/><Relationship Id="rId3" Type="http://schemas.openxmlformats.org/officeDocument/2006/relationships/slideLayout" Target="../slideLayouts/slideLayout73.xml"/><Relationship Id="rId4" Type="http://schemas.openxmlformats.org/officeDocument/2006/relationships/slideLayout" Target="../slideLayouts/slideLayout74.xml"/><Relationship Id="rId5" Type="http://schemas.openxmlformats.org/officeDocument/2006/relationships/slideLayout" Target="../slideLayouts/slideLayout75.xml"/><Relationship Id="rId6" Type="http://schemas.openxmlformats.org/officeDocument/2006/relationships/slideLayout" Target="../slideLayouts/slideLayout76.xml"/><Relationship Id="rId7" Type="http://schemas.openxmlformats.org/officeDocument/2006/relationships/slideLayout" Target="../slideLayouts/slideLayout77.xml"/><Relationship Id="rId8" Type="http://schemas.openxmlformats.org/officeDocument/2006/relationships/slideLayout" Target="../slideLayouts/slideLayout78.xml"/><Relationship Id="rId9" Type="http://schemas.openxmlformats.org/officeDocument/2006/relationships/slideLayout" Target="../slideLayouts/slideLayout79.xml"/><Relationship Id="rId10" Type="http://schemas.openxmlformats.org/officeDocument/2006/relationships/slideLayout" Target="../slideLayouts/slideLayout80.xml"/><Relationship Id="rId11" Type="http://schemas.openxmlformats.org/officeDocument/2006/relationships/slideLayout" Target="../slideLayouts/slideLayout81.xml"/><Relationship Id="rId12" Type="http://schemas.openxmlformats.org/officeDocument/2006/relationships/slideLayout" Target="../slideLayouts/slideLayout82.xml"/><Relationship Id="rId13" Type="http://schemas.openxmlformats.org/officeDocument/2006/relationships/slideLayout" Target="../slideLayouts/slideLayout83.xml"/><Relationship Id="rId14" Type="http://schemas.openxmlformats.org/officeDocument/2006/relationships/slideLayout" Target="../slideLayouts/slideLayout84.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image" Target="../media/image7.png"/><Relationship Id="rId3" Type="http://schemas.openxmlformats.org/officeDocument/2006/relationships/slideLayout" Target="../slideLayouts/slideLayout85.xml"/><Relationship Id="rId4" Type="http://schemas.openxmlformats.org/officeDocument/2006/relationships/slideLayout" Target="../slideLayouts/slideLayout86.xml"/><Relationship Id="rId5" Type="http://schemas.openxmlformats.org/officeDocument/2006/relationships/slideLayout" Target="../slideLayouts/slideLayout87.xml"/><Relationship Id="rId6" Type="http://schemas.openxmlformats.org/officeDocument/2006/relationships/slideLayout" Target="../slideLayouts/slideLayout88.xml"/><Relationship Id="rId7" Type="http://schemas.openxmlformats.org/officeDocument/2006/relationships/slideLayout" Target="../slideLayouts/slideLayout89.xml"/><Relationship Id="rId8" Type="http://schemas.openxmlformats.org/officeDocument/2006/relationships/slideLayout" Target="../slideLayouts/slideLayout90.xml"/><Relationship Id="rId9" Type="http://schemas.openxmlformats.org/officeDocument/2006/relationships/slideLayout" Target="../slideLayouts/slideLayout91.xml"/><Relationship Id="rId10" Type="http://schemas.openxmlformats.org/officeDocument/2006/relationships/slideLayout" Target="../slideLayouts/slideLayout92.xml"/><Relationship Id="rId11" Type="http://schemas.openxmlformats.org/officeDocument/2006/relationships/slideLayout" Target="../slideLayouts/slideLayout93.xml"/><Relationship Id="rId12" Type="http://schemas.openxmlformats.org/officeDocument/2006/relationships/slideLayout" Target="../slideLayouts/slideLayout94.xml"/><Relationship Id="rId13" Type="http://schemas.openxmlformats.org/officeDocument/2006/relationships/slideLayout" Target="../slideLayouts/slideLayout95.xml"/><Relationship Id="rId14" Type="http://schemas.openxmlformats.org/officeDocument/2006/relationships/slideLayout" Target="../slideLayouts/slideLayout96.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image" Target="../media/image8.png"/><Relationship Id="rId3" Type="http://schemas.openxmlformats.org/officeDocument/2006/relationships/slideLayout" Target="../slideLayouts/slideLayout97.xml"/><Relationship Id="rId4" Type="http://schemas.openxmlformats.org/officeDocument/2006/relationships/slideLayout" Target="../slideLayouts/slideLayout98.xml"/><Relationship Id="rId5" Type="http://schemas.openxmlformats.org/officeDocument/2006/relationships/slideLayout" Target="../slideLayouts/slideLayout99.xml"/><Relationship Id="rId6" Type="http://schemas.openxmlformats.org/officeDocument/2006/relationships/slideLayout" Target="../slideLayouts/slideLayout100.xml"/><Relationship Id="rId7" Type="http://schemas.openxmlformats.org/officeDocument/2006/relationships/slideLayout" Target="../slideLayouts/slideLayout101.xml"/><Relationship Id="rId8" Type="http://schemas.openxmlformats.org/officeDocument/2006/relationships/slideLayout" Target="../slideLayouts/slideLayout102.xml"/><Relationship Id="rId9" Type="http://schemas.openxmlformats.org/officeDocument/2006/relationships/slideLayout" Target="../slideLayouts/slideLayout103.xml"/><Relationship Id="rId10" Type="http://schemas.openxmlformats.org/officeDocument/2006/relationships/slideLayout" Target="../slideLayouts/slideLayout104.xml"/><Relationship Id="rId11" Type="http://schemas.openxmlformats.org/officeDocument/2006/relationships/slideLayout" Target="../slideLayouts/slideLayout105.xml"/><Relationship Id="rId12" Type="http://schemas.openxmlformats.org/officeDocument/2006/relationships/slideLayout" Target="../slideLayouts/slideLayout106.xml"/><Relationship Id="rId13" Type="http://schemas.openxmlformats.org/officeDocument/2006/relationships/slideLayout" Target="../slideLayouts/slideLayout107.xml"/><Relationship Id="rId14" Type="http://schemas.openxmlformats.org/officeDocument/2006/relationships/slideLayout" Target="../slideLayouts/slideLayout10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Picture 2" descr=""/>
          <p:cNvPicPr/>
          <p:nvPr/>
        </p:nvPicPr>
        <p:blipFill>
          <a:blip r:embed="rId2"/>
          <a:stretch/>
        </p:blipFill>
        <p:spPr>
          <a:xfrm>
            <a:off x="0" y="18360"/>
            <a:ext cx="12191760" cy="6857640"/>
          </a:xfrm>
          <a:prstGeom prst="rect">
            <a:avLst/>
          </a:prstGeom>
          <a:ln w="0">
            <a:noFill/>
          </a:ln>
        </p:spPr>
      </p:pic>
      <p:sp>
        <p:nvSpPr>
          <p:cNvPr id="1" name="Google Shape;63;p12"/>
          <p:cNvSpPr/>
          <p:nvPr/>
        </p:nvSpPr>
        <p:spPr>
          <a:xfrm>
            <a:off x="0" y="0"/>
            <a:ext cx="230400" cy="676800"/>
          </a:xfrm>
          <a:prstGeom prst="rect">
            <a:avLst/>
          </a:prstGeom>
          <a:solidFill>
            <a:srgbClr val="0f3fa8"/>
          </a:solidFill>
          <a:ln w="0">
            <a:noFill/>
          </a:ln>
        </p:spPr>
        <p:style>
          <a:lnRef idx="0"/>
          <a:fillRef idx="0"/>
          <a:effectRef idx="0"/>
          <a:fontRef idx="minor"/>
        </p:style>
      </p:sp>
      <p:sp>
        <p:nvSpPr>
          <p:cNvPr id="2" name="Google Shape;64;p12"/>
          <p:cNvSpPr/>
          <p:nvPr/>
        </p:nvSpPr>
        <p:spPr>
          <a:xfrm>
            <a:off x="0" y="672480"/>
            <a:ext cx="230400" cy="673920"/>
          </a:xfrm>
          <a:prstGeom prst="rect">
            <a:avLst/>
          </a:prstGeom>
          <a:solidFill>
            <a:srgbClr val="4a86e8"/>
          </a:solidFill>
          <a:ln w="0">
            <a:noFill/>
          </a:ln>
        </p:spPr>
        <p:style>
          <a:lnRef idx="0"/>
          <a:fillRef idx="0"/>
          <a:effectRef idx="0"/>
          <a:fontRef idx="minor"/>
        </p:style>
      </p:sp>
      <p:sp>
        <p:nvSpPr>
          <p:cNvPr id="3" name="Google Shape;63;p12"/>
          <p:cNvSpPr/>
          <p:nvPr/>
        </p:nvSpPr>
        <p:spPr>
          <a:xfrm>
            <a:off x="0" y="0"/>
            <a:ext cx="230400" cy="676800"/>
          </a:xfrm>
          <a:prstGeom prst="rect">
            <a:avLst/>
          </a:prstGeom>
          <a:solidFill>
            <a:srgbClr val="0f3fa8"/>
          </a:solidFill>
          <a:ln w="0">
            <a:noFill/>
          </a:ln>
        </p:spPr>
        <p:style>
          <a:lnRef idx="0"/>
          <a:fillRef idx="0"/>
          <a:effectRef idx="0"/>
          <a:fontRef idx="minor"/>
        </p:style>
      </p:sp>
      <p:sp>
        <p:nvSpPr>
          <p:cNvPr id="4" name="Google Shape;64;p12"/>
          <p:cNvSpPr/>
          <p:nvPr/>
        </p:nvSpPr>
        <p:spPr>
          <a:xfrm>
            <a:off x="0" y="672480"/>
            <a:ext cx="230400" cy="673920"/>
          </a:xfrm>
          <a:prstGeom prst="rect">
            <a:avLst/>
          </a:prstGeom>
          <a:solidFill>
            <a:srgbClr val="4a86e8"/>
          </a:solidFill>
          <a:ln w="0">
            <a:noFill/>
          </a:ln>
        </p:spPr>
        <p:style>
          <a:lnRef idx="0"/>
          <a:fillRef idx="0"/>
          <a:effectRef idx="0"/>
          <a:fontRef idx="minor"/>
        </p:style>
      </p:sp>
      <p:sp>
        <p:nvSpPr>
          <p:cNvPr id="5" name="PlaceHolder 1"/>
          <p:cNvSpPr>
            <a:spLocks noGrp="1"/>
          </p:cNvSpPr>
          <p:nvPr>
            <p:ph type="title"/>
          </p:nvPr>
        </p:nvSpPr>
        <p:spPr>
          <a:xfrm>
            <a:off x="2085120" y="2096640"/>
            <a:ext cx="7989120" cy="1403640"/>
          </a:xfrm>
          <a:prstGeom prst="rect">
            <a:avLst/>
          </a:prstGeom>
          <a:noFill/>
          <a:ln w="0">
            <a:noFill/>
          </a:ln>
        </p:spPr>
        <p:txBody>
          <a:bodyPr anchor="ctr">
            <a:noAutofit/>
          </a:bodyPr>
          <a:p>
            <a:r>
              <a:rPr b="0" lang="en-IN" sz="4400" spc="-1" strike="noStrike">
                <a:solidFill>
                  <a:srgbClr val="000000"/>
                </a:solidFill>
                <a:latin typeface="Arial"/>
              </a:rPr>
              <a:t>Click to </a:t>
            </a:r>
            <a:r>
              <a:rPr b="0" lang="en-IN" sz="4400" spc="-1" strike="noStrike">
                <a:solidFill>
                  <a:srgbClr val="000000"/>
                </a:solidFill>
                <a:latin typeface="Arial"/>
              </a:rPr>
              <a:t>edit the </a:t>
            </a:r>
            <a:r>
              <a:rPr b="0" lang="en-IN" sz="4400" spc="-1" strike="noStrike">
                <a:solidFill>
                  <a:srgbClr val="000000"/>
                </a:solidFill>
                <a:latin typeface="Arial"/>
              </a:rPr>
              <a:t>title text </a:t>
            </a:r>
            <a:r>
              <a:rPr b="0" lang="en-IN" sz="4400" spc="-1" strike="noStrike">
                <a:solidFill>
                  <a:srgbClr val="000000"/>
                </a:solidFill>
                <a:latin typeface="Arial"/>
              </a:rPr>
              <a:t>format</a:t>
            </a:r>
            <a:endParaRPr b="0" lang="en-IN" sz="4400" spc="-1" strike="noStrike">
              <a:solidFill>
                <a:srgbClr val="000000"/>
              </a:solidFill>
              <a:latin typeface="Arial"/>
            </a:endParaRPr>
          </a:p>
        </p:txBody>
      </p:sp>
      <p:sp>
        <p:nvSpPr>
          <p:cNvPr id="6"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400" spc="-1" strike="noStrike">
                <a:solidFill>
                  <a:srgbClr val="000000"/>
                </a:solidFill>
                <a:latin typeface="Calibri"/>
              </a:rPr>
              <a:t>Click to edit the outline text format</a:t>
            </a:r>
            <a:endParaRPr b="0" lang="en-IN" sz="14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IN" sz="1400" spc="-1" strike="noStrike">
                <a:solidFill>
                  <a:srgbClr val="000000"/>
                </a:solidFill>
                <a:latin typeface="Arial"/>
              </a:rPr>
              <a:t>Second Outline Level</a:t>
            </a:r>
            <a:endParaRPr b="0" lang="en-IN"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400" spc="-1" strike="noStrike">
                <a:solidFill>
                  <a:srgbClr val="000000"/>
                </a:solidFill>
                <a:latin typeface="Arial"/>
              </a:rPr>
              <a:t>Third Outline Level</a:t>
            </a:r>
            <a:endParaRPr b="0" lang="en-IN"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400" spc="-1" strike="noStrike">
                <a:solidFill>
                  <a:srgbClr val="000000"/>
                </a:solidFill>
                <a:latin typeface="Arial"/>
              </a:rPr>
              <a:t>Fourth Outline Level</a:t>
            </a:r>
            <a:endParaRPr b="0" lang="en-IN"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a:t>
            </a:r>
            <a:r>
              <a:rPr b="0" lang="en-IN" sz="2000" spc="-1" strike="noStrike">
                <a:solidFill>
                  <a:srgbClr val="000000"/>
                </a:solidFill>
                <a:latin typeface="Arial"/>
              </a:rPr>
              <a:t>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a:t>
            </a:r>
            <a:r>
              <a:rPr b="0" lang="en-IN" sz="2000" spc="-1" strike="noStrike">
                <a:solidFill>
                  <a:srgbClr val="000000"/>
                </a:solidFill>
                <a:latin typeface="Arial"/>
              </a:rPr>
              <a:t>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43" name="Picture 2" descr=""/>
          <p:cNvPicPr/>
          <p:nvPr/>
        </p:nvPicPr>
        <p:blipFill>
          <a:blip r:embed="rId2"/>
          <a:stretch/>
        </p:blipFill>
        <p:spPr>
          <a:xfrm>
            <a:off x="0" y="18360"/>
            <a:ext cx="12191760" cy="6857640"/>
          </a:xfrm>
          <a:prstGeom prst="rect">
            <a:avLst/>
          </a:prstGeom>
          <a:ln w="0">
            <a:noFill/>
          </a:ln>
        </p:spPr>
      </p:pic>
      <p:sp>
        <p:nvSpPr>
          <p:cNvPr id="44" name="Google Shape;63;p12"/>
          <p:cNvSpPr/>
          <p:nvPr/>
        </p:nvSpPr>
        <p:spPr>
          <a:xfrm>
            <a:off x="0" y="0"/>
            <a:ext cx="230400" cy="676800"/>
          </a:xfrm>
          <a:prstGeom prst="rect">
            <a:avLst/>
          </a:prstGeom>
          <a:solidFill>
            <a:srgbClr val="0f3fa8"/>
          </a:solidFill>
          <a:ln w="0">
            <a:noFill/>
          </a:ln>
        </p:spPr>
        <p:style>
          <a:lnRef idx="0"/>
          <a:fillRef idx="0"/>
          <a:effectRef idx="0"/>
          <a:fontRef idx="minor"/>
        </p:style>
      </p:sp>
      <p:sp>
        <p:nvSpPr>
          <p:cNvPr id="45" name="Google Shape;64;p12"/>
          <p:cNvSpPr/>
          <p:nvPr/>
        </p:nvSpPr>
        <p:spPr>
          <a:xfrm>
            <a:off x="0" y="672480"/>
            <a:ext cx="230400" cy="673920"/>
          </a:xfrm>
          <a:prstGeom prst="rect">
            <a:avLst/>
          </a:prstGeom>
          <a:solidFill>
            <a:srgbClr val="4a86e8"/>
          </a:solidFill>
          <a:ln w="0">
            <a:noFill/>
          </a:ln>
        </p:spPr>
        <p:style>
          <a:lnRef idx="0"/>
          <a:fillRef idx="0"/>
          <a:effectRef idx="0"/>
          <a:fontRef idx="minor"/>
        </p:style>
      </p:sp>
      <p:sp>
        <p:nvSpPr>
          <p:cNvPr id="46" name="PlaceHolder 1"/>
          <p:cNvSpPr>
            <a:spLocks noGrp="1"/>
          </p:cNvSpPr>
          <p:nvPr>
            <p:ph type="title"/>
          </p:nvPr>
        </p:nvSpPr>
        <p:spPr>
          <a:xfrm>
            <a:off x="419040" y="708480"/>
            <a:ext cx="11144520" cy="497160"/>
          </a:xfrm>
          <a:prstGeom prst="rect">
            <a:avLst/>
          </a:prstGeom>
          <a:noFill/>
          <a:ln w="9360">
            <a:noFill/>
          </a:ln>
        </p:spPr>
        <p:txBody>
          <a:bodyPr numCol="1" spcCol="0" lIns="16920" rIns="16920" tIns="16920" bIns="16920" anchor="t">
            <a:noAutofit/>
          </a:bodyPr>
          <a:p>
            <a:pPr>
              <a:lnSpc>
                <a:spcPct val="100000"/>
              </a:lnSpc>
              <a:buNone/>
            </a:pPr>
            <a:r>
              <a:rPr b="1" lang="en-US" sz="3200" spc="-1" strike="noStrike">
                <a:solidFill>
                  <a:srgbClr val="095a82"/>
                </a:solidFill>
                <a:latin typeface="Calibri"/>
                <a:ea typeface="Corbel"/>
              </a:rPr>
              <a:t>Click to </a:t>
            </a:r>
            <a:r>
              <a:rPr b="1" lang="en-US" sz="3200" spc="-1" strike="noStrike">
                <a:solidFill>
                  <a:srgbClr val="095a82"/>
                </a:solidFill>
                <a:latin typeface="Calibri"/>
                <a:ea typeface="Corbel"/>
              </a:rPr>
              <a:t>edit </a:t>
            </a:r>
            <a:r>
              <a:rPr b="1" lang="en-US" sz="3200" spc="-1" strike="noStrike">
                <a:solidFill>
                  <a:srgbClr val="095a82"/>
                </a:solidFill>
                <a:latin typeface="Calibri"/>
                <a:ea typeface="Corbel"/>
              </a:rPr>
              <a:t>Master </a:t>
            </a:r>
            <a:r>
              <a:rPr b="1" lang="en-US" sz="3200" spc="-1" strike="noStrike">
                <a:solidFill>
                  <a:srgbClr val="095a82"/>
                </a:solidFill>
                <a:latin typeface="Calibri"/>
                <a:ea typeface="Corbel"/>
              </a:rPr>
              <a:t>title style</a:t>
            </a:r>
            <a:endParaRPr b="0" lang="en-IN" sz="3200" spc="-1" strike="noStrike">
              <a:solidFill>
                <a:srgbClr val="000000"/>
              </a:solidFill>
              <a:latin typeface="Arial"/>
            </a:endParaRPr>
          </a:p>
        </p:txBody>
      </p:sp>
      <p:sp>
        <p:nvSpPr>
          <p:cNvPr id="47" name="Straight Connector 17"/>
          <p:cNvSpPr/>
          <p:nvPr/>
        </p:nvSpPr>
        <p:spPr>
          <a:xfrm>
            <a:off x="419040" y="1281240"/>
            <a:ext cx="11301840" cy="360"/>
          </a:xfrm>
          <a:prstGeom prst="line">
            <a:avLst/>
          </a:prstGeom>
          <a:ln w="28575">
            <a:solidFill>
              <a:srgbClr val="095a82"/>
            </a:solidFill>
            <a:round/>
          </a:ln>
        </p:spPr>
        <p:style>
          <a:lnRef idx="0"/>
          <a:fillRef idx="0"/>
          <a:effectRef idx="0"/>
          <a:fontRef idx="minor"/>
        </p:style>
      </p:sp>
      <p:sp>
        <p:nvSpPr>
          <p:cNvPr id="48" name="PlaceHolder 2"/>
          <p:cNvSpPr>
            <a:spLocks noGrp="1"/>
          </p:cNvSpPr>
          <p:nvPr>
            <p:ph type="body"/>
          </p:nvPr>
        </p:nvSpPr>
        <p:spPr>
          <a:xfrm>
            <a:off x="354600" y="1431000"/>
            <a:ext cx="11366280" cy="3214440"/>
          </a:xfrm>
          <a:prstGeom prst="rect">
            <a:avLst/>
          </a:prstGeom>
          <a:noFill/>
          <a:ln w="0">
            <a:noFill/>
          </a:ln>
        </p:spPr>
        <p:txBody>
          <a:bodyPr tIns="91440" bIns="91440" anchor="t">
            <a:noAutofit/>
          </a:bodyPr>
          <a:p>
            <a:pPr marL="432000" indent="-324000">
              <a:spcBef>
                <a:spcPts val="1417"/>
              </a:spcBef>
              <a:buClr>
                <a:srgbClr val="000000"/>
              </a:buClr>
              <a:buSzPct val="45000"/>
              <a:buFont typeface="Wingdings" charset="2"/>
              <a:buChar char=""/>
            </a:pPr>
            <a:r>
              <a:rPr b="0" lang="en-IN" sz="2000" spc="-1" strike="noStrike">
                <a:solidFill>
                  <a:srgbClr val="000000"/>
                </a:solidFill>
                <a:latin typeface="Calibri"/>
              </a:rPr>
              <a:t>Click to edit the outline text </a:t>
            </a:r>
            <a:r>
              <a:rPr b="0" lang="en-IN" sz="2000" spc="-1" strike="noStrike">
                <a:solidFill>
                  <a:srgbClr val="000000"/>
                </a:solidFill>
                <a:latin typeface="Calibri"/>
              </a:rPr>
              <a:t>format</a:t>
            </a:r>
            <a:endParaRPr b="0" lang="en-IN" sz="20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IN" sz="2000" spc="-1" strike="noStrike">
                <a:solidFill>
                  <a:srgbClr val="000000"/>
                </a:solidFill>
                <a:latin typeface="Arial"/>
              </a:rPr>
              <a:t>Second Outline Level</a:t>
            </a:r>
            <a:endParaRPr b="0" lang="en-IN" sz="20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2000" spc="-1" strike="noStrike">
                <a:solidFill>
                  <a:srgbClr val="000000"/>
                </a:solidFill>
                <a:latin typeface="Arial"/>
              </a:rPr>
              <a:t>Third Outline Level</a:t>
            </a:r>
            <a:endParaRPr b="0" lang="en-IN" sz="20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2000" spc="-1" strike="noStrike">
                <a:solidFill>
                  <a:srgbClr val="000000"/>
                </a:solidFill>
                <a:latin typeface="Arial"/>
              </a:rPr>
              <a:t>Fourth Outline Level</a:t>
            </a:r>
            <a:endParaRPr b="0" lang="en-IN"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a:t>
            </a:r>
            <a:r>
              <a:rPr b="0" lang="en-IN" sz="2000" spc="-1" strike="noStrike">
                <a:solidFill>
                  <a:srgbClr val="000000"/>
                </a:solidFill>
                <a:latin typeface="Arial"/>
              </a:rPr>
              <a:t>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a:t>
            </a:r>
            <a:r>
              <a:rPr b="0" lang="en-IN" sz="2000" spc="-1" strike="noStrike">
                <a:solidFill>
                  <a:srgbClr val="000000"/>
                </a:solidFill>
                <a:latin typeface="Arial"/>
              </a:rPr>
              <a:t>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85" name="Picture 2" descr=""/>
          <p:cNvPicPr/>
          <p:nvPr/>
        </p:nvPicPr>
        <p:blipFill>
          <a:blip r:embed="rId2"/>
          <a:stretch/>
        </p:blipFill>
        <p:spPr>
          <a:xfrm>
            <a:off x="0" y="18360"/>
            <a:ext cx="12191760" cy="6857640"/>
          </a:xfrm>
          <a:prstGeom prst="rect">
            <a:avLst/>
          </a:prstGeom>
          <a:ln w="0">
            <a:noFill/>
          </a:ln>
        </p:spPr>
      </p:pic>
      <p:sp>
        <p:nvSpPr>
          <p:cNvPr id="86" name="Google Shape;63;p12"/>
          <p:cNvSpPr/>
          <p:nvPr/>
        </p:nvSpPr>
        <p:spPr>
          <a:xfrm>
            <a:off x="0" y="0"/>
            <a:ext cx="230400" cy="676800"/>
          </a:xfrm>
          <a:prstGeom prst="rect">
            <a:avLst/>
          </a:prstGeom>
          <a:solidFill>
            <a:srgbClr val="0f3fa8"/>
          </a:solidFill>
          <a:ln w="0">
            <a:noFill/>
          </a:ln>
        </p:spPr>
        <p:style>
          <a:lnRef idx="0"/>
          <a:fillRef idx="0"/>
          <a:effectRef idx="0"/>
          <a:fontRef idx="minor"/>
        </p:style>
      </p:sp>
      <p:sp>
        <p:nvSpPr>
          <p:cNvPr id="87" name="Google Shape;64;p12"/>
          <p:cNvSpPr/>
          <p:nvPr/>
        </p:nvSpPr>
        <p:spPr>
          <a:xfrm>
            <a:off x="0" y="672480"/>
            <a:ext cx="230400" cy="673920"/>
          </a:xfrm>
          <a:prstGeom prst="rect">
            <a:avLst/>
          </a:prstGeom>
          <a:solidFill>
            <a:srgbClr val="4a86e8"/>
          </a:solidFill>
          <a:ln w="0">
            <a:noFill/>
          </a:ln>
        </p:spPr>
        <p:style>
          <a:lnRef idx="0"/>
          <a:fillRef idx="0"/>
          <a:effectRef idx="0"/>
          <a:fontRef idx="minor"/>
        </p:style>
      </p:sp>
      <p:sp>
        <p:nvSpPr>
          <p:cNvPr id="88" name="PlaceHolder 1"/>
          <p:cNvSpPr>
            <a:spLocks noGrp="1"/>
          </p:cNvSpPr>
          <p:nvPr>
            <p:ph type="title"/>
          </p:nvPr>
        </p:nvSpPr>
        <p:spPr>
          <a:xfrm>
            <a:off x="419040" y="708480"/>
            <a:ext cx="11301480" cy="497160"/>
          </a:xfrm>
          <a:prstGeom prst="rect">
            <a:avLst/>
          </a:prstGeom>
          <a:noFill/>
          <a:ln w="9360">
            <a:noFill/>
          </a:ln>
        </p:spPr>
        <p:txBody>
          <a:bodyPr numCol="1" spcCol="0" lIns="16920" rIns="16920" tIns="16920" bIns="16920" anchor="t">
            <a:noAutofit/>
          </a:bodyPr>
          <a:p>
            <a:pPr>
              <a:lnSpc>
                <a:spcPct val="100000"/>
              </a:lnSpc>
              <a:buNone/>
            </a:pPr>
            <a:r>
              <a:rPr b="1" lang="en-US" sz="3200" spc="-1" strike="noStrike">
                <a:solidFill>
                  <a:srgbClr val="095a82"/>
                </a:solidFill>
                <a:latin typeface="Calibri"/>
                <a:ea typeface="Corbel"/>
              </a:rPr>
              <a:t>Click to </a:t>
            </a:r>
            <a:r>
              <a:rPr b="1" lang="en-US" sz="3200" spc="-1" strike="noStrike">
                <a:solidFill>
                  <a:srgbClr val="095a82"/>
                </a:solidFill>
                <a:latin typeface="Calibri"/>
                <a:ea typeface="Corbel"/>
              </a:rPr>
              <a:t>edit </a:t>
            </a:r>
            <a:r>
              <a:rPr b="1" lang="en-US" sz="3200" spc="-1" strike="noStrike">
                <a:solidFill>
                  <a:srgbClr val="095a82"/>
                </a:solidFill>
                <a:latin typeface="Calibri"/>
                <a:ea typeface="Corbel"/>
              </a:rPr>
              <a:t>Master </a:t>
            </a:r>
            <a:r>
              <a:rPr b="1" lang="en-US" sz="3200" spc="-1" strike="noStrike">
                <a:solidFill>
                  <a:srgbClr val="095a82"/>
                </a:solidFill>
                <a:latin typeface="Calibri"/>
                <a:ea typeface="Corbel"/>
              </a:rPr>
              <a:t>title style</a:t>
            </a:r>
            <a:endParaRPr b="0" lang="en-IN" sz="3200" spc="-1" strike="noStrike">
              <a:solidFill>
                <a:srgbClr val="000000"/>
              </a:solidFill>
              <a:latin typeface="Arial"/>
            </a:endParaRPr>
          </a:p>
        </p:txBody>
      </p:sp>
      <p:sp>
        <p:nvSpPr>
          <p:cNvPr id="89" name="Straight Connector 5"/>
          <p:cNvSpPr/>
          <p:nvPr/>
        </p:nvSpPr>
        <p:spPr>
          <a:xfrm>
            <a:off x="419040" y="1281240"/>
            <a:ext cx="11301840" cy="360"/>
          </a:xfrm>
          <a:prstGeom prst="line">
            <a:avLst/>
          </a:prstGeom>
          <a:ln w="28575">
            <a:solidFill>
              <a:srgbClr val="095a82"/>
            </a:solidFill>
            <a:round/>
          </a:ln>
        </p:spPr>
        <p:style>
          <a:lnRef idx="0"/>
          <a:fillRef idx="0"/>
          <a:effectRef idx="0"/>
          <a:fontRef idx="minor"/>
        </p:style>
      </p:sp>
      <p:sp>
        <p:nvSpPr>
          <p:cNvPr id="90" name="PlaceHolder 2"/>
          <p:cNvSpPr>
            <a:spLocks noGrp="1"/>
          </p:cNvSpPr>
          <p:nvPr>
            <p:ph type="body"/>
          </p:nvPr>
        </p:nvSpPr>
        <p:spPr>
          <a:xfrm>
            <a:off x="354600" y="1966680"/>
            <a:ext cx="11366280" cy="3214440"/>
          </a:xfrm>
          <a:prstGeom prst="rect">
            <a:avLst/>
          </a:prstGeom>
          <a:noFill/>
          <a:ln w="0">
            <a:noFill/>
          </a:ln>
        </p:spPr>
        <p:txBody>
          <a:bodyPr tIns="91440" bIns="91440" anchor="t">
            <a:noAutofit/>
          </a:bodyPr>
          <a:p>
            <a:pPr marL="432000" indent="-324000">
              <a:spcBef>
                <a:spcPts val="1417"/>
              </a:spcBef>
              <a:buClr>
                <a:srgbClr val="000000"/>
              </a:buClr>
              <a:buSzPct val="45000"/>
              <a:buFont typeface="Wingdings" charset="2"/>
              <a:buChar char=""/>
            </a:pPr>
            <a:r>
              <a:rPr b="0" lang="en-IN" sz="2000" spc="-1" strike="noStrike">
                <a:solidFill>
                  <a:srgbClr val="000000"/>
                </a:solidFill>
                <a:latin typeface="Calibri"/>
              </a:rPr>
              <a:t>Click to edit the outline text format</a:t>
            </a:r>
            <a:endParaRPr b="0" lang="en-IN" sz="20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IN" sz="2000" spc="-1" strike="noStrike">
                <a:solidFill>
                  <a:srgbClr val="000000"/>
                </a:solidFill>
                <a:latin typeface="Arial"/>
              </a:rPr>
              <a:t>Second Outline Level</a:t>
            </a:r>
            <a:endParaRPr b="0" lang="en-IN" sz="20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2000" spc="-1" strike="noStrike">
                <a:solidFill>
                  <a:srgbClr val="000000"/>
                </a:solidFill>
                <a:latin typeface="Arial"/>
              </a:rPr>
              <a:t>Third Outline Level</a:t>
            </a:r>
            <a:endParaRPr b="0" lang="en-IN" sz="20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2000" spc="-1" strike="noStrike">
                <a:solidFill>
                  <a:srgbClr val="000000"/>
                </a:solidFill>
                <a:latin typeface="Arial"/>
              </a:rPr>
              <a:t>Fourth Outline Level</a:t>
            </a:r>
            <a:endParaRPr b="0" lang="en-IN"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
        <p:nvSpPr>
          <p:cNvPr id="91" name="PlaceHolder 3"/>
          <p:cNvSpPr>
            <a:spLocks noGrp="1"/>
          </p:cNvSpPr>
          <p:nvPr>
            <p:ph type="body"/>
          </p:nvPr>
        </p:nvSpPr>
        <p:spPr>
          <a:xfrm>
            <a:off x="354600" y="1430280"/>
            <a:ext cx="11366280" cy="536040"/>
          </a:xfrm>
          <a:prstGeom prst="rect">
            <a:avLst/>
          </a:prstGeom>
          <a:noFill/>
          <a:ln w="0">
            <a:noFill/>
          </a:ln>
        </p:spPr>
        <p:txBody>
          <a:bodyPr tIns="91440" bIns="91440" anchor="t">
            <a:noAutofit/>
          </a:bodyPr>
          <a:p>
            <a:pPr marL="432000" indent="-324000">
              <a:spcBef>
                <a:spcPts val="1417"/>
              </a:spcBef>
              <a:buClr>
                <a:srgbClr val="000000"/>
              </a:buClr>
              <a:buSzPct val="45000"/>
              <a:buFont typeface="Wingdings" charset="2"/>
              <a:buChar char=""/>
            </a:pPr>
            <a:r>
              <a:rPr b="0" lang="en-IN" sz="2000" spc="-1" strike="noStrike">
                <a:solidFill>
                  <a:srgbClr val="000000"/>
                </a:solidFill>
                <a:latin typeface="Calibri"/>
              </a:rPr>
              <a:t>Click to edit the outline text format</a:t>
            </a:r>
            <a:endParaRPr b="0" lang="en-IN" sz="20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IN" sz="2000" spc="-1" strike="noStrike">
                <a:solidFill>
                  <a:srgbClr val="000000"/>
                </a:solidFill>
                <a:latin typeface="Arial"/>
              </a:rPr>
              <a:t>Second Outline Level</a:t>
            </a:r>
            <a:endParaRPr b="0" lang="en-IN" sz="20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2000" spc="-1" strike="noStrike">
                <a:solidFill>
                  <a:srgbClr val="000000"/>
                </a:solidFill>
                <a:latin typeface="Arial"/>
              </a:rPr>
              <a:t>Third Outline Level</a:t>
            </a:r>
            <a:endParaRPr b="0" lang="en-IN" sz="20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2000" spc="-1" strike="noStrike">
                <a:solidFill>
                  <a:srgbClr val="000000"/>
                </a:solidFill>
                <a:latin typeface="Arial"/>
              </a:rPr>
              <a:t>Fourth Outline Level</a:t>
            </a:r>
            <a:endParaRPr b="0" lang="en-IN"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28" name="Picture 2" descr=""/>
          <p:cNvPicPr/>
          <p:nvPr/>
        </p:nvPicPr>
        <p:blipFill>
          <a:blip r:embed="rId2"/>
          <a:stretch/>
        </p:blipFill>
        <p:spPr>
          <a:xfrm>
            <a:off x="0" y="18360"/>
            <a:ext cx="12191760" cy="6857640"/>
          </a:xfrm>
          <a:prstGeom prst="rect">
            <a:avLst/>
          </a:prstGeom>
          <a:ln w="0">
            <a:noFill/>
          </a:ln>
        </p:spPr>
      </p:pic>
      <p:sp>
        <p:nvSpPr>
          <p:cNvPr id="129" name="Google Shape;63;p12"/>
          <p:cNvSpPr/>
          <p:nvPr/>
        </p:nvSpPr>
        <p:spPr>
          <a:xfrm>
            <a:off x="0" y="0"/>
            <a:ext cx="230400" cy="676800"/>
          </a:xfrm>
          <a:prstGeom prst="rect">
            <a:avLst/>
          </a:prstGeom>
          <a:solidFill>
            <a:srgbClr val="0f3fa8"/>
          </a:solidFill>
          <a:ln w="0">
            <a:noFill/>
          </a:ln>
        </p:spPr>
        <p:style>
          <a:lnRef idx="0"/>
          <a:fillRef idx="0"/>
          <a:effectRef idx="0"/>
          <a:fontRef idx="minor"/>
        </p:style>
      </p:sp>
      <p:sp>
        <p:nvSpPr>
          <p:cNvPr id="130" name="Google Shape;64;p12"/>
          <p:cNvSpPr/>
          <p:nvPr/>
        </p:nvSpPr>
        <p:spPr>
          <a:xfrm>
            <a:off x="0" y="672480"/>
            <a:ext cx="230400" cy="673920"/>
          </a:xfrm>
          <a:prstGeom prst="rect">
            <a:avLst/>
          </a:prstGeom>
          <a:solidFill>
            <a:srgbClr val="4a86e8"/>
          </a:solidFill>
          <a:ln w="0">
            <a:noFill/>
          </a:ln>
        </p:spPr>
        <p:style>
          <a:lnRef idx="0"/>
          <a:fillRef idx="0"/>
          <a:effectRef idx="0"/>
          <a:fontRef idx="minor"/>
        </p:style>
      </p:sp>
      <p:sp>
        <p:nvSpPr>
          <p:cNvPr id="131" name="PlaceHolder 1"/>
          <p:cNvSpPr>
            <a:spLocks noGrp="1"/>
          </p:cNvSpPr>
          <p:nvPr>
            <p:ph type="title"/>
          </p:nvPr>
        </p:nvSpPr>
        <p:spPr>
          <a:xfrm>
            <a:off x="419040" y="708480"/>
            <a:ext cx="11301480" cy="497160"/>
          </a:xfrm>
          <a:prstGeom prst="rect">
            <a:avLst/>
          </a:prstGeom>
          <a:noFill/>
          <a:ln w="9360">
            <a:noFill/>
          </a:ln>
        </p:spPr>
        <p:txBody>
          <a:bodyPr numCol="1" spcCol="0" lIns="16920" rIns="16920" tIns="16920" bIns="16920" anchor="t">
            <a:noAutofit/>
          </a:bodyPr>
          <a:p>
            <a:pPr>
              <a:lnSpc>
                <a:spcPct val="100000"/>
              </a:lnSpc>
              <a:buNone/>
            </a:pPr>
            <a:r>
              <a:rPr b="1" lang="en-US" sz="3200" spc="-1" strike="noStrike">
                <a:solidFill>
                  <a:srgbClr val="095a82"/>
                </a:solidFill>
                <a:latin typeface="Calibri"/>
                <a:ea typeface="Corbel"/>
              </a:rPr>
              <a:t>Click to </a:t>
            </a:r>
            <a:r>
              <a:rPr b="1" lang="en-US" sz="3200" spc="-1" strike="noStrike">
                <a:solidFill>
                  <a:srgbClr val="095a82"/>
                </a:solidFill>
                <a:latin typeface="Calibri"/>
                <a:ea typeface="Corbel"/>
              </a:rPr>
              <a:t>edit </a:t>
            </a:r>
            <a:r>
              <a:rPr b="1" lang="en-US" sz="3200" spc="-1" strike="noStrike">
                <a:solidFill>
                  <a:srgbClr val="095a82"/>
                </a:solidFill>
                <a:latin typeface="Calibri"/>
                <a:ea typeface="Corbel"/>
              </a:rPr>
              <a:t>Master </a:t>
            </a:r>
            <a:r>
              <a:rPr b="1" lang="en-US" sz="3200" spc="-1" strike="noStrike">
                <a:solidFill>
                  <a:srgbClr val="095a82"/>
                </a:solidFill>
                <a:latin typeface="Calibri"/>
                <a:ea typeface="Corbel"/>
              </a:rPr>
              <a:t>title style</a:t>
            </a:r>
            <a:endParaRPr b="0" lang="en-IN" sz="3200" spc="-1" strike="noStrike">
              <a:solidFill>
                <a:srgbClr val="000000"/>
              </a:solidFill>
              <a:latin typeface="Arial"/>
            </a:endParaRPr>
          </a:p>
        </p:txBody>
      </p:sp>
      <p:sp>
        <p:nvSpPr>
          <p:cNvPr id="132" name="Straight Connector 18"/>
          <p:cNvSpPr/>
          <p:nvPr/>
        </p:nvSpPr>
        <p:spPr>
          <a:xfrm>
            <a:off x="419040" y="1281240"/>
            <a:ext cx="11301840" cy="360"/>
          </a:xfrm>
          <a:prstGeom prst="line">
            <a:avLst/>
          </a:prstGeom>
          <a:ln w="28575">
            <a:solidFill>
              <a:srgbClr val="095a82"/>
            </a:solidFill>
            <a:round/>
          </a:ln>
        </p:spPr>
        <p:style>
          <a:lnRef idx="0"/>
          <a:fillRef idx="0"/>
          <a:effectRef idx="0"/>
          <a:fontRef idx="minor"/>
        </p:style>
      </p:sp>
      <p:sp>
        <p:nvSpPr>
          <p:cNvPr id="133" name="PlaceHolder 2"/>
          <p:cNvSpPr>
            <a:spLocks noGrp="1"/>
          </p:cNvSpPr>
          <p:nvPr>
            <p:ph type="body"/>
          </p:nvPr>
        </p:nvSpPr>
        <p:spPr>
          <a:xfrm>
            <a:off x="354600" y="1966680"/>
            <a:ext cx="4743720" cy="3214440"/>
          </a:xfrm>
          <a:prstGeom prst="rect">
            <a:avLst/>
          </a:prstGeom>
          <a:noFill/>
          <a:ln w="0">
            <a:noFill/>
          </a:ln>
        </p:spPr>
        <p:txBody>
          <a:bodyPr tIns="91440" bIns="91440" anchor="t">
            <a:noAutofit/>
          </a:bodyPr>
          <a:p>
            <a:pPr marL="432000" indent="-324000">
              <a:spcBef>
                <a:spcPts val="1417"/>
              </a:spcBef>
              <a:buClr>
                <a:srgbClr val="000000"/>
              </a:buClr>
              <a:buSzPct val="45000"/>
              <a:buFont typeface="Wingdings" charset="2"/>
              <a:buChar char=""/>
            </a:pPr>
            <a:r>
              <a:rPr b="0" lang="en-IN" sz="2000" spc="-1" strike="noStrike">
                <a:solidFill>
                  <a:srgbClr val="000000"/>
                </a:solidFill>
                <a:latin typeface="Calibri"/>
              </a:rPr>
              <a:t>Click to edit the outline text format</a:t>
            </a:r>
            <a:endParaRPr b="0" lang="en-IN" sz="20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IN" sz="2000" spc="-1" strike="noStrike">
                <a:solidFill>
                  <a:srgbClr val="000000"/>
                </a:solidFill>
                <a:latin typeface="Arial"/>
              </a:rPr>
              <a:t>Second Outline Level</a:t>
            </a:r>
            <a:endParaRPr b="0" lang="en-IN" sz="20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2000" spc="-1" strike="noStrike">
                <a:solidFill>
                  <a:srgbClr val="000000"/>
                </a:solidFill>
                <a:latin typeface="Arial"/>
              </a:rPr>
              <a:t>Third Outline Level</a:t>
            </a:r>
            <a:endParaRPr b="0" lang="en-IN" sz="20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2000" spc="-1" strike="noStrike">
                <a:solidFill>
                  <a:srgbClr val="000000"/>
                </a:solidFill>
                <a:latin typeface="Arial"/>
              </a:rPr>
              <a:t>Fourth Outline Level</a:t>
            </a:r>
            <a:endParaRPr b="0" lang="en-IN"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
        <p:nvSpPr>
          <p:cNvPr id="134" name="PlaceHolder 3"/>
          <p:cNvSpPr>
            <a:spLocks noGrp="1"/>
          </p:cNvSpPr>
          <p:nvPr>
            <p:ph type="body"/>
          </p:nvPr>
        </p:nvSpPr>
        <p:spPr>
          <a:xfrm>
            <a:off x="5291280" y="1966680"/>
            <a:ext cx="4743720" cy="3214440"/>
          </a:xfrm>
          <a:prstGeom prst="rect">
            <a:avLst/>
          </a:prstGeom>
          <a:noFill/>
          <a:ln w="0">
            <a:noFill/>
          </a:ln>
        </p:spPr>
        <p:txBody>
          <a:bodyPr tIns="91440" bIns="91440" anchor="t">
            <a:noAutofit/>
          </a:bodyPr>
          <a:p>
            <a:pPr marL="432000" indent="-324000">
              <a:spcBef>
                <a:spcPts val="1417"/>
              </a:spcBef>
              <a:buClr>
                <a:srgbClr val="000000"/>
              </a:buClr>
              <a:buSzPct val="45000"/>
              <a:buFont typeface="Wingdings" charset="2"/>
              <a:buChar char=""/>
            </a:pPr>
            <a:r>
              <a:rPr b="0" lang="en-IN" sz="2000" spc="-1" strike="noStrike">
                <a:solidFill>
                  <a:srgbClr val="000000"/>
                </a:solidFill>
                <a:latin typeface="Calibri"/>
              </a:rPr>
              <a:t>Click to edit the outline text format</a:t>
            </a:r>
            <a:endParaRPr b="0" lang="en-IN" sz="20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IN" sz="2000" spc="-1" strike="noStrike">
                <a:solidFill>
                  <a:srgbClr val="000000"/>
                </a:solidFill>
                <a:latin typeface="Arial"/>
              </a:rPr>
              <a:t>Second Outline Level</a:t>
            </a:r>
            <a:endParaRPr b="0" lang="en-IN" sz="20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2000" spc="-1" strike="noStrike">
                <a:solidFill>
                  <a:srgbClr val="000000"/>
                </a:solidFill>
                <a:latin typeface="Arial"/>
              </a:rPr>
              <a:t>Third Outline Level</a:t>
            </a:r>
            <a:endParaRPr b="0" lang="en-IN" sz="20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2000" spc="-1" strike="noStrike">
                <a:solidFill>
                  <a:srgbClr val="000000"/>
                </a:solidFill>
                <a:latin typeface="Arial"/>
              </a:rPr>
              <a:t>Fourth Outline Level</a:t>
            </a:r>
            <a:endParaRPr b="0" lang="en-IN"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
        <p:nvSpPr>
          <p:cNvPr id="135" name="PlaceHolder 4"/>
          <p:cNvSpPr>
            <a:spLocks noGrp="1"/>
          </p:cNvSpPr>
          <p:nvPr>
            <p:ph type="body"/>
          </p:nvPr>
        </p:nvSpPr>
        <p:spPr>
          <a:xfrm>
            <a:off x="354600" y="1430280"/>
            <a:ext cx="4743720" cy="536040"/>
          </a:xfrm>
          <a:prstGeom prst="rect">
            <a:avLst/>
          </a:prstGeom>
          <a:noFill/>
          <a:ln w="0">
            <a:noFill/>
          </a:ln>
        </p:spPr>
        <p:txBody>
          <a:bodyPr tIns="91440" bIns="91440" anchor="t">
            <a:noAutofit/>
          </a:bodyPr>
          <a:p>
            <a:pPr marL="432000" indent="-324000">
              <a:spcBef>
                <a:spcPts val="1417"/>
              </a:spcBef>
              <a:buClr>
                <a:srgbClr val="000000"/>
              </a:buClr>
              <a:buSzPct val="45000"/>
              <a:buFont typeface="Wingdings" charset="2"/>
              <a:buChar char=""/>
            </a:pPr>
            <a:r>
              <a:rPr b="0" lang="en-IN" sz="2000" spc="-1" strike="noStrike">
                <a:solidFill>
                  <a:srgbClr val="000000"/>
                </a:solidFill>
                <a:latin typeface="Calibri"/>
              </a:rPr>
              <a:t>Click to edit the outline text format</a:t>
            </a:r>
            <a:endParaRPr b="0" lang="en-IN" sz="20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IN" sz="2000" spc="-1" strike="noStrike">
                <a:solidFill>
                  <a:srgbClr val="000000"/>
                </a:solidFill>
                <a:latin typeface="Arial"/>
              </a:rPr>
              <a:t>Second Outline Level</a:t>
            </a:r>
            <a:endParaRPr b="0" lang="en-IN" sz="20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2000" spc="-1" strike="noStrike">
                <a:solidFill>
                  <a:srgbClr val="000000"/>
                </a:solidFill>
                <a:latin typeface="Arial"/>
              </a:rPr>
              <a:t>Third Outline Level</a:t>
            </a:r>
            <a:endParaRPr b="0" lang="en-IN" sz="20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2000" spc="-1" strike="noStrike">
                <a:solidFill>
                  <a:srgbClr val="000000"/>
                </a:solidFill>
                <a:latin typeface="Arial"/>
              </a:rPr>
              <a:t>Fourth Outline Level</a:t>
            </a:r>
            <a:endParaRPr b="0" lang="en-IN"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
        <p:nvSpPr>
          <p:cNvPr id="136" name="PlaceHolder 5"/>
          <p:cNvSpPr>
            <a:spLocks noGrp="1"/>
          </p:cNvSpPr>
          <p:nvPr>
            <p:ph type="body"/>
          </p:nvPr>
        </p:nvSpPr>
        <p:spPr>
          <a:xfrm>
            <a:off x="5291280" y="1430280"/>
            <a:ext cx="4743720" cy="536040"/>
          </a:xfrm>
          <a:prstGeom prst="rect">
            <a:avLst/>
          </a:prstGeom>
          <a:noFill/>
          <a:ln w="0">
            <a:noFill/>
          </a:ln>
        </p:spPr>
        <p:txBody>
          <a:bodyPr tIns="91440" bIns="91440" anchor="t">
            <a:noAutofit/>
          </a:bodyPr>
          <a:p>
            <a:pPr marL="432000" indent="-324000">
              <a:spcBef>
                <a:spcPts val="1417"/>
              </a:spcBef>
              <a:buClr>
                <a:srgbClr val="000000"/>
              </a:buClr>
              <a:buSzPct val="45000"/>
              <a:buFont typeface="Wingdings" charset="2"/>
              <a:buChar char=""/>
            </a:pPr>
            <a:r>
              <a:rPr b="0" lang="en-IN" sz="2000" spc="-1" strike="noStrike">
                <a:solidFill>
                  <a:srgbClr val="000000"/>
                </a:solidFill>
                <a:latin typeface="Calibri"/>
              </a:rPr>
              <a:t>Click to edit the outline text format</a:t>
            </a:r>
            <a:endParaRPr b="0" lang="en-IN" sz="20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IN" sz="2000" spc="-1" strike="noStrike">
                <a:solidFill>
                  <a:srgbClr val="000000"/>
                </a:solidFill>
                <a:latin typeface="Arial"/>
              </a:rPr>
              <a:t>Second Outline Level</a:t>
            </a:r>
            <a:endParaRPr b="0" lang="en-IN" sz="20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2000" spc="-1" strike="noStrike">
                <a:solidFill>
                  <a:srgbClr val="000000"/>
                </a:solidFill>
                <a:latin typeface="Arial"/>
              </a:rPr>
              <a:t>Third Outline Level</a:t>
            </a:r>
            <a:endParaRPr b="0" lang="en-IN" sz="20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2000" spc="-1" strike="noStrike">
                <a:solidFill>
                  <a:srgbClr val="000000"/>
                </a:solidFill>
                <a:latin typeface="Arial"/>
              </a:rPr>
              <a:t>Fourth Outline Level</a:t>
            </a:r>
            <a:endParaRPr b="0" lang="en-IN"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209" name="Picture 2" descr=""/>
          <p:cNvPicPr/>
          <p:nvPr/>
        </p:nvPicPr>
        <p:blipFill>
          <a:blip r:embed="rId2"/>
          <a:stretch/>
        </p:blipFill>
        <p:spPr>
          <a:xfrm>
            <a:off x="0" y="18360"/>
            <a:ext cx="12191400" cy="6857280"/>
          </a:xfrm>
          <a:prstGeom prst="rect">
            <a:avLst/>
          </a:prstGeom>
          <a:ln w="0">
            <a:noFill/>
          </a:ln>
        </p:spPr>
      </p:pic>
      <p:sp>
        <p:nvSpPr>
          <p:cNvPr id="210" name="Google Shape;63;p12"/>
          <p:cNvSpPr/>
          <p:nvPr/>
        </p:nvSpPr>
        <p:spPr>
          <a:xfrm>
            <a:off x="0" y="0"/>
            <a:ext cx="230040" cy="676440"/>
          </a:xfrm>
          <a:prstGeom prst="rect">
            <a:avLst/>
          </a:prstGeom>
          <a:solidFill>
            <a:srgbClr val="0f3fa8"/>
          </a:solidFill>
          <a:ln w="0">
            <a:noFill/>
          </a:ln>
        </p:spPr>
        <p:style>
          <a:lnRef idx="0"/>
          <a:fillRef idx="0"/>
          <a:effectRef idx="0"/>
          <a:fontRef idx="minor"/>
        </p:style>
      </p:sp>
      <p:sp>
        <p:nvSpPr>
          <p:cNvPr id="211" name="Google Shape;64;p12"/>
          <p:cNvSpPr/>
          <p:nvPr/>
        </p:nvSpPr>
        <p:spPr>
          <a:xfrm>
            <a:off x="0" y="672480"/>
            <a:ext cx="230040" cy="673560"/>
          </a:xfrm>
          <a:prstGeom prst="rect">
            <a:avLst/>
          </a:prstGeom>
          <a:solidFill>
            <a:srgbClr val="4a86e8"/>
          </a:solidFill>
          <a:ln w="0">
            <a:noFill/>
          </a:ln>
        </p:spPr>
        <p:style>
          <a:lnRef idx="0"/>
          <a:fillRef idx="0"/>
          <a:effectRef idx="0"/>
          <a:fontRef idx="minor"/>
        </p:style>
      </p:sp>
      <p:sp>
        <p:nvSpPr>
          <p:cNvPr id="212" name="Google Shape;63;p12"/>
          <p:cNvSpPr/>
          <p:nvPr/>
        </p:nvSpPr>
        <p:spPr>
          <a:xfrm>
            <a:off x="0" y="0"/>
            <a:ext cx="230040" cy="676440"/>
          </a:xfrm>
          <a:prstGeom prst="rect">
            <a:avLst/>
          </a:prstGeom>
          <a:solidFill>
            <a:srgbClr val="0f3fa8"/>
          </a:solidFill>
          <a:ln w="0">
            <a:noFill/>
          </a:ln>
        </p:spPr>
        <p:style>
          <a:lnRef idx="0"/>
          <a:fillRef idx="0"/>
          <a:effectRef idx="0"/>
          <a:fontRef idx="minor"/>
        </p:style>
      </p:sp>
      <p:sp>
        <p:nvSpPr>
          <p:cNvPr id="213" name="Google Shape;64;p12"/>
          <p:cNvSpPr/>
          <p:nvPr/>
        </p:nvSpPr>
        <p:spPr>
          <a:xfrm>
            <a:off x="0" y="672480"/>
            <a:ext cx="230040" cy="673560"/>
          </a:xfrm>
          <a:prstGeom prst="rect">
            <a:avLst/>
          </a:prstGeom>
          <a:solidFill>
            <a:srgbClr val="4a86e8"/>
          </a:solidFill>
          <a:ln w="0">
            <a:noFill/>
          </a:ln>
        </p:spPr>
        <p:style>
          <a:lnRef idx="0"/>
          <a:fillRef idx="0"/>
          <a:effectRef idx="0"/>
          <a:fontRef idx="minor"/>
        </p:style>
      </p:sp>
      <p:sp>
        <p:nvSpPr>
          <p:cNvPr id="21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IN" sz="4400" spc="-1" strike="noStrike">
                <a:latin typeface="Arial"/>
              </a:rPr>
              <a:t>Click to edit the title text format</a:t>
            </a:r>
            <a:endParaRPr b="0" lang="en-IN" sz="4400" spc="-1" strike="noStrike">
              <a:latin typeface="Arial"/>
            </a:endParaRPr>
          </a:p>
        </p:txBody>
      </p:sp>
      <p:sp>
        <p:nvSpPr>
          <p:cNvPr id="215"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252" name="Picture 2" descr=""/>
          <p:cNvPicPr/>
          <p:nvPr/>
        </p:nvPicPr>
        <p:blipFill>
          <a:blip r:embed="rId2"/>
          <a:stretch/>
        </p:blipFill>
        <p:spPr>
          <a:xfrm>
            <a:off x="0" y="18360"/>
            <a:ext cx="12191400" cy="6857280"/>
          </a:xfrm>
          <a:prstGeom prst="rect">
            <a:avLst/>
          </a:prstGeom>
          <a:ln w="0">
            <a:noFill/>
          </a:ln>
        </p:spPr>
      </p:pic>
      <p:sp>
        <p:nvSpPr>
          <p:cNvPr id="253" name="Google Shape;63;p12"/>
          <p:cNvSpPr/>
          <p:nvPr/>
        </p:nvSpPr>
        <p:spPr>
          <a:xfrm>
            <a:off x="0" y="0"/>
            <a:ext cx="230040" cy="676440"/>
          </a:xfrm>
          <a:prstGeom prst="rect">
            <a:avLst/>
          </a:prstGeom>
          <a:solidFill>
            <a:srgbClr val="0f3fa8"/>
          </a:solidFill>
          <a:ln w="0">
            <a:noFill/>
          </a:ln>
        </p:spPr>
        <p:style>
          <a:lnRef idx="0"/>
          <a:fillRef idx="0"/>
          <a:effectRef idx="0"/>
          <a:fontRef idx="minor"/>
        </p:style>
      </p:sp>
      <p:sp>
        <p:nvSpPr>
          <p:cNvPr id="254" name="Google Shape;64;p12"/>
          <p:cNvSpPr/>
          <p:nvPr/>
        </p:nvSpPr>
        <p:spPr>
          <a:xfrm>
            <a:off x="0" y="672480"/>
            <a:ext cx="230040" cy="673560"/>
          </a:xfrm>
          <a:prstGeom prst="rect">
            <a:avLst/>
          </a:prstGeom>
          <a:solidFill>
            <a:srgbClr val="4a86e8"/>
          </a:solidFill>
          <a:ln w="0">
            <a:noFill/>
          </a:ln>
        </p:spPr>
        <p:style>
          <a:lnRef idx="0"/>
          <a:fillRef idx="0"/>
          <a:effectRef idx="0"/>
          <a:fontRef idx="minor"/>
        </p:style>
      </p:sp>
      <p:sp>
        <p:nvSpPr>
          <p:cNvPr id="255" name="Straight Connector 5"/>
          <p:cNvSpPr/>
          <p:nvPr/>
        </p:nvSpPr>
        <p:spPr>
          <a:xfrm>
            <a:off x="419040" y="1281240"/>
            <a:ext cx="11301840" cy="360"/>
          </a:xfrm>
          <a:prstGeom prst="line">
            <a:avLst/>
          </a:prstGeom>
          <a:ln w="28575">
            <a:solidFill>
              <a:srgbClr val="095a82"/>
            </a:solidFill>
            <a:round/>
          </a:ln>
        </p:spPr>
        <p:style>
          <a:lnRef idx="0"/>
          <a:fillRef idx="0"/>
          <a:effectRef idx="0"/>
          <a:fontRef idx="minor"/>
        </p:style>
      </p:sp>
      <p:sp>
        <p:nvSpPr>
          <p:cNvPr id="25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IN" sz="4400" spc="-1" strike="noStrike">
                <a:latin typeface="Arial"/>
              </a:rPr>
              <a:t>Click to edit the title text format</a:t>
            </a:r>
            <a:endParaRPr b="0" lang="en-IN" sz="4400" spc="-1" strike="noStrike">
              <a:latin typeface="Arial"/>
            </a:endParaRPr>
          </a:p>
        </p:txBody>
      </p:sp>
      <p:sp>
        <p:nvSpPr>
          <p:cNvPr id="257"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 id="2147483737" r:id="rId13"/>
    <p:sldLayoutId id="2147483738" r:id="rId14"/>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294" name="Picture 2" descr=""/>
          <p:cNvPicPr/>
          <p:nvPr/>
        </p:nvPicPr>
        <p:blipFill>
          <a:blip r:embed="rId2"/>
          <a:stretch/>
        </p:blipFill>
        <p:spPr>
          <a:xfrm>
            <a:off x="0" y="18360"/>
            <a:ext cx="12191400" cy="6857280"/>
          </a:xfrm>
          <a:prstGeom prst="rect">
            <a:avLst/>
          </a:prstGeom>
          <a:ln w="0">
            <a:noFill/>
          </a:ln>
        </p:spPr>
      </p:pic>
      <p:sp>
        <p:nvSpPr>
          <p:cNvPr id="295" name="Google Shape;63;p12"/>
          <p:cNvSpPr/>
          <p:nvPr/>
        </p:nvSpPr>
        <p:spPr>
          <a:xfrm>
            <a:off x="0" y="0"/>
            <a:ext cx="230040" cy="676440"/>
          </a:xfrm>
          <a:prstGeom prst="rect">
            <a:avLst/>
          </a:prstGeom>
          <a:solidFill>
            <a:srgbClr val="0f3fa8"/>
          </a:solidFill>
          <a:ln w="0">
            <a:noFill/>
          </a:ln>
        </p:spPr>
        <p:style>
          <a:lnRef idx="0"/>
          <a:fillRef idx="0"/>
          <a:effectRef idx="0"/>
          <a:fontRef idx="minor"/>
        </p:style>
      </p:sp>
      <p:sp>
        <p:nvSpPr>
          <p:cNvPr id="296" name="Google Shape;64;p12"/>
          <p:cNvSpPr/>
          <p:nvPr/>
        </p:nvSpPr>
        <p:spPr>
          <a:xfrm>
            <a:off x="0" y="672480"/>
            <a:ext cx="230040" cy="673560"/>
          </a:xfrm>
          <a:prstGeom prst="rect">
            <a:avLst/>
          </a:prstGeom>
          <a:solidFill>
            <a:srgbClr val="4a86e8"/>
          </a:solidFill>
          <a:ln w="0">
            <a:noFill/>
          </a:ln>
        </p:spPr>
        <p:style>
          <a:lnRef idx="0"/>
          <a:fillRef idx="0"/>
          <a:effectRef idx="0"/>
          <a:fontRef idx="minor"/>
        </p:style>
      </p:sp>
      <p:sp>
        <p:nvSpPr>
          <p:cNvPr id="297" name="Straight Connector 18"/>
          <p:cNvSpPr/>
          <p:nvPr/>
        </p:nvSpPr>
        <p:spPr>
          <a:xfrm>
            <a:off x="419040" y="1281240"/>
            <a:ext cx="11301840" cy="360"/>
          </a:xfrm>
          <a:prstGeom prst="line">
            <a:avLst/>
          </a:prstGeom>
          <a:ln w="28575">
            <a:solidFill>
              <a:srgbClr val="095a82"/>
            </a:solidFill>
            <a:round/>
          </a:ln>
        </p:spPr>
        <p:style>
          <a:lnRef idx="0"/>
          <a:fillRef idx="0"/>
          <a:effectRef idx="0"/>
          <a:fontRef idx="minor"/>
        </p:style>
      </p:sp>
      <p:sp>
        <p:nvSpPr>
          <p:cNvPr id="29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IN" sz="4400" spc="-1" strike="noStrike">
                <a:latin typeface="Arial"/>
              </a:rPr>
              <a:t>Click to edit the title text format</a:t>
            </a:r>
            <a:endParaRPr b="0" lang="en-IN" sz="4400" spc="-1" strike="noStrike">
              <a:latin typeface="Arial"/>
            </a:endParaRPr>
          </a:p>
        </p:txBody>
      </p:sp>
      <p:sp>
        <p:nvSpPr>
          <p:cNvPr id="299"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 id="2147483750" r:id="rId13"/>
    <p:sldLayoutId id="2147483751" r:id="rId14"/>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336" name="Picture 2" descr=""/>
          <p:cNvPicPr/>
          <p:nvPr/>
        </p:nvPicPr>
        <p:blipFill>
          <a:blip r:embed="rId2"/>
          <a:stretch/>
        </p:blipFill>
        <p:spPr>
          <a:xfrm>
            <a:off x="0" y="18360"/>
            <a:ext cx="12191760" cy="6857640"/>
          </a:xfrm>
          <a:prstGeom prst="rect">
            <a:avLst/>
          </a:prstGeom>
          <a:ln w="0">
            <a:noFill/>
          </a:ln>
        </p:spPr>
      </p:pic>
      <p:sp>
        <p:nvSpPr>
          <p:cNvPr id="337" name="Google Shape;63;p12"/>
          <p:cNvSpPr/>
          <p:nvPr/>
        </p:nvSpPr>
        <p:spPr>
          <a:xfrm>
            <a:off x="0" y="0"/>
            <a:ext cx="230400" cy="676800"/>
          </a:xfrm>
          <a:prstGeom prst="rect">
            <a:avLst/>
          </a:prstGeom>
          <a:solidFill>
            <a:srgbClr val="0f3fa8"/>
          </a:solidFill>
          <a:ln w="0">
            <a:noFill/>
          </a:ln>
        </p:spPr>
        <p:style>
          <a:lnRef idx="0"/>
          <a:fillRef idx="0"/>
          <a:effectRef idx="0"/>
          <a:fontRef idx="minor"/>
        </p:style>
      </p:sp>
      <p:sp>
        <p:nvSpPr>
          <p:cNvPr id="338" name="Google Shape;64;p12"/>
          <p:cNvSpPr/>
          <p:nvPr/>
        </p:nvSpPr>
        <p:spPr>
          <a:xfrm>
            <a:off x="0" y="672480"/>
            <a:ext cx="230400" cy="673920"/>
          </a:xfrm>
          <a:prstGeom prst="rect">
            <a:avLst/>
          </a:prstGeom>
          <a:solidFill>
            <a:srgbClr val="4a86e8"/>
          </a:solidFill>
          <a:ln w="0">
            <a:noFill/>
          </a:ln>
        </p:spPr>
        <p:style>
          <a:lnRef idx="0"/>
          <a:fillRef idx="0"/>
          <a:effectRef idx="0"/>
          <a:fontRef idx="minor"/>
        </p:style>
      </p:sp>
      <p:sp>
        <p:nvSpPr>
          <p:cNvPr id="339" name="Google Shape;63;p12"/>
          <p:cNvSpPr/>
          <p:nvPr/>
        </p:nvSpPr>
        <p:spPr>
          <a:xfrm>
            <a:off x="0" y="0"/>
            <a:ext cx="230400" cy="676800"/>
          </a:xfrm>
          <a:prstGeom prst="rect">
            <a:avLst/>
          </a:prstGeom>
          <a:solidFill>
            <a:srgbClr val="0f3fa8"/>
          </a:solidFill>
          <a:ln w="0">
            <a:noFill/>
          </a:ln>
        </p:spPr>
        <p:style>
          <a:lnRef idx="0"/>
          <a:fillRef idx="0"/>
          <a:effectRef idx="0"/>
          <a:fontRef idx="minor"/>
        </p:style>
      </p:sp>
      <p:sp>
        <p:nvSpPr>
          <p:cNvPr id="340" name="Google Shape;64;p12"/>
          <p:cNvSpPr/>
          <p:nvPr/>
        </p:nvSpPr>
        <p:spPr>
          <a:xfrm>
            <a:off x="0" y="672480"/>
            <a:ext cx="230400" cy="673920"/>
          </a:xfrm>
          <a:prstGeom prst="rect">
            <a:avLst/>
          </a:prstGeom>
          <a:solidFill>
            <a:srgbClr val="4a86e8"/>
          </a:solidFill>
          <a:ln w="0">
            <a:noFill/>
          </a:ln>
        </p:spPr>
        <p:style>
          <a:lnRef idx="0"/>
          <a:fillRef idx="0"/>
          <a:effectRef idx="0"/>
          <a:fontRef idx="minor"/>
        </p:style>
      </p:sp>
      <p:sp>
        <p:nvSpPr>
          <p:cNvPr id="341" name="PlaceHolder 1"/>
          <p:cNvSpPr>
            <a:spLocks noGrp="1"/>
          </p:cNvSpPr>
          <p:nvPr>
            <p:ph type="title"/>
          </p:nvPr>
        </p:nvSpPr>
        <p:spPr>
          <a:xfrm>
            <a:off x="2085120" y="2096640"/>
            <a:ext cx="7989120" cy="1403640"/>
          </a:xfrm>
          <a:prstGeom prst="rect">
            <a:avLst/>
          </a:prstGeom>
          <a:noFill/>
          <a:ln w="0">
            <a:noFill/>
          </a:ln>
        </p:spPr>
        <p:txBody>
          <a:bodyPr anchor="ctr">
            <a:noAutofit/>
          </a:bodyPr>
          <a:p>
            <a:r>
              <a:rPr b="0" lang="en-IN" sz="4400" spc="-1" strike="noStrike">
                <a:solidFill>
                  <a:srgbClr val="000000"/>
                </a:solidFill>
                <a:latin typeface="Arial"/>
              </a:rPr>
              <a:t>Click to edit the title text format</a:t>
            </a:r>
            <a:endParaRPr b="0" lang="en-IN" sz="4400" spc="-1" strike="noStrike">
              <a:solidFill>
                <a:srgbClr val="000000"/>
              </a:solidFill>
              <a:latin typeface="Arial"/>
            </a:endParaRPr>
          </a:p>
        </p:txBody>
      </p:sp>
      <p:sp>
        <p:nvSpPr>
          <p:cNvPr id="342"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400" spc="-1" strike="noStrike">
                <a:solidFill>
                  <a:srgbClr val="000000"/>
                </a:solidFill>
                <a:latin typeface="Calibri"/>
              </a:rPr>
              <a:t>Click to edit the outline text format</a:t>
            </a:r>
            <a:endParaRPr b="0" lang="en-IN" sz="14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IN" sz="1400" spc="-1" strike="noStrike">
                <a:solidFill>
                  <a:srgbClr val="000000"/>
                </a:solidFill>
                <a:latin typeface="Arial"/>
              </a:rPr>
              <a:t>Second Outline Level</a:t>
            </a:r>
            <a:endParaRPr b="0" lang="en-IN"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400" spc="-1" strike="noStrike">
                <a:solidFill>
                  <a:srgbClr val="000000"/>
                </a:solidFill>
                <a:latin typeface="Arial"/>
              </a:rPr>
              <a:t>Third Outline Level</a:t>
            </a:r>
            <a:endParaRPr b="0" lang="en-IN"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400" spc="-1" strike="noStrike">
                <a:solidFill>
                  <a:srgbClr val="000000"/>
                </a:solidFill>
                <a:latin typeface="Arial"/>
              </a:rPr>
              <a:t>Fourth Outline Level</a:t>
            </a:r>
            <a:endParaRPr b="0" lang="en-IN"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7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8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8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85.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hyperlink" Target="https://airflow.apache.org/docs/apache-airflow/stable/_modules/airflow/example_dags/tutorial_taskflow_api.html" TargetMode="External"/><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hyperlink" Target="https://airflow.apache.org/docs/apache-airflow/stable/core-concepts/operators.html" TargetMode="External"/><Relationship Id="rId2"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hyperlink" Target="https://airflow.apache.org/docs/apache-airflow/stable/cli-and-env-variables-ref.html#backfill" TargetMode="External"/><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30.xml.rels><?xml version="1.0" encoding="UTF-8"?>
<Relationships xmlns="http://schemas.openxmlformats.org/package/2006/relationships"><Relationship Id="rId1" Type="http://schemas.openxmlformats.org/officeDocument/2006/relationships/hyperlink" Target="https://registry.astronomer.io/providers/apache-airflow/modules/branchpythonoperator" TargetMode="External"/><Relationship Id="rId2"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6.xml.rels><?xml version="1.0" encoding="UTF-8"?>
<Relationships xmlns="http://schemas.openxmlformats.org/package/2006/relationships"><Relationship Id="rId1" Type="http://schemas.openxmlformats.org/officeDocument/2006/relationships/hyperlink" Target="mailto:info@greatlearn.com" TargetMode="External"/><Relationship Id="rId2" Type="http://schemas.openxmlformats.org/officeDocument/2006/relationships/slideLayout" Target="../slideLayouts/slideLayout7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7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7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7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9" name="Rounded Rectangle 1"/>
          <p:cNvSpPr/>
          <p:nvPr/>
        </p:nvSpPr>
        <p:spPr>
          <a:xfrm>
            <a:off x="1944360" y="2008080"/>
            <a:ext cx="8270280" cy="1580760"/>
          </a:xfrm>
          <a:prstGeom prst="roundRect">
            <a:avLst>
              <a:gd name="adj" fmla="val 16667"/>
            </a:avLst>
          </a:prstGeom>
          <a:solidFill>
            <a:schemeClr val="bg1"/>
          </a:solidFill>
          <a:ln>
            <a:noFill/>
          </a:ln>
          <a:effectLst>
            <a:outerShdw algn="ctr" blurRad="63360" rotWithShape="0" sx="102000" sy="10200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80" name="PlaceHolder 1"/>
          <p:cNvSpPr>
            <a:spLocks noGrp="1"/>
          </p:cNvSpPr>
          <p:nvPr>
            <p:ph type="subTitle"/>
          </p:nvPr>
        </p:nvSpPr>
        <p:spPr>
          <a:xfrm>
            <a:off x="1828800" y="3886200"/>
            <a:ext cx="8533800" cy="999000"/>
          </a:xfrm>
          <a:prstGeom prst="rect">
            <a:avLst/>
          </a:prstGeom>
          <a:noFill/>
          <a:ln w="0">
            <a:noFill/>
          </a:ln>
        </p:spPr>
        <p:txBody>
          <a:bodyPr lIns="0" rIns="0" tIns="0" bIns="0" anchor="t">
            <a:noAutofit/>
          </a:bodyPr>
          <a:p>
            <a:pPr marL="457200" indent="-431640" algn="ctr">
              <a:lnSpc>
                <a:spcPct val="100000"/>
              </a:lnSpc>
              <a:spcBef>
                <a:spcPts val="641"/>
              </a:spcBef>
              <a:buNone/>
              <a:tabLst>
                <a:tab algn="l" pos="0"/>
              </a:tabLst>
            </a:pPr>
            <a:r>
              <a:rPr b="1" lang="en-US" sz="3200" spc="-1" strike="noStrike">
                <a:solidFill>
                  <a:srgbClr val="888888"/>
                </a:solidFill>
                <a:latin typeface="Calibri"/>
                <a:ea typeface="Calibri"/>
              </a:rPr>
              <a:t>Day 4</a:t>
            </a:r>
            <a:endParaRPr b="0" lang="en-IN" sz="3200" spc="-1" strike="noStrike">
              <a:latin typeface="Arial"/>
            </a:endParaRPr>
          </a:p>
        </p:txBody>
      </p:sp>
      <p:sp>
        <p:nvSpPr>
          <p:cNvPr id="381" name="PlaceHolder 2"/>
          <p:cNvSpPr>
            <a:spLocks noGrp="1"/>
          </p:cNvSpPr>
          <p:nvPr>
            <p:ph type="title"/>
          </p:nvPr>
        </p:nvSpPr>
        <p:spPr>
          <a:xfrm>
            <a:off x="2085120" y="2096640"/>
            <a:ext cx="7988760" cy="1403280"/>
          </a:xfrm>
          <a:prstGeom prst="rect">
            <a:avLst/>
          </a:prstGeom>
          <a:noFill/>
          <a:ln w="0">
            <a:noFill/>
          </a:ln>
        </p:spPr>
        <p:txBody>
          <a:bodyPr lIns="90000" rIns="90000" tIns="45000" bIns="45000" anchor="ctr">
            <a:noAutofit/>
          </a:bodyPr>
          <a:p>
            <a:pPr algn="ctr">
              <a:lnSpc>
                <a:spcPct val="100000"/>
              </a:lnSpc>
              <a:buNone/>
            </a:pPr>
            <a:r>
              <a:rPr b="1" lang="en-IN" sz="4400" spc="-1" strike="noStrike">
                <a:solidFill>
                  <a:srgbClr val="000000"/>
                </a:solidFill>
                <a:latin typeface="Calibri"/>
                <a:ea typeface="Corbel"/>
              </a:rPr>
              <a:t>Introduction to Airflow</a:t>
            </a:r>
            <a:endParaRPr b="0" lang="en-IN" sz="4400" spc="-1" strike="noStrike">
              <a:latin typeface="Arial"/>
            </a:endParaRPr>
          </a:p>
        </p:txBody>
      </p:sp>
    </p:spTree>
  </p:cSld>
  <mc:AlternateContent>
    <mc:Choice Requires="p14">
      <p:transition p14:dur="10"/>
    </mc:Choice>
    <mc:Fallback>
      <p:transition/>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2" name="PlaceHolder 1"/>
          <p:cNvSpPr>
            <a:spLocks noGrp="1"/>
          </p:cNvSpPr>
          <p:nvPr>
            <p:ph type="title"/>
          </p:nvPr>
        </p:nvSpPr>
        <p:spPr>
          <a:xfrm>
            <a:off x="419040" y="708480"/>
            <a:ext cx="11301120" cy="496800"/>
          </a:xfrm>
          <a:prstGeom prst="rect">
            <a:avLst/>
          </a:prstGeom>
          <a:noFill/>
          <a:ln w="9360">
            <a:noFill/>
          </a:ln>
        </p:spPr>
        <p:txBody>
          <a:bodyPr numCol="1" spcCol="0" lIns="16920" rIns="16920" tIns="16920" bIns="16920" anchor="t">
            <a:noAutofit/>
          </a:bodyPr>
          <a:p>
            <a:pPr>
              <a:lnSpc>
                <a:spcPct val="100000"/>
              </a:lnSpc>
              <a:buNone/>
            </a:pPr>
            <a:r>
              <a:rPr b="1" lang="en-US" sz="3200" spc="-1" strike="noStrike">
                <a:solidFill>
                  <a:srgbClr val="095a82"/>
                </a:solidFill>
                <a:latin typeface="Calibri"/>
                <a:ea typeface="Corbel"/>
              </a:rPr>
              <a:t>Scheduling Tasks with Cron Tab</a:t>
            </a:r>
            <a:endParaRPr b="0" lang="en-IN" sz="3200" spc="-1" strike="noStrike">
              <a:latin typeface="Arial"/>
            </a:endParaRPr>
          </a:p>
        </p:txBody>
      </p:sp>
      <p:sp>
        <p:nvSpPr>
          <p:cNvPr id="423" name="PlaceHolder 2"/>
          <p:cNvSpPr>
            <a:spLocks noGrp="1"/>
          </p:cNvSpPr>
          <p:nvPr>
            <p:ph/>
          </p:nvPr>
        </p:nvSpPr>
        <p:spPr>
          <a:xfrm>
            <a:off x="354600" y="1966680"/>
            <a:ext cx="11365920" cy="3214080"/>
          </a:xfrm>
          <a:prstGeom prst="rect">
            <a:avLst/>
          </a:prstGeom>
          <a:noFill/>
          <a:ln w="0">
            <a:noFill/>
          </a:ln>
        </p:spPr>
        <p:txBody>
          <a:bodyPr lIns="90000" rIns="90000" tIns="91440" bIns="91440" anchor="t">
            <a:noAutofit/>
          </a:bodyPr>
          <a:p>
            <a:pPr marL="457200" indent="-343080">
              <a:lnSpc>
                <a:spcPct val="115000"/>
              </a:lnSpc>
              <a:buClr>
                <a:srgbClr val="000000"/>
              </a:buClr>
              <a:buFont typeface="Arial"/>
              <a:buChar char="●"/>
            </a:pPr>
            <a:r>
              <a:rPr b="0" lang="en-US" sz="2000" spc="-1" strike="noStrike">
                <a:solidFill>
                  <a:srgbClr val="000000"/>
                </a:solidFill>
                <a:latin typeface="Calibri"/>
                <a:ea typeface="Candara"/>
              </a:rPr>
              <a:t>The Airflow scheduler monitors all DAG and task instances</a:t>
            </a:r>
            <a:endParaRPr b="0" lang="en-IN" sz="2000" spc="-1" strike="noStrike">
              <a:latin typeface="Arial"/>
            </a:endParaRPr>
          </a:p>
          <a:p>
            <a:pPr marL="457200" indent="-343080">
              <a:lnSpc>
                <a:spcPct val="115000"/>
              </a:lnSpc>
              <a:buClr>
                <a:srgbClr val="000000"/>
              </a:buClr>
              <a:buFont typeface="Arial"/>
              <a:buChar char="●"/>
            </a:pPr>
            <a:r>
              <a:rPr b="0" lang="en-US" sz="2000" spc="-1" strike="noStrike">
                <a:solidFill>
                  <a:srgbClr val="000000"/>
                </a:solidFill>
                <a:latin typeface="Calibri"/>
                <a:ea typeface="Candara"/>
              </a:rPr>
              <a:t>The Airflow scheduler is designed to run as a persistent service in an Airflow production environment</a:t>
            </a:r>
            <a:endParaRPr b="0" lang="en-IN" sz="2000" spc="-1" strike="noStrike">
              <a:latin typeface="Arial"/>
            </a:endParaRPr>
          </a:p>
          <a:p>
            <a:pPr>
              <a:lnSpc>
                <a:spcPct val="115000"/>
              </a:lnSpc>
              <a:buNone/>
            </a:pPr>
            <a:endParaRPr b="0" lang="en-IN" sz="2000" spc="-1" strike="noStrike">
              <a:latin typeface="Arial"/>
            </a:endParaRPr>
          </a:p>
        </p:txBody>
      </p:sp>
    </p:spTree>
  </p:cSld>
  <mc:AlternateContent>
    <mc:Choice Requires="p14">
      <p:transition p14:dur="10"/>
    </mc:Choice>
    <mc:Fallback>
      <p:transition/>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424" name="Table 2"/>
          <p:cNvGraphicFramePr/>
          <p:nvPr/>
        </p:nvGraphicFramePr>
        <p:xfrm>
          <a:off x="476640" y="1852560"/>
          <a:ext cx="10972440" cy="0"/>
        </p:xfrm>
        <a:graphic>
          <a:graphicData uri="http://schemas.openxmlformats.org/drawingml/2006/table">
            <a:tbl>
              <a:tblPr/>
              <a:tblGrid>
                <a:gridCol w="2721600"/>
                <a:gridCol w="4593600"/>
                <a:gridCol w="3657600"/>
              </a:tblGrid>
              <a:tr h="304920">
                <a:tc>
                  <a:txBody>
                    <a:bodyPr lIns="152280" rIns="152280" anchor="ctr">
                      <a:noAutofit/>
                    </a:bodyPr>
                    <a:p>
                      <a:pPr>
                        <a:lnSpc>
                          <a:spcPct val="100000"/>
                        </a:lnSpc>
                        <a:buNone/>
                      </a:pPr>
                      <a:r>
                        <a:rPr b="1" lang="en-IN" sz="1400" spc="-1" strike="noStrike">
                          <a:solidFill>
                            <a:srgbClr val="000000"/>
                          </a:solidFill>
                          <a:latin typeface="Arial"/>
                          <a:ea typeface="Arial"/>
                        </a:rPr>
                        <a:t>preset</a:t>
                      </a:r>
                      <a:endParaRPr b="0" lang="en-IN" sz="1400" spc="-1" strike="noStrike">
                        <a:latin typeface="Times New Roman"/>
                      </a:endParaRPr>
                    </a:p>
                  </a:txBody>
                  <a:tcPr anchor="ctr" marL="152280" marR="152280">
                    <a:lnL w="9360">
                      <a:solidFill>
                        <a:srgbClr val="e1e4e5"/>
                      </a:solidFill>
                    </a:lnL>
                    <a:lnR w="9360">
                      <a:solidFill>
                        <a:srgbClr val="e1e4e5"/>
                      </a:solidFill>
                    </a:lnR>
                    <a:lnT w="9360">
                      <a:solidFill>
                        <a:srgbClr val="e1e4e5"/>
                      </a:solidFill>
                    </a:lnT>
                    <a:lnB w="9360">
                      <a:solidFill>
                        <a:srgbClr val="e1e4e5"/>
                      </a:solidFill>
                    </a:lnB>
                    <a:solidFill>
                      <a:srgbClr val="fcfcfc"/>
                    </a:solidFill>
                  </a:tcPr>
                </a:tc>
                <a:tc>
                  <a:txBody>
                    <a:bodyPr lIns="152280" rIns="152280" anchor="ctr">
                      <a:noAutofit/>
                    </a:bodyPr>
                    <a:p>
                      <a:pPr>
                        <a:lnSpc>
                          <a:spcPct val="100000"/>
                        </a:lnSpc>
                        <a:buNone/>
                      </a:pPr>
                      <a:r>
                        <a:rPr b="1" lang="en-IN" sz="1400" spc="-1" strike="noStrike">
                          <a:solidFill>
                            <a:srgbClr val="000000"/>
                          </a:solidFill>
                          <a:latin typeface="Arial"/>
                          <a:ea typeface="Arial"/>
                        </a:rPr>
                        <a:t>meaning</a:t>
                      </a:r>
                      <a:endParaRPr b="0" lang="en-IN" sz="1400" spc="-1" strike="noStrike">
                        <a:latin typeface="Times New Roman"/>
                      </a:endParaRPr>
                    </a:p>
                  </a:txBody>
                  <a:tcPr anchor="ctr" marL="152280" marR="152280">
                    <a:lnL w="9360">
                      <a:solidFill>
                        <a:srgbClr val="e1e4e5"/>
                      </a:solidFill>
                    </a:lnL>
                    <a:lnR w="9360">
                      <a:solidFill>
                        <a:srgbClr val="e1e4e5"/>
                      </a:solidFill>
                    </a:lnR>
                    <a:lnT w="9360">
                      <a:solidFill>
                        <a:srgbClr val="e1e4e5"/>
                      </a:solidFill>
                    </a:lnT>
                    <a:lnB w="9360">
                      <a:solidFill>
                        <a:srgbClr val="e1e4e5"/>
                      </a:solidFill>
                    </a:lnB>
                    <a:solidFill>
                      <a:srgbClr val="fcfcfc"/>
                    </a:solidFill>
                  </a:tcPr>
                </a:tc>
                <a:tc>
                  <a:txBody>
                    <a:bodyPr lIns="152280" rIns="152280" anchor="ctr">
                      <a:noAutofit/>
                    </a:bodyPr>
                    <a:p>
                      <a:pPr>
                        <a:lnSpc>
                          <a:spcPct val="100000"/>
                        </a:lnSpc>
                        <a:buNone/>
                      </a:pPr>
                      <a:r>
                        <a:rPr b="1" lang="en-IN" sz="1400" spc="-1" strike="noStrike">
                          <a:solidFill>
                            <a:srgbClr val="000000"/>
                          </a:solidFill>
                          <a:latin typeface="Arial"/>
                          <a:ea typeface="Arial"/>
                        </a:rPr>
                        <a:t>cron</a:t>
                      </a:r>
                      <a:endParaRPr b="0" lang="en-IN" sz="1400" spc="-1" strike="noStrike">
                        <a:latin typeface="Times New Roman"/>
                      </a:endParaRPr>
                    </a:p>
                  </a:txBody>
                  <a:tcPr anchor="ctr" marL="152280" marR="152280">
                    <a:lnL w="9360">
                      <a:solidFill>
                        <a:srgbClr val="e1e4e5"/>
                      </a:solidFill>
                    </a:lnL>
                    <a:lnR w="9360">
                      <a:solidFill>
                        <a:srgbClr val="e1e4e5"/>
                      </a:solidFill>
                    </a:lnR>
                    <a:lnT w="9360">
                      <a:solidFill>
                        <a:srgbClr val="e1e4e5"/>
                      </a:solidFill>
                    </a:lnT>
                    <a:lnB w="9360">
                      <a:solidFill>
                        <a:srgbClr val="e1e4e5"/>
                      </a:solidFill>
                    </a:lnB>
                    <a:solidFill>
                      <a:srgbClr val="fcfcfc"/>
                    </a:solidFill>
                  </a:tcPr>
                </a:tc>
              </a:tr>
              <a:tr h="0">
                <a:tc>
                  <a:txBody>
                    <a:bodyPr lIns="152280" rIns="152280" anchor="ctr">
                      <a:noAutofit/>
                    </a:bodyPr>
                    <a:p>
                      <a:pPr>
                        <a:lnSpc>
                          <a:spcPct val="100000"/>
                        </a:lnSpc>
                        <a:buNone/>
                      </a:pPr>
                      <a:r>
                        <a:rPr b="0" lang="en-IN" sz="1400" spc="-1" strike="noStrike">
                          <a:solidFill>
                            <a:srgbClr val="000000"/>
                          </a:solidFill>
                          <a:latin typeface="Arial"/>
                          <a:ea typeface="Arial"/>
                        </a:rPr>
                        <a:t>None</a:t>
                      </a:r>
                      <a:endParaRPr b="0" lang="en-IN" sz="1400" spc="-1" strike="noStrike">
                        <a:latin typeface="Times New Roman"/>
                      </a:endParaRPr>
                    </a:p>
                  </a:txBody>
                  <a:tcPr anchor="ctr" marL="152280" marR="152280">
                    <a:lnL w="9360">
                      <a:solidFill>
                        <a:srgbClr val="e1e4e5"/>
                      </a:solidFill>
                    </a:lnL>
                    <a:lnR w="9360">
                      <a:solidFill>
                        <a:srgbClr val="e1e4e5"/>
                      </a:solidFill>
                    </a:lnR>
                    <a:lnT w="9360">
                      <a:solidFill>
                        <a:srgbClr val="e1e4e5"/>
                      </a:solidFill>
                    </a:lnT>
                    <a:lnB w="9360">
                      <a:solidFill>
                        <a:srgbClr val="e1e4e5"/>
                      </a:solidFill>
                    </a:lnB>
                    <a:solidFill>
                      <a:srgbClr val="f3f6f6"/>
                    </a:solidFill>
                  </a:tcPr>
                </a:tc>
                <a:tc>
                  <a:txBody>
                    <a:bodyPr lIns="152280" rIns="152280" anchor="ctr">
                      <a:noAutofit/>
                    </a:bodyPr>
                    <a:p>
                      <a:pPr>
                        <a:lnSpc>
                          <a:spcPct val="100000"/>
                        </a:lnSpc>
                        <a:buNone/>
                      </a:pPr>
                      <a:r>
                        <a:rPr b="0" lang="en-US" sz="1400" spc="-1" strike="noStrike">
                          <a:solidFill>
                            <a:srgbClr val="000000"/>
                          </a:solidFill>
                          <a:latin typeface="Arial"/>
                          <a:ea typeface="Arial"/>
                        </a:rPr>
                        <a:t>Don’t schedule, use for exclusively “externally triggered” DAGs</a:t>
                      </a:r>
                      <a:endParaRPr b="0" lang="en-IN" sz="1400" spc="-1" strike="noStrike">
                        <a:latin typeface="Times New Roman"/>
                      </a:endParaRPr>
                    </a:p>
                  </a:txBody>
                  <a:tcPr anchor="ctr" marL="152280" marR="152280">
                    <a:lnL w="9360">
                      <a:solidFill>
                        <a:srgbClr val="e1e4e5"/>
                      </a:solidFill>
                    </a:lnL>
                    <a:lnR w="9360">
                      <a:solidFill>
                        <a:srgbClr val="e1e4e5"/>
                      </a:solidFill>
                    </a:lnR>
                    <a:lnT w="9360">
                      <a:solidFill>
                        <a:srgbClr val="e1e4e5"/>
                      </a:solidFill>
                    </a:lnT>
                    <a:lnB w="9360">
                      <a:solidFill>
                        <a:srgbClr val="e1e4e5"/>
                      </a:solidFill>
                    </a:lnB>
                    <a:solidFill>
                      <a:srgbClr val="f3f6f6"/>
                    </a:solidFill>
                  </a:tcPr>
                </a:tc>
                <a:tc>
                  <a:txBody>
                    <a:bodyPr lIns="152280" rIns="152280" anchor="ctr">
                      <a:noAutofit/>
                    </a:bodyPr>
                    <a:p>
                      <a:pPr>
                        <a:lnSpc>
                          <a:spcPct val="100000"/>
                        </a:lnSpc>
                        <a:buNone/>
                      </a:pPr>
                      <a:r>
                        <a:rPr b="0" lang="en-IN" sz="1400" spc="-1" strike="noStrike">
                          <a:solidFill>
                            <a:srgbClr val="000000"/>
                          </a:solidFill>
                          <a:latin typeface="Arial"/>
                          <a:ea typeface="Arial"/>
                        </a:rPr>
                        <a:t> </a:t>
                      </a:r>
                      <a:endParaRPr b="0" lang="en-IN" sz="1400" spc="-1" strike="noStrike">
                        <a:latin typeface="Times New Roman"/>
                      </a:endParaRPr>
                    </a:p>
                  </a:txBody>
                  <a:tcPr anchor="ctr" marL="152280" marR="152280">
                    <a:lnL w="9360">
                      <a:solidFill>
                        <a:srgbClr val="e1e4e5"/>
                      </a:solidFill>
                    </a:lnL>
                    <a:lnR w="9360">
                      <a:solidFill>
                        <a:srgbClr val="e1e4e5"/>
                      </a:solidFill>
                    </a:lnR>
                    <a:lnT w="9360">
                      <a:solidFill>
                        <a:srgbClr val="e1e4e5"/>
                      </a:solidFill>
                    </a:lnT>
                    <a:lnB w="9360">
                      <a:solidFill>
                        <a:srgbClr val="e1e4e5"/>
                      </a:solidFill>
                    </a:lnB>
                    <a:solidFill>
                      <a:srgbClr val="f3f6f6"/>
                    </a:solidFill>
                  </a:tcPr>
                </a:tc>
              </a:tr>
              <a:tr h="0">
                <a:tc>
                  <a:txBody>
                    <a:bodyPr lIns="152280" rIns="152280" anchor="ctr">
                      <a:noAutofit/>
                    </a:bodyPr>
                    <a:p>
                      <a:pPr>
                        <a:lnSpc>
                          <a:spcPct val="100000"/>
                        </a:lnSpc>
                        <a:buNone/>
                      </a:pPr>
                      <a:r>
                        <a:rPr b="0" lang="en-IN" sz="1400" spc="-1" strike="noStrike">
                          <a:solidFill>
                            <a:srgbClr val="000000"/>
                          </a:solidFill>
                          <a:latin typeface="Arial"/>
                          <a:ea typeface="Arial"/>
                        </a:rPr>
                        <a:t>@once</a:t>
                      </a:r>
                      <a:endParaRPr b="0" lang="en-IN" sz="1400" spc="-1" strike="noStrike">
                        <a:latin typeface="Times New Roman"/>
                      </a:endParaRPr>
                    </a:p>
                  </a:txBody>
                  <a:tcPr anchor="ctr" marL="152280" marR="152280">
                    <a:lnL w="9360">
                      <a:solidFill>
                        <a:srgbClr val="e1e4e5"/>
                      </a:solidFill>
                    </a:lnL>
                    <a:lnR w="9360">
                      <a:solidFill>
                        <a:srgbClr val="e1e4e5"/>
                      </a:solidFill>
                    </a:lnR>
                    <a:lnT w="9360">
                      <a:solidFill>
                        <a:srgbClr val="e1e4e5"/>
                      </a:solidFill>
                    </a:lnT>
                    <a:lnB w="9360">
                      <a:solidFill>
                        <a:srgbClr val="e1e4e5"/>
                      </a:solidFill>
                    </a:lnB>
                    <a:solidFill>
                      <a:srgbClr val="fcfcfc"/>
                    </a:solidFill>
                  </a:tcPr>
                </a:tc>
                <a:tc>
                  <a:txBody>
                    <a:bodyPr lIns="152280" rIns="152280" anchor="ctr">
                      <a:noAutofit/>
                    </a:bodyPr>
                    <a:p>
                      <a:pPr>
                        <a:lnSpc>
                          <a:spcPct val="100000"/>
                        </a:lnSpc>
                        <a:buNone/>
                      </a:pPr>
                      <a:r>
                        <a:rPr b="0" lang="en-US" sz="1400" spc="-1" strike="noStrike">
                          <a:solidFill>
                            <a:srgbClr val="000000"/>
                          </a:solidFill>
                          <a:latin typeface="Arial"/>
                          <a:ea typeface="Arial"/>
                        </a:rPr>
                        <a:t>Schedule once and only once</a:t>
                      </a:r>
                      <a:endParaRPr b="0" lang="en-IN" sz="1400" spc="-1" strike="noStrike">
                        <a:latin typeface="Times New Roman"/>
                      </a:endParaRPr>
                    </a:p>
                  </a:txBody>
                  <a:tcPr anchor="ctr" marL="152280" marR="152280">
                    <a:lnL w="9360">
                      <a:solidFill>
                        <a:srgbClr val="e1e4e5"/>
                      </a:solidFill>
                    </a:lnL>
                    <a:lnR w="9360">
                      <a:solidFill>
                        <a:srgbClr val="e1e4e5"/>
                      </a:solidFill>
                    </a:lnR>
                    <a:lnT w="9360">
                      <a:solidFill>
                        <a:srgbClr val="e1e4e5"/>
                      </a:solidFill>
                    </a:lnT>
                    <a:lnB w="9360">
                      <a:solidFill>
                        <a:srgbClr val="e1e4e5"/>
                      </a:solidFill>
                    </a:lnB>
                    <a:solidFill>
                      <a:srgbClr val="fcfcfc"/>
                    </a:solidFill>
                  </a:tcPr>
                </a:tc>
                <a:tc>
                  <a:txBody>
                    <a:bodyPr lIns="152280" rIns="152280" anchor="ctr">
                      <a:noAutofit/>
                    </a:bodyPr>
                    <a:p>
                      <a:pPr>
                        <a:lnSpc>
                          <a:spcPct val="100000"/>
                        </a:lnSpc>
                        <a:buNone/>
                      </a:pPr>
                      <a:r>
                        <a:rPr b="0" lang="en-IN" sz="1400" spc="-1" strike="noStrike">
                          <a:solidFill>
                            <a:srgbClr val="000000"/>
                          </a:solidFill>
                          <a:latin typeface="Arial"/>
                          <a:ea typeface="Arial"/>
                        </a:rPr>
                        <a:t> </a:t>
                      </a:r>
                      <a:endParaRPr b="0" lang="en-IN" sz="1400" spc="-1" strike="noStrike">
                        <a:latin typeface="Times New Roman"/>
                      </a:endParaRPr>
                    </a:p>
                  </a:txBody>
                  <a:tcPr anchor="ctr" marL="152280" marR="152280">
                    <a:lnL w="9360">
                      <a:solidFill>
                        <a:srgbClr val="e1e4e5"/>
                      </a:solidFill>
                    </a:lnL>
                    <a:lnR w="9360">
                      <a:solidFill>
                        <a:srgbClr val="e1e4e5"/>
                      </a:solidFill>
                    </a:lnR>
                    <a:lnT w="9360">
                      <a:solidFill>
                        <a:srgbClr val="e1e4e5"/>
                      </a:solidFill>
                    </a:lnT>
                    <a:lnB w="9360">
                      <a:solidFill>
                        <a:srgbClr val="e1e4e5"/>
                      </a:solidFill>
                    </a:lnB>
                    <a:solidFill>
                      <a:srgbClr val="fcfcfc"/>
                    </a:solidFill>
                  </a:tcPr>
                </a:tc>
              </a:tr>
              <a:tr h="0">
                <a:tc>
                  <a:txBody>
                    <a:bodyPr lIns="152280" rIns="152280" anchor="ctr">
                      <a:noAutofit/>
                    </a:bodyPr>
                    <a:p>
                      <a:pPr>
                        <a:lnSpc>
                          <a:spcPct val="100000"/>
                        </a:lnSpc>
                        <a:buNone/>
                      </a:pPr>
                      <a:r>
                        <a:rPr b="0" lang="en-IN" sz="1400" spc="-1" strike="noStrike">
                          <a:solidFill>
                            <a:srgbClr val="000000"/>
                          </a:solidFill>
                          <a:latin typeface="Arial"/>
                          <a:ea typeface="Arial"/>
                        </a:rPr>
                        <a:t>@hourly</a:t>
                      </a:r>
                      <a:endParaRPr b="0" lang="en-IN" sz="1400" spc="-1" strike="noStrike">
                        <a:latin typeface="Times New Roman"/>
                      </a:endParaRPr>
                    </a:p>
                  </a:txBody>
                  <a:tcPr anchor="ctr" marL="152280" marR="152280">
                    <a:lnL w="9360">
                      <a:solidFill>
                        <a:srgbClr val="e1e4e5"/>
                      </a:solidFill>
                    </a:lnL>
                    <a:lnR w="9360">
                      <a:solidFill>
                        <a:srgbClr val="e1e4e5"/>
                      </a:solidFill>
                    </a:lnR>
                    <a:lnT w="9360">
                      <a:solidFill>
                        <a:srgbClr val="e1e4e5"/>
                      </a:solidFill>
                    </a:lnT>
                    <a:lnB w="9360">
                      <a:solidFill>
                        <a:srgbClr val="e1e4e5"/>
                      </a:solidFill>
                    </a:lnB>
                    <a:solidFill>
                      <a:srgbClr val="f3f6f6"/>
                    </a:solidFill>
                  </a:tcPr>
                </a:tc>
                <a:tc>
                  <a:txBody>
                    <a:bodyPr lIns="152280" rIns="152280" anchor="ctr">
                      <a:noAutofit/>
                    </a:bodyPr>
                    <a:p>
                      <a:pPr>
                        <a:lnSpc>
                          <a:spcPct val="100000"/>
                        </a:lnSpc>
                        <a:buNone/>
                      </a:pPr>
                      <a:r>
                        <a:rPr b="0" lang="en-US" sz="1400" spc="-1" strike="noStrike">
                          <a:solidFill>
                            <a:srgbClr val="000000"/>
                          </a:solidFill>
                          <a:latin typeface="Arial"/>
                          <a:ea typeface="Arial"/>
                        </a:rPr>
                        <a:t>Run once an hour at the beginning of the hour</a:t>
                      </a:r>
                      <a:endParaRPr b="0" lang="en-IN" sz="1400" spc="-1" strike="noStrike">
                        <a:latin typeface="Times New Roman"/>
                      </a:endParaRPr>
                    </a:p>
                  </a:txBody>
                  <a:tcPr anchor="ctr" marL="152280" marR="152280">
                    <a:lnL w="9360">
                      <a:solidFill>
                        <a:srgbClr val="e1e4e5"/>
                      </a:solidFill>
                    </a:lnL>
                    <a:lnR w="9360">
                      <a:solidFill>
                        <a:srgbClr val="e1e4e5"/>
                      </a:solidFill>
                    </a:lnR>
                    <a:lnT w="9360">
                      <a:solidFill>
                        <a:srgbClr val="e1e4e5"/>
                      </a:solidFill>
                    </a:lnT>
                    <a:lnB w="9360">
                      <a:solidFill>
                        <a:srgbClr val="e1e4e5"/>
                      </a:solidFill>
                    </a:lnB>
                    <a:solidFill>
                      <a:srgbClr val="f3f6f6"/>
                    </a:solidFill>
                  </a:tcPr>
                </a:tc>
                <a:tc>
                  <a:txBody>
                    <a:bodyPr lIns="152280" rIns="152280" anchor="ctr">
                      <a:noAutofit/>
                    </a:bodyPr>
                    <a:p>
                      <a:pPr>
                        <a:lnSpc>
                          <a:spcPct val="100000"/>
                        </a:lnSpc>
                        <a:buNone/>
                      </a:pPr>
                      <a:r>
                        <a:rPr b="0" lang="en-IN" sz="1400" spc="-1" strike="noStrike">
                          <a:solidFill>
                            <a:srgbClr val="000000"/>
                          </a:solidFill>
                          <a:latin typeface="Arial"/>
                          <a:ea typeface="Arial"/>
                        </a:rPr>
                        <a:t>0 * * * *</a:t>
                      </a:r>
                      <a:endParaRPr b="0" lang="en-IN" sz="1400" spc="-1" strike="noStrike">
                        <a:latin typeface="Times New Roman"/>
                      </a:endParaRPr>
                    </a:p>
                  </a:txBody>
                  <a:tcPr anchor="ctr" marL="152280" marR="152280">
                    <a:lnL w="9360">
                      <a:solidFill>
                        <a:srgbClr val="e1e4e5"/>
                      </a:solidFill>
                    </a:lnL>
                    <a:lnR w="9360">
                      <a:solidFill>
                        <a:srgbClr val="e1e4e5"/>
                      </a:solidFill>
                    </a:lnR>
                    <a:lnT w="9360">
                      <a:solidFill>
                        <a:srgbClr val="e1e4e5"/>
                      </a:solidFill>
                    </a:lnT>
                    <a:lnB w="9360">
                      <a:solidFill>
                        <a:srgbClr val="e1e4e5"/>
                      </a:solidFill>
                    </a:lnB>
                    <a:solidFill>
                      <a:srgbClr val="f3f6f6"/>
                    </a:solidFill>
                  </a:tcPr>
                </a:tc>
              </a:tr>
              <a:tr h="0">
                <a:tc>
                  <a:txBody>
                    <a:bodyPr lIns="152280" rIns="152280" anchor="ctr">
                      <a:noAutofit/>
                    </a:bodyPr>
                    <a:p>
                      <a:pPr>
                        <a:lnSpc>
                          <a:spcPct val="100000"/>
                        </a:lnSpc>
                        <a:buNone/>
                      </a:pPr>
                      <a:r>
                        <a:rPr b="0" lang="en-IN" sz="1400" spc="-1" strike="noStrike">
                          <a:solidFill>
                            <a:srgbClr val="000000"/>
                          </a:solidFill>
                          <a:latin typeface="Arial"/>
                          <a:ea typeface="Arial"/>
                        </a:rPr>
                        <a:t>@daily</a:t>
                      </a:r>
                      <a:endParaRPr b="0" lang="en-IN" sz="1400" spc="-1" strike="noStrike">
                        <a:latin typeface="Times New Roman"/>
                      </a:endParaRPr>
                    </a:p>
                  </a:txBody>
                  <a:tcPr anchor="ctr" marL="152280" marR="152280">
                    <a:lnL w="9360">
                      <a:solidFill>
                        <a:srgbClr val="e1e4e5"/>
                      </a:solidFill>
                    </a:lnL>
                    <a:lnR w="9360">
                      <a:solidFill>
                        <a:srgbClr val="e1e4e5"/>
                      </a:solidFill>
                    </a:lnR>
                    <a:lnT w="9360">
                      <a:solidFill>
                        <a:srgbClr val="e1e4e5"/>
                      </a:solidFill>
                    </a:lnT>
                    <a:lnB w="9360">
                      <a:solidFill>
                        <a:srgbClr val="e1e4e5"/>
                      </a:solidFill>
                    </a:lnB>
                    <a:solidFill>
                      <a:srgbClr val="fcfcfc"/>
                    </a:solidFill>
                  </a:tcPr>
                </a:tc>
                <a:tc>
                  <a:txBody>
                    <a:bodyPr lIns="152280" rIns="152280" anchor="ctr">
                      <a:noAutofit/>
                    </a:bodyPr>
                    <a:p>
                      <a:pPr>
                        <a:lnSpc>
                          <a:spcPct val="100000"/>
                        </a:lnSpc>
                        <a:buNone/>
                      </a:pPr>
                      <a:r>
                        <a:rPr b="0" lang="en-US" sz="1400" spc="-1" strike="noStrike">
                          <a:solidFill>
                            <a:srgbClr val="000000"/>
                          </a:solidFill>
                          <a:latin typeface="Arial"/>
                          <a:ea typeface="Arial"/>
                        </a:rPr>
                        <a:t>Run once a day at midnight</a:t>
                      </a:r>
                      <a:endParaRPr b="0" lang="en-IN" sz="1400" spc="-1" strike="noStrike">
                        <a:latin typeface="Times New Roman"/>
                      </a:endParaRPr>
                    </a:p>
                  </a:txBody>
                  <a:tcPr anchor="ctr" marL="152280" marR="152280">
                    <a:lnL w="9360">
                      <a:solidFill>
                        <a:srgbClr val="e1e4e5"/>
                      </a:solidFill>
                    </a:lnL>
                    <a:lnR w="9360">
                      <a:solidFill>
                        <a:srgbClr val="e1e4e5"/>
                      </a:solidFill>
                    </a:lnR>
                    <a:lnT w="9360">
                      <a:solidFill>
                        <a:srgbClr val="e1e4e5"/>
                      </a:solidFill>
                    </a:lnT>
                    <a:lnB w="9360">
                      <a:solidFill>
                        <a:srgbClr val="e1e4e5"/>
                      </a:solidFill>
                    </a:lnB>
                    <a:solidFill>
                      <a:srgbClr val="fcfcfc"/>
                    </a:solidFill>
                  </a:tcPr>
                </a:tc>
                <a:tc>
                  <a:txBody>
                    <a:bodyPr lIns="152280" rIns="152280" anchor="ctr">
                      <a:noAutofit/>
                    </a:bodyPr>
                    <a:p>
                      <a:pPr>
                        <a:lnSpc>
                          <a:spcPct val="100000"/>
                        </a:lnSpc>
                        <a:buNone/>
                      </a:pPr>
                      <a:r>
                        <a:rPr b="0" lang="en-IN" sz="1400" spc="-1" strike="noStrike">
                          <a:solidFill>
                            <a:srgbClr val="000000"/>
                          </a:solidFill>
                          <a:latin typeface="Arial"/>
                          <a:ea typeface="Arial"/>
                        </a:rPr>
                        <a:t>0 0 * * *</a:t>
                      </a:r>
                      <a:endParaRPr b="0" lang="en-IN" sz="1400" spc="-1" strike="noStrike">
                        <a:latin typeface="Times New Roman"/>
                      </a:endParaRPr>
                    </a:p>
                  </a:txBody>
                  <a:tcPr anchor="ctr" marL="152280" marR="152280">
                    <a:lnL w="9360">
                      <a:solidFill>
                        <a:srgbClr val="e1e4e5"/>
                      </a:solidFill>
                    </a:lnL>
                    <a:lnR w="9360">
                      <a:solidFill>
                        <a:srgbClr val="e1e4e5"/>
                      </a:solidFill>
                    </a:lnR>
                    <a:lnT w="9360">
                      <a:solidFill>
                        <a:srgbClr val="e1e4e5"/>
                      </a:solidFill>
                    </a:lnT>
                    <a:lnB w="9360">
                      <a:solidFill>
                        <a:srgbClr val="e1e4e5"/>
                      </a:solidFill>
                    </a:lnB>
                    <a:solidFill>
                      <a:srgbClr val="fcfcfc"/>
                    </a:solidFill>
                  </a:tcPr>
                </a:tc>
              </a:tr>
              <a:tr h="0">
                <a:tc>
                  <a:txBody>
                    <a:bodyPr lIns="152280" rIns="152280" anchor="ctr">
                      <a:noAutofit/>
                    </a:bodyPr>
                    <a:p>
                      <a:pPr>
                        <a:lnSpc>
                          <a:spcPct val="100000"/>
                        </a:lnSpc>
                        <a:buNone/>
                      </a:pPr>
                      <a:r>
                        <a:rPr b="0" lang="en-IN" sz="1400" spc="-1" strike="noStrike">
                          <a:solidFill>
                            <a:srgbClr val="000000"/>
                          </a:solidFill>
                          <a:latin typeface="Arial"/>
                          <a:ea typeface="Arial"/>
                        </a:rPr>
                        <a:t>@weekly</a:t>
                      </a:r>
                      <a:endParaRPr b="0" lang="en-IN" sz="1400" spc="-1" strike="noStrike">
                        <a:latin typeface="Times New Roman"/>
                      </a:endParaRPr>
                    </a:p>
                  </a:txBody>
                  <a:tcPr anchor="ctr" marL="152280" marR="152280">
                    <a:lnL w="9360">
                      <a:solidFill>
                        <a:srgbClr val="e1e4e5"/>
                      </a:solidFill>
                    </a:lnL>
                    <a:lnR w="9360">
                      <a:solidFill>
                        <a:srgbClr val="e1e4e5"/>
                      </a:solidFill>
                    </a:lnR>
                    <a:lnT w="9360">
                      <a:solidFill>
                        <a:srgbClr val="e1e4e5"/>
                      </a:solidFill>
                    </a:lnT>
                    <a:lnB w="9360">
                      <a:solidFill>
                        <a:srgbClr val="e1e4e5"/>
                      </a:solidFill>
                    </a:lnB>
                    <a:solidFill>
                      <a:srgbClr val="f3f6f6"/>
                    </a:solidFill>
                  </a:tcPr>
                </a:tc>
                <a:tc>
                  <a:txBody>
                    <a:bodyPr lIns="152280" rIns="152280" anchor="ctr">
                      <a:noAutofit/>
                    </a:bodyPr>
                    <a:p>
                      <a:pPr>
                        <a:lnSpc>
                          <a:spcPct val="100000"/>
                        </a:lnSpc>
                        <a:buNone/>
                      </a:pPr>
                      <a:r>
                        <a:rPr b="0" lang="en-US" sz="1400" spc="-1" strike="noStrike">
                          <a:solidFill>
                            <a:srgbClr val="000000"/>
                          </a:solidFill>
                          <a:latin typeface="Arial"/>
                          <a:ea typeface="Arial"/>
                        </a:rPr>
                        <a:t>Run once a week at midnight on Sunday morning</a:t>
                      </a:r>
                      <a:endParaRPr b="0" lang="en-IN" sz="1400" spc="-1" strike="noStrike">
                        <a:latin typeface="Times New Roman"/>
                      </a:endParaRPr>
                    </a:p>
                  </a:txBody>
                  <a:tcPr anchor="ctr" marL="152280" marR="152280">
                    <a:lnL w="9360">
                      <a:solidFill>
                        <a:srgbClr val="e1e4e5"/>
                      </a:solidFill>
                    </a:lnL>
                    <a:lnR w="9360">
                      <a:solidFill>
                        <a:srgbClr val="e1e4e5"/>
                      </a:solidFill>
                    </a:lnR>
                    <a:lnT w="9360">
                      <a:solidFill>
                        <a:srgbClr val="e1e4e5"/>
                      </a:solidFill>
                    </a:lnT>
                    <a:lnB w="9360">
                      <a:solidFill>
                        <a:srgbClr val="e1e4e5"/>
                      </a:solidFill>
                    </a:lnB>
                    <a:solidFill>
                      <a:srgbClr val="f3f6f6"/>
                    </a:solidFill>
                  </a:tcPr>
                </a:tc>
                <a:tc>
                  <a:txBody>
                    <a:bodyPr lIns="152280" rIns="152280" anchor="ctr">
                      <a:noAutofit/>
                    </a:bodyPr>
                    <a:p>
                      <a:pPr>
                        <a:lnSpc>
                          <a:spcPct val="100000"/>
                        </a:lnSpc>
                        <a:buNone/>
                      </a:pPr>
                      <a:r>
                        <a:rPr b="0" lang="en-IN" sz="1400" spc="-1" strike="noStrike">
                          <a:solidFill>
                            <a:srgbClr val="000000"/>
                          </a:solidFill>
                          <a:latin typeface="Arial"/>
                          <a:ea typeface="Arial"/>
                        </a:rPr>
                        <a:t>0 0 * * 0</a:t>
                      </a:r>
                      <a:endParaRPr b="0" lang="en-IN" sz="1400" spc="-1" strike="noStrike">
                        <a:latin typeface="Times New Roman"/>
                      </a:endParaRPr>
                    </a:p>
                  </a:txBody>
                  <a:tcPr anchor="ctr" marL="152280" marR="152280">
                    <a:lnL w="9360">
                      <a:solidFill>
                        <a:srgbClr val="e1e4e5"/>
                      </a:solidFill>
                    </a:lnL>
                    <a:lnR w="9360">
                      <a:solidFill>
                        <a:srgbClr val="e1e4e5"/>
                      </a:solidFill>
                    </a:lnR>
                    <a:lnT w="9360">
                      <a:solidFill>
                        <a:srgbClr val="e1e4e5"/>
                      </a:solidFill>
                    </a:lnT>
                    <a:lnB w="9360">
                      <a:solidFill>
                        <a:srgbClr val="e1e4e5"/>
                      </a:solidFill>
                    </a:lnB>
                    <a:solidFill>
                      <a:srgbClr val="f3f6f6"/>
                    </a:solidFill>
                  </a:tcPr>
                </a:tc>
              </a:tr>
              <a:tr h="0">
                <a:tc>
                  <a:txBody>
                    <a:bodyPr lIns="152280" rIns="152280" anchor="ctr">
                      <a:noAutofit/>
                    </a:bodyPr>
                    <a:p>
                      <a:pPr>
                        <a:lnSpc>
                          <a:spcPct val="100000"/>
                        </a:lnSpc>
                        <a:buNone/>
                      </a:pPr>
                      <a:r>
                        <a:rPr b="0" lang="en-IN" sz="1400" spc="-1" strike="noStrike">
                          <a:solidFill>
                            <a:srgbClr val="000000"/>
                          </a:solidFill>
                          <a:latin typeface="Arial"/>
                          <a:ea typeface="Arial"/>
                        </a:rPr>
                        <a:t>@monthly</a:t>
                      </a:r>
                      <a:endParaRPr b="0" lang="en-IN" sz="1400" spc="-1" strike="noStrike">
                        <a:latin typeface="Times New Roman"/>
                      </a:endParaRPr>
                    </a:p>
                  </a:txBody>
                  <a:tcPr anchor="ctr" marL="152280" marR="152280">
                    <a:lnL w="9360">
                      <a:solidFill>
                        <a:srgbClr val="e1e4e5"/>
                      </a:solidFill>
                    </a:lnL>
                    <a:lnR w="9360">
                      <a:solidFill>
                        <a:srgbClr val="e1e4e5"/>
                      </a:solidFill>
                    </a:lnR>
                    <a:lnT w="9360">
                      <a:solidFill>
                        <a:srgbClr val="e1e4e5"/>
                      </a:solidFill>
                    </a:lnT>
                    <a:lnB w="9360">
                      <a:solidFill>
                        <a:srgbClr val="e1e4e5"/>
                      </a:solidFill>
                    </a:lnB>
                    <a:solidFill>
                      <a:srgbClr val="fcfcfc"/>
                    </a:solidFill>
                  </a:tcPr>
                </a:tc>
                <a:tc>
                  <a:txBody>
                    <a:bodyPr lIns="152280" rIns="152280" anchor="ctr">
                      <a:noAutofit/>
                    </a:bodyPr>
                    <a:p>
                      <a:pPr>
                        <a:lnSpc>
                          <a:spcPct val="100000"/>
                        </a:lnSpc>
                        <a:buNone/>
                      </a:pPr>
                      <a:r>
                        <a:rPr b="0" lang="en-US" sz="1400" spc="-1" strike="noStrike">
                          <a:solidFill>
                            <a:srgbClr val="000000"/>
                          </a:solidFill>
                          <a:latin typeface="Arial"/>
                          <a:ea typeface="Arial"/>
                        </a:rPr>
                        <a:t>Run once a month at midnight of the first day of the month</a:t>
                      </a:r>
                      <a:endParaRPr b="0" lang="en-IN" sz="1400" spc="-1" strike="noStrike">
                        <a:latin typeface="Times New Roman"/>
                      </a:endParaRPr>
                    </a:p>
                  </a:txBody>
                  <a:tcPr anchor="ctr" marL="152280" marR="152280">
                    <a:lnL w="9360">
                      <a:solidFill>
                        <a:srgbClr val="e1e4e5"/>
                      </a:solidFill>
                    </a:lnL>
                    <a:lnR w="9360">
                      <a:solidFill>
                        <a:srgbClr val="e1e4e5"/>
                      </a:solidFill>
                    </a:lnR>
                    <a:lnT w="9360">
                      <a:solidFill>
                        <a:srgbClr val="e1e4e5"/>
                      </a:solidFill>
                    </a:lnT>
                    <a:lnB w="9360">
                      <a:solidFill>
                        <a:srgbClr val="e1e4e5"/>
                      </a:solidFill>
                    </a:lnB>
                    <a:solidFill>
                      <a:srgbClr val="fcfcfc"/>
                    </a:solidFill>
                  </a:tcPr>
                </a:tc>
                <a:tc>
                  <a:txBody>
                    <a:bodyPr lIns="152280" rIns="152280" anchor="ctr">
                      <a:noAutofit/>
                    </a:bodyPr>
                    <a:p>
                      <a:pPr>
                        <a:lnSpc>
                          <a:spcPct val="100000"/>
                        </a:lnSpc>
                        <a:buNone/>
                      </a:pPr>
                      <a:r>
                        <a:rPr b="0" lang="en-IN" sz="1400" spc="-1" strike="noStrike">
                          <a:solidFill>
                            <a:srgbClr val="000000"/>
                          </a:solidFill>
                          <a:latin typeface="Arial"/>
                          <a:ea typeface="Arial"/>
                        </a:rPr>
                        <a:t>0 0 1 * *</a:t>
                      </a:r>
                      <a:endParaRPr b="0" lang="en-IN" sz="1400" spc="-1" strike="noStrike">
                        <a:latin typeface="Times New Roman"/>
                      </a:endParaRPr>
                    </a:p>
                  </a:txBody>
                  <a:tcPr anchor="ctr" marL="152280" marR="152280">
                    <a:lnL w="9360">
                      <a:solidFill>
                        <a:srgbClr val="e1e4e5"/>
                      </a:solidFill>
                    </a:lnL>
                    <a:lnR w="9360">
                      <a:solidFill>
                        <a:srgbClr val="e1e4e5"/>
                      </a:solidFill>
                    </a:lnR>
                    <a:lnT w="9360">
                      <a:solidFill>
                        <a:srgbClr val="e1e4e5"/>
                      </a:solidFill>
                    </a:lnT>
                    <a:lnB w="9360">
                      <a:solidFill>
                        <a:srgbClr val="e1e4e5"/>
                      </a:solidFill>
                    </a:lnB>
                    <a:solidFill>
                      <a:srgbClr val="fcfcfc"/>
                    </a:solidFill>
                  </a:tcPr>
                </a:tc>
              </a:tr>
              <a:tr h="0">
                <a:tc>
                  <a:txBody>
                    <a:bodyPr lIns="152280" rIns="152280" anchor="ctr">
                      <a:noAutofit/>
                    </a:bodyPr>
                    <a:p>
                      <a:pPr>
                        <a:lnSpc>
                          <a:spcPct val="100000"/>
                        </a:lnSpc>
                        <a:buNone/>
                      </a:pPr>
                      <a:r>
                        <a:rPr b="0" lang="en-IN" sz="1400" spc="-1" strike="noStrike">
                          <a:solidFill>
                            <a:srgbClr val="000000"/>
                          </a:solidFill>
                          <a:latin typeface="Arial"/>
                          <a:ea typeface="Arial"/>
                        </a:rPr>
                        <a:t>@yearly</a:t>
                      </a:r>
                      <a:endParaRPr b="0" lang="en-IN" sz="1400" spc="-1" strike="noStrike">
                        <a:latin typeface="Times New Roman"/>
                      </a:endParaRPr>
                    </a:p>
                  </a:txBody>
                  <a:tcPr anchor="ctr" marL="152280" marR="152280">
                    <a:lnL w="9360">
                      <a:solidFill>
                        <a:srgbClr val="e1e4e5"/>
                      </a:solidFill>
                    </a:lnL>
                    <a:lnR w="9360">
                      <a:solidFill>
                        <a:srgbClr val="e1e4e5"/>
                      </a:solidFill>
                    </a:lnR>
                    <a:lnT w="9360">
                      <a:solidFill>
                        <a:srgbClr val="e1e4e5"/>
                      </a:solidFill>
                    </a:lnT>
                    <a:lnB w="9360">
                      <a:solidFill>
                        <a:srgbClr val="e1e4e5"/>
                      </a:solidFill>
                    </a:lnB>
                    <a:solidFill>
                      <a:srgbClr val="f3f6f6"/>
                    </a:solidFill>
                  </a:tcPr>
                </a:tc>
                <a:tc>
                  <a:txBody>
                    <a:bodyPr lIns="152280" rIns="152280" anchor="ctr">
                      <a:noAutofit/>
                    </a:bodyPr>
                    <a:p>
                      <a:pPr>
                        <a:lnSpc>
                          <a:spcPct val="100000"/>
                        </a:lnSpc>
                        <a:buNone/>
                      </a:pPr>
                      <a:r>
                        <a:rPr b="0" lang="en-US" sz="1400" spc="-1" strike="noStrike">
                          <a:solidFill>
                            <a:srgbClr val="000000"/>
                          </a:solidFill>
                          <a:latin typeface="Arial"/>
                          <a:ea typeface="Arial"/>
                        </a:rPr>
                        <a:t>Run once a year at midnight of January 1</a:t>
                      </a:r>
                      <a:endParaRPr b="0" lang="en-IN" sz="1400" spc="-1" strike="noStrike">
                        <a:latin typeface="Times New Roman"/>
                      </a:endParaRPr>
                    </a:p>
                  </a:txBody>
                  <a:tcPr anchor="ctr" marL="152280" marR="152280">
                    <a:lnL w="9360">
                      <a:solidFill>
                        <a:srgbClr val="e1e4e5"/>
                      </a:solidFill>
                    </a:lnL>
                    <a:lnR w="9360">
                      <a:solidFill>
                        <a:srgbClr val="e1e4e5"/>
                      </a:solidFill>
                    </a:lnR>
                    <a:lnT w="9360">
                      <a:solidFill>
                        <a:srgbClr val="e1e4e5"/>
                      </a:solidFill>
                    </a:lnT>
                    <a:lnB w="9360">
                      <a:solidFill>
                        <a:srgbClr val="e1e4e5"/>
                      </a:solidFill>
                    </a:lnB>
                    <a:solidFill>
                      <a:srgbClr val="f3f6f6"/>
                    </a:solidFill>
                  </a:tcPr>
                </a:tc>
                <a:tc>
                  <a:txBody>
                    <a:bodyPr lIns="152280" rIns="152280" anchor="ctr">
                      <a:noAutofit/>
                    </a:bodyPr>
                    <a:p>
                      <a:pPr>
                        <a:lnSpc>
                          <a:spcPct val="100000"/>
                        </a:lnSpc>
                        <a:buNone/>
                      </a:pPr>
                      <a:r>
                        <a:rPr b="0" lang="en-IN" sz="1400" spc="-1" strike="noStrike">
                          <a:solidFill>
                            <a:srgbClr val="000000"/>
                          </a:solidFill>
                          <a:latin typeface="Arial"/>
                          <a:ea typeface="Arial"/>
                        </a:rPr>
                        <a:t>0 0 1 1 *</a:t>
                      </a:r>
                      <a:endParaRPr b="0" lang="en-IN" sz="1400" spc="-1" strike="noStrike">
                        <a:latin typeface="Times New Roman"/>
                      </a:endParaRPr>
                    </a:p>
                  </a:txBody>
                  <a:tcPr anchor="ctr" marL="152280" marR="152280">
                    <a:lnL w="9360">
                      <a:solidFill>
                        <a:srgbClr val="e1e4e5"/>
                      </a:solidFill>
                    </a:lnL>
                    <a:lnR w="9360">
                      <a:solidFill>
                        <a:srgbClr val="e1e4e5"/>
                      </a:solidFill>
                    </a:lnR>
                    <a:lnT w="9360">
                      <a:solidFill>
                        <a:srgbClr val="e1e4e5"/>
                      </a:solidFill>
                    </a:lnT>
                    <a:lnB w="9360">
                      <a:solidFill>
                        <a:srgbClr val="e1e4e5"/>
                      </a:solidFill>
                    </a:lnB>
                    <a:solidFill>
                      <a:srgbClr val="f3f6f6"/>
                    </a:solidFill>
                  </a:tcPr>
                </a:tc>
              </a:tr>
            </a:tbl>
          </a:graphicData>
        </a:graphic>
      </p:graphicFrame>
    </p:spTree>
  </p:cSld>
  <mc:AlternateContent>
    <mc:Choice Requires="p14">
      <p:transition p14:dur="10"/>
    </mc:Choice>
    <mc:Fallback>
      <p:transition/>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5" name="PlaceHolder 1"/>
          <p:cNvSpPr>
            <a:spLocks noGrp="1"/>
          </p:cNvSpPr>
          <p:nvPr>
            <p:ph type="title"/>
          </p:nvPr>
        </p:nvSpPr>
        <p:spPr>
          <a:xfrm>
            <a:off x="419040" y="708480"/>
            <a:ext cx="11301120" cy="496800"/>
          </a:xfrm>
          <a:prstGeom prst="rect">
            <a:avLst/>
          </a:prstGeom>
          <a:noFill/>
          <a:ln w="9360">
            <a:noFill/>
          </a:ln>
        </p:spPr>
        <p:txBody>
          <a:bodyPr numCol="1" spcCol="0" lIns="16920" rIns="16920" tIns="16920" bIns="16920" anchor="t">
            <a:noAutofit/>
          </a:bodyPr>
          <a:p>
            <a:pPr>
              <a:lnSpc>
                <a:spcPct val="100000"/>
              </a:lnSpc>
              <a:buNone/>
            </a:pPr>
            <a:r>
              <a:rPr b="1" lang="en-US" sz="3200" spc="-1" strike="noStrike">
                <a:solidFill>
                  <a:srgbClr val="095a82"/>
                </a:solidFill>
                <a:latin typeface="Calibri"/>
                <a:ea typeface="Corbel"/>
              </a:rPr>
              <a:t>Creating Airflow Instance</a:t>
            </a:r>
            <a:endParaRPr b="0" lang="en-IN" sz="3200" spc="-1" strike="noStrike">
              <a:latin typeface="Arial"/>
            </a:endParaRPr>
          </a:p>
        </p:txBody>
      </p:sp>
      <p:sp>
        <p:nvSpPr>
          <p:cNvPr id="426" name="PlaceHolder 2"/>
          <p:cNvSpPr>
            <a:spLocks noGrp="1"/>
          </p:cNvSpPr>
          <p:nvPr>
            <p:ph/>
          </p:nvPr>
        </p:nvSpPr>
        <p:spPr>
          <a:xfrm>
            <a:off x="630360" y="1527840"/>
            <a:ext cx="9089640" cy="3214080"/>
          </a:xfrm>
          <a:prstGeom prst="rect">
            <a:avLst/>
          </a:prstGeom>
          <a:noFill/>
          <a:ln w="0">
            <a:noFill/>
          </a:ln>
        </p:spPr>
        <p:txBody>
          <a:bodyPr lIns="90000" rIns="90000" tIns="91440" bIns="91440" anchor="t">
            <a:noAutofit/>
          </a:bodyPr>
          <a:p>
            <a:pPr marL="457200" indent="-343080">
              <a:lnSpc>
                <a:spcPct val="115000"/>
              </a:lnSpc>
              <a:buClr>
                <a:srgbClr val="000000"/>
              </a:buClr>
              <a:buFont typeface="Arial"/>
              <a:buChar char="●"/>
            </a:pPr>
            <a:r>
              <a:rPr b="0" lang="en-US" sz="2000" spc="-1" strike="noStrike">
                <a:solidFill>
                  <a:srgbClr val="000000"/>
                </a:solidFill>
                <a:latin typeface="Calibri"/>
                <a:ea typeface="Candara"/>
              </a:rPr>
              <a:t>Step 1: Set Up the Virtual Environment. To work with Airflow on Windows, you need to set up a virtual environment. ...</a:t>
            </a:r>
            <a:endParaRPr b="0" lang="en-IN" sz="2000" spc="-1" strike="noStrike">
              <a:latin typeface="Arial"/>
            </a:endParaRPr>
          </a:p>
          <a:p>
            <a:pPr marL="457200" indent="-343080">
              <a:lnSpc>
                <a:spcPct val="115000"/>
              </a:lnSpc>
              <a:buClr>
                <a:srgbClr val="000000"/>
              </a:buClr>
              <a:buFont typeface="Arial"/>
              <a:buChar char="●"/>
            </a:pPr>
            <a:r>
              <a:rPr b="0" lang="en-US" sz="2000" spc="-1" strike="noStrike">
                <a:solidFill>
                  <a:srgbClr val="000000"/>
                </a:solidFill>
                <a:latin typeface="Calibri"/>
                <a:ea typeface="Candara"/>
              </a:rPr>
              <a:t>Step 2: Set Up the Airflow Directory. ...</a:t>
            </a:r>
            <a:endParaRPr b="0" lang="en-IN" sz="2000" spc="-1" strike="noStrike">
              <a:latin typeface="Arial"/>
            </a:endParaRPr>
          </a:p>
          <a:p>
            <a:pPr marL="457200" indent="-343080">
              <a:lnSpc>
                <a:spcPct val="115000"/>
              </a:lnSpc>
              <a:buClr>
                <a:srgbClr val="000000"/>
              </a:buClr>
              <a:buFont typeface="Arial"/>
              <a:buChar char="●"/>
            </a:pPr>
            <a:r>
              <a:rPr b="0" lang="en-US" sz="2000" spc="-1" strike="noStrike">
                <a:solidFill>
                  <a:srgbClr val="000000"/>
                </a:solidFill>
                <a:latin typeface="Calibri"/>
                <a:ea typeface="Candara"/>
              </a:rPr>
              <a:t>Step 3: Install Apache Airflow. ...</a:t>
            </a:r>
            <a:endParaRPr b="0" lang="en-IN" sz="2000" spc="-1" strike="noStrike">
              <a:latin typeface="Arial"/>
            </a:endParaRPr>
          </a:p>
          <a:p>
            <a:pPr marL="457200" indent="-343080">
              <a:lnSpc>
                <a:spcPct val="115000"/>
              </a:lnSpc>
              <a:buClr>
                <a:srgbClr val="000000"/>
              </a:buClr>
              <a:buFont typeface="Arial"/>
              <a:buChar char="●"/>
            </a:pPr>
            <a:r>
              <a:rPr b="0" lang="en-US" sz="2000" spc="-1" strike="noStrike">
                <a:solidFill>
                  <a:srgbClr val="000000"/>
                </a:solidFill>
                <a:latin typeface="Calibri"/>
                <a:ea typeface="Candara"/>
              </a:rPr>
              <a:t>Step 4: Create an Airflow User. ...</a:t>
            </a:r>
            <a:endParaRPr b="0" lang="en-IN" sz="2000" spc="-1" strike="noStrike">
              <a:latin typeface="Arial"/>
            </a:endParaRPr>
          </a:p>
          <a:p>
            <a:pPr marL="457200" indent="-343080">
              <a:lnSpc>
                <a:spcPct val="115000"/>
              </a:lnSpc>
              <a:buClr>
                <a:srgbClr val="000000"/>
              </a:buClr>
              <a:buFont typeface="Arial"/>
              <a:buChar char="●"/>
            </a:pPr>
            <a:r>
              <a:rPr b="0" lang="en-US" sz="2000" spc="-1" strike="noStrike">
                <a:solidFill>
                  <a:srgbClr val="000000"/>
                </a:solidFill>
                <a:latin typeface="Calibri"/>
                <a:ea typeface="Candara"/>
              </a:rPr>
              <a:t>Step 5: Run the Webserver.</a:t>
            </a:r>
            <a:endParaRPr b="0" lang="en-IN" sz="2000" spc="-1" strike="noStrike">
              <a:latin typeface="Arial"/>
            </a:endParaRPr>
          </a:p>
          <a:p>
            <a:pPr>
              <a:lnSpc>
                <a:spcPct val="115000"/>
              </a:lnSpc>
              <a:buNone/>
            </a:pPr>
            <a:endParaRPr b="0" lang="en-IN" sz="2000" spc="-1" strike="noStrike">
              <a:latin typeface="Arial"/>
            </a:endParaRPr>
          </a:p>
        </p:txBody>
      </p:sp>
    </p:spTree>
  </p:cSld>
  <mc:AlternateContent>
    <mc:Choice Requires="p14">
      <p:transition p14:dur="10"/>
    </mc:Choice>
    <mc:Fallback>
      <p:transition/>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7" name="PlaceHolder 1"/>
          <p:cNvSpPr>
            <a:spLocks noGrp="1"/>
          </p:cNvSpPr>
          <p:nvPr>
            <p:ph type="title"/>
          </p:nvPr>
        </p:nvSpPr>
        <p:spPr>
          <a:xfrm>
            <a:off x="419040" y="708480"/>
            <a:ext cx="11301120" cy="496800"/>
          </a:xfrm>
          <a:prstGeom prst="rect">
            <a:avLst/>
          </a:prstGeom>
          <a:noFill/>
          <a:ln w="9360">
            <a:noFill/>
          </a:ln>
        </p:spPr>
        <p:txBody>
          <a:bodyPr numCol="1" spcCol="0" lIns="16920" rIns="16920" tIns="16920" bIns="16920" anchor="t">
            <a:noAutofit/>
          </a:bodyPr>
          <a:p>
            <a:pPr>
              <a:lnSpc>
                <a:spcPct val="100000"/>
              </a:lnSpc>
              <a:buNone/>
            </a:pPr>
            <a:r>
              <a:rPr b="1" lang="en-US" sz="3200" spc="-1" strike="noStrike">
                <a:solidFill>
                  <a:srgbClr val="095a82"/>
                </a:solidFill>
                <a:latin typeface="Calibri"/>
                <a:ea typeface="Corbel"/>
              </a:rPr>
              <a:t>Publishing DAG into Production</a:t>
            </a:r>
            <a:endParaRPr b="0" lang="en-IN" sz="3200" spc="-1" strike="noStrike">
              <a:latin typeface="Arial"/>
            </a:endParaRPr>
          </a:p>
        </p:txBody>
      </p:sp>
      <p:sp>
        <p:nvSpPr>
          <p:cNvPr id="428" name="PlaceHolder 2"/>
          <p:cNvSpPr>
            <a:spLocks noGrp="1"/>
          </p:cNvSpPr>
          <p:nvPr>
            <p:ph/>
          </p:nvPr>
        </p:nvSpPr>
        <p:spPr>
          <a:xfrm>
            <a:off x="5291280" y="1966680"/>
            <a:ext cx="4743360" cy="3214080"/>
          </a:xfrm>
          <a:prstGeom prst="rect">
            <a:avLst/>
          </a:prstGeom>
          <a:noFill/>
          <a:ln w="0">
            <a:noFill/>
          </a:ln>
        </p:spPr>
        <p:txBody>
          <a:bodyPr lIns="90000" rIns="90000" tIns="91440" bIns="91440" anchor="t">
            <a:noAutofit/>
          </a:bodyPr>
          <a:p>
            <a:pPr marL="457200" indent="-343080">
              <a:lnSpc>
                <a:spcPct val="115000"/>
              </a:lnSpc>
              <a:buClr>
                <a:srgbClr val="000000"/>
              </a:buClr>
              <a:buFont typeface="Arial"/>
              <a:buChar char="●"/>
            </a:pPr>
            <a:r>
              <a:rPr b="0" lang="en-US" sz="2000" spc="-1" strike="noStrike">
                <a:solidFill>
                  <a:srgbClr val="000000"/>
                </a:solidFill>
                <a:latin typeface="Calibri"/>
                <a:ea typeface="Candara"/>
              </a:rPr>
              <a:t>Airflow provides a Docker image to use in a containerized environment .</a:t>
            </a:r>
            <a:endParaRPr b="0" lang="en-IN" sz="2000" spc="-1" strike="noStrike">
              <a:latin typeface="Arial"/>
            </a:endParaRPr>
          </a:p>
          <a:p>
            <a:pPr>
              <a:lnSpc>
                <a:spcPct val="115000"/>
              </a:lnSpc>
              <a:buNone/>
            </a:pPr>
            <a:endParaRPr b="0" lang="en-IN" sz="2000" spc="-1" strike="noStrike">
              <a:latin typeface="Arial"/>
            </a:endParaRPr>
          </a:p>
        </p:txBody>
      </p:sp>
      <p:sp>
        <p:nvSpPr>
          <p:cNvPr id="429" name="PlaceHolder 3"/>
          <p:cNvSpPr>
            <a:spLocks noGrp="1"/>
          </p:cNvSpPr>
          <p:nvPr>
            <p:ph/>
          </p:nvPr>
        </p:nvSpPr>
        <p:spPr>
          <a:xfrm>
            <a:off x="354600" y="1430280"/>
            <a:ext cx="4743360" cy="535680"/>
          </a:xfrm>
          <a:prstGeom prst="rect">
            <a:avLst/>
          </a:prstGeom>
          <a:noFill/>
          <a:ln w="0">
            <a:noFill/>
          </a:ln>
        </p:spPr>
        <p:txBody>
          <a:bodyPr lIns="90000" rIns="90000" tIns="91440" bIns="91440" anchor="t">
            <a:noAutofit/>
          </a:bodyPr>
          <a:p>
            <a:pPr marL="457200" indent="-343080">
              <a:lnSpc>
                <a:spcPct val="115000"/>
              </a:lnSpc>
              <a:buClr>
                <a:srgbClr val="000000"/>
              </a:buClr>
              <a:buFont typeface="Arial"/>
              <a:buChar char="●"/>
            </a:pPr>
            <a:r>
              <a:rPr b="0" lang="en-US" sz="2000" spc="-1" strike="noStrike">
                <a:solidFill>
                  <a:srgbClr val="000000"/>
                </a:solidFill>
                <a:latin typeface="Calibri"/>
                <a:ea typeface="Candara"/>
              </a:rPr>
              <a:t>Time for Deploying DAG into production</a:t>
            </a:r>
            <a:endParaRPr b="0" lang="en-IN" sz="2000" spc="-1" strike="noStrike">
              <a:latin typeface="Arial"/>
            </a:endParaRPr>
          </a:p>
          <a:p>
            <a:pPr marL="457200" indent="-343080">
              <a:lnSpc>
                <a:spcPct val="115000"/>
              </a:lnSpc>
              <a:buClr>
                <a:srgbClr val="000000"/>
              </a:buClr>
              <a:buFont typeface="Arial"/>
              <a:buChar char="●"/>
            </a:pPr>
            <a:r>
              <a:rPr b="0" lang="en-US" sz="2000" spc="-1" strike="noStrike">
                <a:solidFill>
                  <a:srgbClr val="000000"/>
                </a:solidFill>
                <a:latin typeface="Calibri"/>
                <a:ea typeface="Candara"/>
              </a:rPr>
              <a:t>Airflow comes with an SQLite backend by default , this provides user  to run Airflow without any external database</a:t>
            </a:r>
            <a:endParaRPr b="0" lang="en-IN" sz="2000" spc="-1" strike="noStrike">
              <a:latin typeface="Arial"/>
            </a:endParaRPr>
          </a:p>
          <a:p>
            <a:pPr marL="457200" indent="-343080">
              <a:lnSpc>
                <a:spcPct val="115000"/>
              </a:lnSpc>
              <a:buClr>
                <a:srgbClr val="000000"/>
              </a:buClr>
              <a:buFont typeface="Arial"/>
              <a:buChar char="●"/>
            </a:pPr>
            <a:r>
              <a:rPr b="0" lang="en-US" sz="2000" spc="-1" strike="noStrike">
                <a:solidFill>
                  <a:srgbClr val="000000"/>
                </a:solidFill>
                <a:latin typeface="Calibri"/>
                <a:ea typeface="Candara"/>
              </a:rPr>
              <a:t>Airflow uses Sequential Executor by default ,there are restriction for numbers of concurrent users at a time </a:t>
            </a:r>
            <a:endParaRPr b="0" lang="en-IN" sz="2000" spc="-1" strike="noStrike">
              <a:latin typeface="Arial"/>
            </a:endParaRPr>
          </a:p>
          <a:p>
            <a:pPr marL="457200" indent="-343080">
              <a:lnSpc>
                <a:spcPct val="115000"/>
              </a:lnSpc>
              <a:buClr>
                <a:srgbClr val="000000"/>
              </a:buClr>
              <a:buFont typeface="Arial"/>
              <a:buChar char="●"/>
            </a:pPr>
            <a:r>
              <a:rPr b="0" lang="en-US" sz="2000" spc="-1" strike="noStrike">
                <a:solidFill>
                  <a:srgbClr val="000000"/>
                </a:solidFill>
                <a:latin typeface="Calibri"/>
                <a:ea typeface="Candara"/>
              </a:rPr>
              <a:t>Recommended to use Local Executor for single machine</a:t>
            </a:r>
            <a:endParaRPr b="0" lang="en-IN" sz="2000" spc="-1" strike="noStrike">
              <a:latin typeface="Arial"/>
            </a:endParaRPr>
          </a:p>
        </p:txBody>
      </p:sp>
      <p:sp>
        <p:nvSpPr>
          <p:cNvPr id="430" name="PlaceHolder 4"/>
          <p:cNvSpPr>
            <a:spLocks noGrp="1"/>
          </p:cNvSpPr>
          <p:nvPr>
            <p:ph/>
          </p:nvPr>
        </p:nvSpPr>
        <p:spPr>
          <a:xfrm>
            <a:off x="5291280" y="1430280"/>
            <a:ext cx="4743360" cy="535680"/>
          </a:xfrm>
          <a:prstGeom prst="rect">
            <a:avLst/>
          </a:prstGeom>
          <a:noFill/>
          <a:ln w="0">
            <a:noFill/>
          </a:ln>
        </p:spPr>
        <p:txBody>
          <a:bodyPr lIns="90000" rIns="90000" tIns="91440" bIns="91440" anchor="t">
            <a:noAutofit/>
          </a:bodyPr>
          <a:p>
            <a:pPr marL="457200" indent="-343080">
              <a:lnSpc>
                <a:spcPct val="115000"/>
              </a:lnSpc>
              <a:buClr>
                <a:srgbClr val="000000"/>
              </a:buClr>
              <a:buFont typeface="Arial"/>
              <a:buChar char="●"/>
            </a:pPr>
            <a:r>
              <a:rPr b="0" lang="en-US" sz="2000" spc="-1" strike="noStrike">
                <a:solidFill>
                  <a:srgbClr val="000000"/>
                </a:solidFill>
                <a:latin typeface="Calibri"/>
                <a:ea typeface="Candara"/>
              </a:rPr>
              <a:t>Scheduler Uptime</a:t>
            </a:r>
            <a:r>
              <a:rPr b="0" lang="en-US" sz="2000" spc="-1" strike="noStrike">
                <a:solidFill>
                  <a:srgbClr val="000000"/>
                </a:solidFill>
                <a:latin typeface="Calibri"/>
                <a:ea typeface="Candara"/>
              </a:rPr>
              <a:t>	</a:t>
            </a:r>
            <a:endParaRPr b="0" lang="en-IN" sz="2000" spc="-1" strike="noStrike">
              <a:latin typeface="Arial"/>
            </a:endParaRPr>
          </a:p>
        </p:txBody>
      </p:sp>
    </p:spTree>
  </p:cSld>
  <mc:AlternateContent>
    <mc:Choice Requires="p14">
      <p:transition p14:dur="10"/>
    </mc:Choice>
    <mc:Fallback>
      <p:transition/>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1" name="PlaceHolder 1"/>
          <p:cNvSpPr>
            <a:spLocks noGrp="1"/>
          </p:cNvSpPr>
          <p:nvPr>
            <p:ph type="title"/>
          </p:nvPr>
        </p:nvSpPr>
        <p:spPr>
          <a:xfrm>
            <a:off x="419040" y="708480"/>
            <a:ext cx="11144520" cy="497160"/>
          </a:xfrm>
          <a:prstGeom prst="rect">
            <a:avLst/>
          </a:prstGeom>
          <a:noFill/>
          <a:ln w="9360">
            <a:noFill/>
          </a:ln>
        </p:spPr>
        <p:txBody>
          <a:bodyPr numCol="1" spcCol="0" lIns="16920" rIns="16920" tIns="16920" bIns="16920" anchor="t">
            <a:noAutofit/>
          </a:bodyPr>
          <a:p>
            <a:pPr>
              <a:lnSpc>
                <a:spcPct val="100000"/>
              </a:lnSpc>
              <a:buNone/>
            </a:pPr>
            <a:r>
              <a:rPr b="1" lang="en-IN" sz="3200" spc="-1" strike="noStrike">
                <a:solidFill>
                  <a:srgbClr val="095a82"/>
                </a:solidFill>
                <a:latin typeface="Calibri"/>
                <a:ea typeface="Corbel"/>
              </a:rPr>
              <a:t>Reading Logs</a:t>
            </a:r>
            <a:endParaRPr b="0" lang="en-IN" sz="3200" spc="-1" strike="noStrike">
              <a:solidFill>
                <a:srgbClr val="000000"/>
              </a:solidFill>
              <a:latin typeface="Arial"/>
            </a:endParaRPr>
          </a:p>
        </p:txBody>
      </p:sp>
      <p:sp>
        <p:nvSpPr>
          <p:cNvPr id="432" name="PlaceHolder 2"/>
          <p:cNvSpPr>
            <a:spLocks noGrp="1"/>
          </p:cNvSpPr>
          <p:nvPr>
            <p:ph/>
          </p:nvPr>
        </p:nvSpPr>
        <p:spPr>
          <a:xfrm>
            <a:off x="354600" y="1431000"/>
            <a:ext cx="11366280" cy="3214440"/>
          </a:xfrm>
          <a:prstGeom prst="rect">
            <a:avLst/>
          </a:prstGeom>
          <a:noFill/>
          <a:ln w="0">
            <a:noFill/>
          </a:ln>
        </p:spPr>
        <p:txBody>
          <a:bodyPr tIns="91440" bIns="91440" anchor="t">
            <a:noAutofit/>
          </a:bodyPr>
          <a:p>
            <a:pPr marL="457200" indent="-343080">
              <a:lnSpc>
                <a:spcPct val="115000"/>
              </a:lnSpc>
              <a:buClr>
                <a:srgbClr val="000000"/>
              </a:buClr>
              <a:buFont typeface="Arial"/>
              <a:buChar char="●"/>
            </a:pPr>
            <a:r>
              <a:rPr b="0" lang="en-US" sz="2000" spc="-1" strike="noStrike">
                <a:solidFill>
                  <a:srgbClr val="000000"/>
                </a:solidFill>
                <a:latin typeface="Calibri"/>
                <a:ea typeface="Candara"/>
              </a:rPr>
              <a:t>Airflow writes the logs for tasks in separate way of each task in Airflow UI.</a:t>
            </a:r>
            <a:endParaRPr b="0" lang="en-IN" sz="2000" spc="-1" strike="noStrike">
              <a:solidFill>
                <a:srgbClr val="000000"/>
              </a:solidFill>
              <a:latin typeface="Calibri"/>
            </a:endParaRPr>
          </a:p>
          <a:p>
            <a:pPr marL="457200" indent="-343080">
              <a:lnSpc>
                <a:spcPct val="115000"/>
              </a:lnSpc>
              <a:buClr>
                <a:srgbClr val="000000"/>
              </a:buClr>
              <a:buFont typeface="Arial"/>
              <a:buChar char="●"/>
            </a:pPr>
            <a:r>
              <a:rPr b="0" lang="en-US" sz="2000" spc="-1" strike="noStrike">
                <a:solidFill>
                  <a:srgbClr val="000000"/>
                </a:solidFill>
                <a:latin typeface="Calibri"/>
                <a:ea typeface="Candara"/>
              </a:rPr>
              <a:t>Core Airflow provides an interface FileTaskHandler , which writes tasks  logs to a file </a:t>
            </a:r>
            <a:endParaRPr b="0" lang="en-IN" sz="2000" spc="-1" strike="noStrike">
              <a:solidFill>
                <a:srgbClr val="000000"/>
              </a:solidFill>
              <a:latin typeface="Calibri"/>
            </a:endParaRPr>
          </a:p>
          <a:p>
            <a:pPr marL="457200" indent="-343080">
              <a:lnSpc>
                <a:spcPct val="115000"/>
              </a:lnSpc>
              <a:buClr>
                <a:srgbClr val="000000"/>
              </a:buClr>
              <a:buFont typeface="Arial"/>
              <a:buChar char="●"/>
            </a:pPr>
            <a:r>
              <a:rPr b="0" lang="en-US" sz="2000" spc="-1" strike="noStrike">
                <a:solidFill>
                  <a:srgbClr val="000000"/>
                </a:solidFill>
                <a:latin typeface="Calibri"/>
                <a:ea typeface="Candara"/>
              </a:rPr>
              <a:t>When using S3,GCS,WASB or OSS  remote logging service , you can delete the local  log files , once they are uploaded to remote location</a:t>
            </a:r>
            <a:endParaRPr b="0" lang="en-IN" sz="2000" spc="-1" strike="noStrike">
              <a:solidFill>
                <a:srgbClr val="000000"/>
              </a:solidFill>
              <a:latin typeface="Calibri"/>
            </a:endParaRPr>
          </a:p>
          <a:p>
            <a:pPr marL="457200" indent="-343080">
              <a:lnSpc>
                <a:spcPct val="115000"/>
              </a:lnSpc>
              <a:buClr>
                <a:srgbClr val="000000"/>
              </a:buClr>
              <a:buFont typeface="Arial"/>
              <a:buChar char="●"/>
            </a:pPr>
            <a:r>
              <a:rPr b="0" lang="en-US" sz="2000" spc="-1" strike="noStrike">
                <a:solidFill>
                  <a:srgbClr val="000000"/>
                </a:solidFill>
                <a:latin typeface="Calibri"/>
                <a:ea typeface="Candara"/>
              </a:rPr>
              <a:t>Remote_ logging=True</a:t>
            </a:r>
            <a:endParaRPr b="0" lang="en-IN" sz="2000" spc="-1" strike="noStrike">
              <a:solidFill>
                <a:srgbClr val="000000"/>
              </a:solidFill>
              <a:latin typeface="Calibri"/>
            </a:endParaRPr>
          </a:p>
          <a:p>
            <a:pPr marL="457200" indent="-343080">
              <a:lnSpc>
                <a:spcPct val="115000"/>
              </a:lnSpc>
              <a:buClr>
                <a:srgbClr val="000000"/>
              </a:buClr>
              <a:buFont typeface="Arial"/>
              <a:buChar char="●"/>
            </a:pPr>
            <a:r>
              <a:rPr b="0" lang="en-US" sz="2000" spc="-1" strike="noStrike">
                <a:solidFill>
                  <a:srgbClr val="000000"/>
                </a:solidFill>
                <a:latin typeface="Calibri"/>
                <a:ea typeface="Candara"/>
              </a:rPr>
              <a:t>Remote_base_log_folder=schema://path/to/remote/log</a:t>
            </a:r>
            <a:endParaRPr b="0" lang="en-IN" sz="2000" spc="-1" strike="noStrike">
              <a:solidFill>
                <a:srgbClr val="000000"/>
              </a:solidFill>
              <a:latin typeface="Calibri"/>
            </a:endParaRPr>
          </a:p>
          <a:p>
            <a:pPr marL="457200" indent="-343080">
              <a:lnSpc>
                <a:spcPct val="115000"/>
              </a:lnSpc>
              <a:buClr>
                <a:srgbClr val="000000"/>
              </a:buClr>
              <a:buFont typeface="Arial"/>
              <a:buChar char="●"/>
            </a:pPr>
            <a:r>
              <a:rPr b="0" lang="en-US" sz="2000" spc="-1" strike="noStrike">
                <a:solidFill>
                  <a:srgbClr val="000000"/>
                </a:solidFill>
                <a:latin typeface="Calibri"/>
                <a:ea typeface="Candara"/>
              </a:rPr>
              <a:t>Delete_local_logs=True</a:t>
            </a:r>
            <a:br>
              <a:rPr sz="2000"/>
            </a:br>
            <a:r>
              <a:rPr b="0" lang="en-US" sz="2000" spc="-1" strike="noStrike">
                <a:solidFill>
                  <a:srgbClr val="000000"/>
                </a:solidFill>
                <a:latin typeface="Calibri"/>
              </a:rPr>
              <a:t> </a:t>
            </a:r>
            <a:endParaRPr b="0" lang="en-IN" sz="2000" spc="-1" strike="noStrike">
              <a:solidFill>
                <a:srgbClr val="000000"/>
              </a:solidFill>
              <a:latin typeface="Calibri"/>
            </a:endParaRPr>
          </a:p>
          <a:p>
            <a:pPr>
              <a:lnSpc>
                <a:spcPct val="115000"/>
              </a:lnSpc>
              <a:buNone/>
            </a:pPr>
            <a:endParaRPr b="0" lang="en-IN" sz="2000" spc="-1" strike="noStrike">
              <a:solidFill>
                <a:srgbClr val="000000"/>
              </a:solidFill>
              <a:latin typeface="Calibri"/>
            </a:endParaRPr>
          </a:p>
        </p:txBody>
      </p:sp>
    </p:spTree>
  </p:cSld>
  <mc:AlternateContent>
    <mc:Choice Requires="p14">
      <p:transition p14:dur="10"/>
    </mc:Choice>
    <mc:Fallback>
      <p:transition/>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3" name="PlaceHolder 1"/>
          <p:cNvSpPr>
            <a:spLocks noGrp="1"/>
          </p:cNvSpPr>
          <p:nvPr>
            <p:ph type="title"/>
          </p:nvPr>
        </p:nvSpPr>
        <p:spPr>
          <a:xfrm>
            <a:off x="419040" y="708480"/>
            <a:ext cx="11144520" cy="497160"/>
          </a:xfrm>
          <a:prstGeom prst="rect">
            <a:avLst/>
          </a:prstGeom>
          <a:noFill/>
          <a:ln w="9360">
            <a:noFill/>
          </a:ln>
        </p:spPr>
        <p:txBody>
          <a:bodyPr numCol="1" spcCol="0" lIns="16920" rIns="16920" tIns="16920" bIns="16920" anchor="t">
            <a:noAutofit/>
          </a:bodyPr>
          <a:p>
            <a:pPr>
              <a:lnSpc>
                <a:spcPct val="100000"/>
              </a:lnSpc>
              <a:buNone/>
            </a:pPr>
            <a:r>
              <a:rPr b="1" lang="en-US" sz="3200" spc="-1" strike="noStrike">
                <a:solidFill>
                  <a:srgbClr val="095a82"/>
                </a:solidFill>
                <a:latin typeface="Calibri"/>
                <a:ea typeface="Corbel"/>
              </a:rPr>
              <a:t>Task Actions</a:t>
            </a:r>
            <a:endParaRPr b="0" lang="en-IN" sz="3200" spc="-1" strike="noStrike">
              <a:solidFill>
                <a:srgbClr val="000000"/>
              </a:solidFill>
              <a:latin typeface="Arial"/>
            </a:endParaRPr>
          </a:p>
        </p:txBody>
      </p:sp>
      <p:sp>
        <p:nvSpPr>
          <p:cNvPr id="434" name="PlaceHolder 2"/>
          <p:cNvSpPr>
            <a:spLocks noGrp="1"/>
          </p:cNvSpPr>
          <p:nvPr>
            <p:ph/>
          </p:nvPr>
        </p:nvSpPr>
        <p:spPr>
          <a:xfrm>
            <a:off x="354600" y="1431000"/>
            <a:ext cx="11366280" cy="3214440"/>
          </a:xfrm>
          <a:prstGeom prst="rect">
            <a:avLst/>
          </a:prstGeom>
          <a:noFill/>
          <a:ln w="0">
            <a:noFill/>
          </a:ln>
        </p:spPr>
        <p:txBody>
          <a:bodyPr tIns="91440" bIns="91440" anchor="t">
            <a:noAutofit/>
          </a:bodyPr>
          <a:p>
            <a:pPr marL="457200" indent="-343080">
              <a:lnSpc>
                <a:spcPct val="115000"/>
              </a:lnSpc>
              <a:buClr>
                <a:srgbClr val="000000"/>
              </a:buClr>
              <a:buFont typeface="Arial"/>
              <a:buChar char="●"/>
            </a:pPr>
            <a:r>
              <a:rPr b="0" lang="en-US" sz="2000" spc="-1" strike="noStrike">
                <a:solidFill>
                  <a:srgbClr val="000000"/>
                </a:solidFill>
                <a:latin typeface="Calibri"/>
                <a:ea typeface="Candara"/>
              </a:rPr>
              <a:t>function name acts as a unique identifier for the task.</a:t>
            </a:r>
            <a:endParaRPr b="0" lang="en-IN" sz="2000" spc="-1" strike="noStrike">
              <a:solidFill>
                <a:srgbClr val="000000"/>
              </a:solidFill>
              <a:latin typeface="Calibri"/>
            </a:endParaRPr>
          </a:p>
          <a:p>
            <a:pPr marL="457200" indent="-343080">
              <a:lnSpc>
                <a:spcPct val="115000"/>
              </a:lnSpc>
              <a:buClr>
                <a:srgbClr val="000000"/>
              </a:buClr>
              <a:buFont typeface="Arial"/>
              <a:buChar char="●"/>
            </a:pPr>
            <a:r>
              <a:rPr b="0" lang="en-US" sz="2000" spc="-1" strike="noStrike">
                <a:solidFill>
                  <a:srgbClr val="000000"/>
                </a:solidFill>
                <a:latin typeface="Calibri"/>
                <a:ea typeface="Candara"/>
              </a:rPr>
              <a:t>airflow/example_dags/tutorial_taskflow_api.py</a:t>
            </a:r>
            <a:r>
              <a:rPr b="1" lang="en-US" sz="2000" spc="-1" strike="noStrike" u="sng">
                <a:solidFill>
                  <a:srgbClr val="0000ff"/>
                </a:solidFill>
                <a:uFillTx/>
                <a:latin typeface="Calibri"/>
                <a:ea typeface="Candara"/>
                <a:hlinkClick r:id="rId1"/>
              </a:rPr>
              <a:t>[source]</a:t>
            </a:r>
            <a:endParaRPr b="0" lang="en-IN" sz="2000" spc="-1" strike="noStrike">
              <a:solidFill>
                <a:srgbClr val="000000"/>
              </a:solidFill>
              <a:latin typeface="Calibri"/>
            </a:endParaRPr>
          </a:p>
          <a:p>
            <a:pPr marL="457200" indent="-343080">
              <a:lnSpc>
                <a:spcPct val="115000"/>
              </a:lnSpc>
              <a:buClr>
                <a:srgbClr val="000000"/>
              </a:buClr>
              <a:buFont typeface="Arial"/>
              <a:buChar char="●"/>
            </a:pPr>
            <a:r>
              <a:rPr b="0" lang="en-US" sz="2000" spc="-1" strike="noStrike">
                <a:solidFill>
                  <a:srgbClr val="000000"/>
                </a:solidFill>
                <a:latin typeface="Calibri"/>
                <a:ea typeface="Candara"/>
              </a:rPr>
              <a:t>@task() </a:t>
            </a:r>
            <a:r>
              <a:rPr b="1" lang="en-US" sz="2000" spc="-1" strike="noStrike">
                <a:solidFill>
                  <a:srgbClr val="000000"/>
                </a:solidFill>
                <a:latin typeface="Calibri"/>
                <a:ea typeface="Candara"/>
              </a:rPr>
              <a:t>def</a:t>
            </a:r>
            <a:r>
              <a:rPr b="0" lang="en-US" sz="2000" spc="-1" strike="noStrike">
                <a:solidFill>
                  <a:srgbClr val="000000"/>
                </a:solidFill>
                <a:latin typeface="Calibri"/>
                <a:ea typeface="Candara"/>
              </a:rPr>
              <a:t> extract(): </a:t>
            </a:r>
            <a:r>
              <a:rPr b="0" i="1" lang="en-US" sz="2000" spc="-1" strike="noStrike">
                <a:solidFill>
                  <a:srgbClr val="000000"/>
                </a:solidFill>
                <a:latin typeface="Calibri"/>
                <a:ea typeface="Candara"/>
              </a:rPr>
              <a:t>"""</a:t>
            </a:r>
            <a:r>
              <a:rPr b="0" lang="en-US" sz="2000" spc="-1" strike="noStrike">
                <a:solidFill>
                  <a:srgbClr val="000000"/>
                </a:solidFill>
                <a:latin typeface="Calibri"/>
                <a:ea typeface="Candara"/>
              </a:rPr>
              <a:t> </a:t>
            </a:r>
            <a:r>
              <a:rPr b="0" i="1" lang="en-US" sz="2000" spc="-1" strike="noStrike">
                <a:solidFill>
                  <a:srgbClr val="000000"/>
                </a:solidFill>
                <a:latin typeface="Calibri"/>
                <a:ea typeface="Candara"/>
              </a:rPr>
              <a:t>#### Extract task</a:t>
            </a:r>
            <a:r>
              <a:rPr b="0" lang="en-US" sz="2000" spc="-1" strike="noStrike">
                <a:solidFill>
                  <a:srgbClr val="000000"/>
                </a:solidFill>
                <a:latin typeface="Calibri"/>
                <a:ea typeface="Candara"/>
              </a:rPr>
              <a:t> </a:t>
            </a:r>
            <a:r>
              <a:rPr b="0" i="1" lang="en-US" sz="2000" spc="-1" strike="noStrike">
                <a:solidFill>
                  <a:srgbClr val="000000"/>
                </a:solidFill>
                <a:latin typeface="Calibri"/>
                <a:ea typeface="Candara"/>
              </a:rPr>
              <a:t>A simple Extract task to get data ready for the rest of the data</a:t>
            </a:r>
            <a:r>
              <a:rPr b="0" lang="en-US" sz="2000" spc="-1" strike="noStrike">
                <a:solidFill>
                  <a:srgbClr val="000000"/>
                </a:solidFill>
                <a:latin typeface="Calibri"/>
                <a:ea typeface="Candara"/>
              </a:rPr>
              <a:t> </a:t>
            </a:r>
            <a:r>
              <a:rPr b="0" i="1" lang="en-US" sz="2000" spc="-1" strike="noStrike">
                <a:solidFill>
                  <a:srgbClr val="000000"/>
                </a:solidFill>
                <a:latin typeface="Calibri"/>
                <a:ea typeface="Candara"/>
              </a:rPr>
              <a:t>pipeline. In this case, getting data is simulated by reading from a</a:t>
            </a:r>
            <a:r>
              <a:rPr b="0" lang="en-US" sz="2000" spc="-1" strike="noStrike">
                <a:solidFill>
                  <a:srgbClr val="000000"/>
                </a:solidFill>
                <a:latin typeface="Calibri"/>
                <a:ea typeface="Candara"/>
              </a:rPr>
              <a:t> </a:t>
            </a:r>
            <a:r>
              <a:rPr b="0" i="1" lang="en-US" sz="2000" spc="-1" strike="noStrike">
                <a:solidFill>
                  <a:srgbClr val="000000"/>
                </a:solidFill>
                <a:latin typeface="Calibri"/>
                <a:ea typeface="Candara"/>
              </a:rPr>
              <a:t>hardcoded JSON string.</a:t>
            </a:r>
            <a:r>
              <a:rPr b="0" lang="en-US" sz="2000" spc="-1" strike="noStrike">
                <a:solidFill>
                  <a:srgbClr val="000000"/>
                </a:solidFill>
                <a:latin typeface="Calibri"/>
                <a:ea typeface="Candara"/>
              </a:rPr>
              <a:t> </a:t>
            </a:r>
            <a:r>
              <a:rPr b="0" i="1" lang="en-US" sz="2000" spc="-1" strike="noStrike">
                <a:solidFill>
                  <a:srgbClr val="000000"/>
                </a:solidFill>
                <a:latin typeface="Calibri"/>
                <a:ea typeface="Candara"/>
              </a:rPr>
              <a:t>"""</a:t>
            </a:r>
            <a:r>
              <a:rPr b="0" lang="en-US" sz="2000" spc="-1" strike="noStrike">
                <a:solidFill>
                  <a:srgbClr val="000000"/>
                </a:solidFill>
                <a:latin typeface="Calibri"/>
                <a:ea typeface="Candara"/>
              </a:rPr>
              <a:t> data_string = '{"1001": 301.27, "1002": 433.21, "1003": 502.22}' order_data_dict = json.loads(data_string) </a:t>
            </a:r>
            <a:r>
              <a:rPr b="1" lang="en-US" sz="2000" spc="-1" strike="noStrike">
                <a:solidFill>
                  <a:srgbClr val="000000"/>
                </a:solidFill>
                <a:latin typeface="Calibri"/>
                <a:ea typeface="Candara"/>
              </a:rPr>
              <a:t>return</a:t>
            </a:r>
            <a:r>
              <a:rPr b="0" lang="en-US" sz="2000" spc="-1" strike="noStrike">
                <a:solidFill>
                  <a:srgbClr val="000000"/>
                </a:solidFill>
                <a:latin typeface="Calibri"/>
                <a:ea typeface="Candara"/>
              </a:rPr>
              <a:t> order_data_dict </a:t>
            </a:r>
            <a:endParaRPr b="0" lang="en-IN" sz="2000" spc="-1" strike="noStrike">
              <a:solidFill>
                <a:srgbClr val="000000"/>
              </a:solidFill>
              <a:latin typeface="Calibri"/>
            </a:endParaRPr>
          </a:p>
          <a:p>
            <a:pPr marL="457200" indent="-343080">
              <a:lnSpc>
                <a:spcPct val="115000"/>
              </a:lnSpc>
              <a:buClr>
                <a:srgbClr val="000000"/>
              </a:buClr>
              <a:buFont typeface="Arial"/>
              <a:buChar char="●"/>
            </a:pPr>
            <a:r>
              <a:rPr b="0" lang="en-US" sz="2000" spc="-1" strike="noStrike">
                <a:solidFill>
                  <a:srgbClr val="000000"/>
                </a:solidFill>
                <a:latin typeface="Calibri"/>
                <a:ea typeface="Candara"/>
              </a:rPr>
              <a:t>The returned value, which in this case is a dictionary, will be made available for use in later tasks.</a:t>
            </a:r>
            <a:endParaRPr b="0" lang="en-IN" sz="2000" spc="-1" strike="noStrike">
              <a:solidFill>
                <a:srgbClr val="000000"/>
              </a:solidFill>
              <a:latin typeface="Calibri"/>
            </a:endParaRPr>
          </a:p>
          <a:p>
            <a:pPr marL="457200" indent="-343080">
              <a:lnSpc>
                <a:spcPct val="115000"/>
              </a:lnSpc>
              <a:buClr>
                <a:srgbClr val="000000"/>
              </a:buClr>
              <a:buFont typeface="Arial"/>
              <a:buChar char="●"/>
            </a:pPr>
            <a:r>
              <a:rPr b="0" lang="en-US" sz="2000" spc="-1" strike="noStrike">
                <a:solidFill>
                  <a:srgbClr val="000000"/>
                </a:solidFill>
                <a:latin typeface="Calibri"/>
                <a:ea typeface="Candara"/>
              </a:rPr>
              <a:t>The Transform and Load tasks are created in the same manner as the Extract task shown above</a:t>
            </a:r>
            <a:endParaRPr b="0" lang="en-IN" sz="2000" spc="-1" strike="noStrike">
              <a:solidFill>
                <a:srgbClr val="000000"/>
              </a:solidFill>
              <a:latin typeface="Calibri"/>
            </a:endParaRPr>
          </a:p>
          <a:p>
            <a:pPr marL="114480">
              <a:lnSpc>
                <a:spcPct val="115000"/>
              </a:lnSpc>
              <a:buNone/>
              <a:tabLst>
                <a:tab algn="l" pos="0"/>
              </a:tabLst>
            </a:pPr>
            <a:br>
              <a:rPr sz="2000"/>
            </a:br>
            <a:endParaRPr b="0" lang="en-IN" sz="2000" spc="-1" strike="noStrike">
              <a:solidFill>
                <a:srgbClr val="000000"/>
              </a:solidFill>
              <a:latin typeface="Calibri"/>
            </a:endParaRPr>
          </a:p>
        </p:txBody>
      </p:sp>
    </p:spTree>
  </p:cSld>
  <mc:AlternateContent>
    <mc:Choice Requires="p14">
      <p:transition p14:dur="10"/>
    </mc:Choice>
    <mc:Fallback>
      <p:transition/>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5" name="PlaceHolder 1"/>
          <p:cNvSpPr>
            <a:spLocks noGrp="1"/>
          </p:cNvSpPr>
          <p:nvPr>
            <p:ph type="title"/>
          </p:nvPr>
        </p:nvSpPr>
        <p:spPr>
          <a:xfrm>
            <a:off x="419040" y="708480"/>
            <a:ext cx="11144520" cy="497160"/>
          </a:xfrm>
          <a:prstGeom prst="rect">
            <a:avLst/>
          </a:prstGeom>
          <a:noFill/>
          <a:ln w="9360">
            <a:noFill/>
          </a:ln>
        </p:spPr>
        <p:txBody>
          <a:bodyPr numCol="1" spcCol="0" lIns="16920" rIns="16920" tIns="16920" bIns="16920" anchor="t">
            <a:noAutofit/>
          </a:bodyPr>
          <a:p>
            <a:pPr>
              <a:lnSpc>
                <a:spcPct val="100000"/>
              </a:lnSpc>
              <a:buNone/>
            </a:pPr>
            <a:r>
              <a:rPr b="1" lang="en-US" sz="3200" spc="-1" strike="noStrike">
                <a:solidFill>
                  <a:srgbClr val="095a82"/>
                </a:solidFill>
                <a:latin typeface="Calibri"/>
                <a:ea typeface="Corbel"/>
              </a:rPr>
              <a:t>Deleting DAG</a:t>
            </a:r>
            <a:endParaRPr b="0" lang="en-IN" sz="3200" spc="-1" strike="noStrike">
              <a:solidFill>
                <a:srgbClr val="000000"/>
              </a:solidFill>
              <a:latin typeface="Arial"/>
            </a:endParaRPr>
          </a:p>
        </p:txBody>
      </p:sp>
      <p:sp>
        <p:nvSpPr>
          <p:cNvPr id="436" name="PlaceHolder 2"/>
          <p:cNvSpPr>
            <a:spLocks noGrp="1"/>
          </p:cNvSpPr>
          <p:nvPr>
            <p:ph/>
          </p:nvPr>
        </p:nvSpPr>
        <p:spPr>
          <a:xfrm>
            <a:off x="354600" y="1431000"/>
            <a:ext cx="11366280" cy="3214440"/>
          </a:xfrm>
          <a:prstGeom prst="rect">
            <a:avLst/>
          </a:prstGeom>
          <a:noFill/>
          <a:ln w="0">
            <a:noFill/>
          </a:ln>
        </p:spPr>
        <p:txBody>
          <a:bodyPr tIns="91440" bIns="91440" anchor="t">
            <a:noAutofit/>
          </a:bodyPr>
          <a:p>
            <a:pPr marL="114480">
              <a:lnSpc>
                <a:spcPct val="115000"/>
              </a:lnSpc>
              <a:buNone/>
              <a:tabLst>
                <a:tab algn="l" pos="0"/>
              </a:tabLst>
            </a:pPr>
            <a:r>
              <a:rPr b="0" lang="en-US" sz="2000" spc="-1" strike="noStrike">
                <a:solidFill>
                  <a:srgbClr val="000000"/>
                </a:solidFill>
                <a:latin typeface="Calibri"/>
                <a:ea typeface="Candara"/>
              </a:rPr>
              <a:t>Deleting a task</a:t>
            </a:r>
            <a:endParaRPr b="0" lang="en-IN" sz="2000" spc="-1" strike="noStrike">
              <a:solidFill>
                <a:srgbClr val="000000"/>
              </a:solidFill>
              <a:latin typeface="Calibri"/>
            </a:endParaRPr>
          </a:p>
          <a:p>
            <a:pPr marL="457200" indent="-343080">
              <a:lnSpc>
                <a:spcPct val="115000"/>
              </a:lnSpc>
              <a:buClr>
                <a:srgbClr val="000000"/>
              </a:buClr>
              <a:buFont typeface="Arial"/>
              <a:buChar char="●"/>
              <a:tabLst>
                <a:tab algn="l" pos="0"/>
              </a:tabLst>
            </a:pPr>
            <a:r>
              <a:rPr b="0" lang="en-US" sz="2000" spc="-1" strike="noStrike">
                <a:solidFill>
                  <a:srgbClr val="000000"/>
                </a:solidFill>
                <a:latin typeface="Calibri"/>
                <a:ea typeface="Candara"/>
              </a:rPr>
              <a:t>Never delete a task from a DAG. In case of deletion, the historical information of the task disappears from the Airflow UI. It is advised to create a new DAG in case the tasks need to be deleted</a:t>
            </a:r>
            <a:endParaRPr b="0" lang="en-IN" sz="2000" spc="-1" strike="noStrike">
              <a:solidFill>
                <a:srgbClr val="000000"/>
              </a:solidFill>
              <a:latin typeface="Calibri"/>
            </a:endParaRPr>
          </a:p>
          <a:p>
            <a:pPr>
              <a:lnSpc>
                <a:spcPct val="115000"/>
              </a:lnSpc>
              <a:buNone/>
              <a:tabLst>
                <a:tab algn="l" pos="0"/>
              </a:tabLst>
            </a:pPr>
            <a:endParaRPr b="0" lang="en-IN" sz="2000" spc="-1" strike="noStrike">
              <a:solidFill>
                <a:srgbClr val="000000"/>
              </a:solidFill>
              <a:latin typeface="Calibri"/>
            </a:endParaRPr>
          </a:p>
        </p:txBody>
      </p:sp>
    </p:spTree>
  </p:cSld>
  <mc:AlternateContent>
    <mc:Choice Requires="p14">
      <p:transition p14:dur="10"/>
    </mc:Choice>
    <mc:Fallback>
      <p:transition/>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7" name="PlaceHolder 1"/>
          <p:cNvSpPr>
            <a:spLocks noGrp="1"/>
          </p:cNvSpPr>
          <p:nvPr>
            <p:ph type="title"/>
          </p:nvPr>
        </p:nvSpPr>
        <p:spPr>
          <a:xfrm>
            <a:off x="419040" y="708480"/>
            <a:ext cx="11144520" cy="497160"/>
          </a:xfrm>
          <a:prstGeom prst="rect">
            <a:avLst/>
          </a:prstGeom>
          <a:noFill/>
          <a:ln w="9360">
            <a:noFill/>
          </a:ln>
        </p:spPr>
        <p:txBody>
          <a:bodyPr numCol="1" spcCol="0" lIns="16920" rIns="16920" tIns="16920" bIns="16920" anchor="t">
            <a:noAutofit/>
          </a:bodyPr>
          <a:p>
            <a:pPr>
              <a:lnSpc>
                <a:spcPct val="100000"/>
              </a:lnSpc>
              <a:buNone/>
            </a:pPr>
            <a:r>
              <a:rPr b="0" lang="en-IN" sz="3200" spc="-1" strike="noStrike">
                <a:solidFill>
                  <a:srgbClr val="095a82"/>
                </a:solidFill>
                <a:latin typeface="Calibri"/>
                <a:ea typeface="Corbel"/>
              </a:rPr>
              <a:t>Xcoms in Airflow</a:t>
            </a:r>
            <a:br>
              <a:rPr sz="3200"/>
            </a:br>
            <a:endParaRPr b="0" lang="en-IN" sz="3200" spc="-1" strike="noStrike">
              <a:solidFill>
                <a:srgbClr val="000000"/>
              </a:solidFill>
              <a:latin typeface="Arial"/>
            </a:endParaRPr>
          </a:p>
        </p:txBody>
      </p:sp>
      <p:sp>
        <p:nvSpPr>
          <p:cNvPr id="438" name="PlaceHolder 2"/>
          <p:cNvSpPr>
            <a:spLocks noGrp="1"/>
          </p:cNvSpPr>
          <p:nvPr>
            <p:ph/>
          </p:nvPr>
        </p:nvSpPr>
        <p:spPr>
          <a:xfrm>
            <a:off x="354600" y="1431000"/>
            <a:ext cx="11366280" cy="3214440"/>
          </a:xfrm>
          <a:prstGeom prst="rect">
            <a:avLst/>
          </a:prstGeom>
          <a:noFill/>
          <a:ln w="0">
            <a:noFill/>
          </a:ln>
        </p:spPr>
        <p:txBody>
          <a:bodyPr tIns="91440" bIns="91440" anchor="t">
            <a:noAutofit/>
          </a:bodyPr>
          <a:p>
            <a:pPr marL="457200" indent="-343080">
              <a:lnSpc>
                <a:spcPct val="115000"/>
              </a:lnSpc>
              <a:buClr>
                <a:srgbClr val="000000"/>
              </a:buClr>
              <a:buFont typeface="Arial"/>
              <a:buChar char="●"/>
            </a:pPr>
            <a:r>
              <a:rPr b="0" lang="en-US" sz="2000" spc="-1" strike="noStrike">
                <a:solidFill>
                  <a:srgbClr val="000000"/>
                </a:solidFill>
                <a:latin typeface="Calibri"/>
                <a:ea typeface="Candara"/>
              </a:rPr>
              <a:t>XComs are principally defined by a key, value, and timestamp, but also track attributes like the task/DAG that created the XCom and when it should become visible. Any object that can be pickled can be used as an XCom value, so users should make sure to use objects of appropriate size.</a:t>
            </a:r>
            <a:endParaRPr b="0" lang="en-IN" sz="2000" spc="-1" strike="noStrike">
              <a:solidFill>
                <a:srgbClr val="000000"/>
              </a:solidFill>
              <a:latin typeface="Calibri"/>
            </a:endParaRPr>
          </a:p>
          <a:p>
            <a:pPr marL="457200" indent="-343080">
              <a:lnSpc>
                <a:spcPct val="115000"/>
              </a:lnSpc>
              <a:buClr>
                <a:srgbClr val="000000"/>
              </a:buClr>
              <a:buFont typeface="Arial"/>
              <a:buChar char="●"/>
            </a:pPr>
            <a:r>
              <a:rPr b="0" lang="en-US" sz="2000" spc="-1" strike="noStrike">
                <a:solidFill>
                  <a:srgbClr val="000000"/>
                </a:solidFill>
                <a:latin typeface="Calibri"/>
                <a:ea typeface="Candara"/>
              </a:rPr>
              <a:t>XComs can be “pushed” (sent) or “pulled” (received). When a task pushes an XCom, it makes it generally available to other tasks. Tasks can push XComs at any time by calling the xcom_push() method. In addition, if a task returns a value (either from its Operator’s execute() method, or from a PythonOperator’s python_callable function), then an XCom containing that value is automatically pushed.</a:t>
            </a:r>
            <a:endParaRPr b="0" lang="en-IN" sz="2000" spc="-1" strike="noStrike">
              <a:solidFill>
                <a:srgbClr val="000000"/>
              </a:solidFill>
              <a:latin typeface="Calibri"/>
            </a:endParaRPr>
          </a:p>
        </p:txBody>
      </p:sp>
    </p:spTree>
  </p:cSld>
  <mc:AlternateContent>
    <mc:Choice Requires="p14">
      <p:transition p14:dur="10"/>
    </mc:Choice>
    <mc:Fallback>
      <p:transition/>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9" name="PlaceHolder 1"/>
          <p:cNvSpPr>
            <a:spLocks noGrp="1"/>
          </p:cNvSpPr>
          <p:nvPr>
            <p:ph type="title"/>
          </p:nvPr>
        </p:nvSpPr>
        <p:spPr>
          <a:xfrm>
            <a:off x="419040" y="708480"/>
            <a:ext cx="11144520" cy="497160"/>
          </a:xfrm>
          <a:prstGeom prst="rect">
            <a:avLst/>
          </a:prstGeom>
          <a:noFill/>
          <a:ln w="9360">
            <a:noFill/>
          </a:ln>
        </p:spPr>
        <p:txBody>
          <a:bodyPr numCol="1" spcCol="0" lIns="16920" rIns="16920" tIns="16920" bIns="16920" anchor="t">
            <a:noAutofit/>
          </a:bodyPr>
          <a:p>
            <a:pPr>
              <a:lnSpc>
                <a:spcPct val="100000"/>
              </a:lnSpc>
              <a:buNone/>
            </a:pPr>
            <a:r>
              <a:rPr b="1" lang="en-US" sz="3200" spc="-1" strike="noStrike">
                <a:solidFill>
                  <a:srgbClr val="095a82"/>
                </a:solidFill>
                <a:latin typeface="Calibri"/>
                <a:ea typeface="Corbel"/>
              </a:rPr>
              <a:t>Contd..</a:t>
            </a:r>
            <a:endParaRPr b="0" lang="en-IN" sz="3200" spc="-1" strike="noStrike">
              <a:solidFill>
                <a:srgbClr val="000000"/>
              </a:solidFill>
              <a:latin typeface="Arial"/>
            </a:endParaRPr>
          </a:p>
        </p:txBody>
      </p:sp>
      <p:sp>
        <p:nvSpPr>
          <p:cNvPr id="440" name="PlaceHolder 2"/>
          <p:cNvSpPr>
            <a:spLocks noGrp="1"/>
          </p:cNvSpPr>
          <p:nvPr>
            <p:ph/>
          </p:nvPr>
        </p:nvSpPr>
        <p:spPr>
          <a:xfrm>
            <a:off x="354600" y="1431000"/>
            <a:ext cx="11366280" cy="3214440"/>
          </a:xfrm>
          <a:prstGeom prst="rect">
            <a:avLst/>
          </a:prstGeom>
          <a:noFill/>
          <a:ln w="0">
            <a:noFill/>
          </a:ln>
        </p:spPr>
        <p:txBody>
          <a:bodyPr tIns="91440" bIns="91440" anchor="t">
            <a:noAutofit/>
          </a:bodyPr>
          <a:p>
            <a:pPr marL="457200" indent="-343080">
              <a:lnSpc>
                <a:spcPct val="115000"/>
              </a:lnSpc>
              <a:buClr>
                <a:srgbClr val="000000"/>
              </a:buClr>
              <a:buFont typeface="Arial"/>
              <a:buChar char="●"/>
            </a:pPr>
            <a:r>
              <a:rPr b="0" lang="en-US" sz="2000" spc="-1" strike="noStrike">
                <a:solidFill>
                  <a:srgbClr val="000000"/>
                </a:solidFill>
                <a:latin typeface="Calibri"/>
                <a:ea typeface="Candara"/>
              </a:rPr>
              <a:t>Tasks call xcom_pull() to retrieve XComs, optionally applying filters based on criteria like key, source task_ids, and source dag_id. By default, xcom_pull() filters for the keys that are automatically given to XComs when they are pushed by being returned from execute functions (as opposed to XComs that are pushed manually).</a:t>
            </a:r>
            <a:endParaRPr b="0" lang="en-IN" sz="2000" spc="-1" strike="noStrike">
              <a:solidFill>
                <a:srgbClr val="000000"/>
              </a:solidFill>
              <a:latin typeface="Calibri"/>
            </a:endParaRPr>
          </a:p>
          <a:p>
            <a:pPr marL="457200" indent="-343080">
              <a:lnSpc>
                <a:spcPct val="115000"/>
              </a:lnSpc>
              <a:buClr>
                <a:srgbClr val="000000"/>
              </a:buClr>
              <a:buFont typeface="Arial"/>
              <a:buChar char="●"/>
            </a:pPr>
            <a:r>
              <a:rPr b="0" lang="en-US" sz="2000" spc="-1" strike="noStrike">
                <a:solidFill>
                  <a:srgbClr val="000000"/>
                </a:solidFill>
                <a:latin typeface="Calibri"/>
                <a:ea typeface="Candara"/>
              </a:rPr>
              <a:t>If xcom_pull is passed a single string for task_ids, then the most recent XCom value from that task is returned; if a list of task_ids is passed, then a corresponding list of XCom values is returned.</a:t>
            </a:r>
            <a:endParaRPr b="0" lang="en-IN" sz="2000" spc="-1" strike="noStrike">
              <a:solidFill>
                <a:srgbClr val="000000"/>
              </a:solidFill>
              <a:latin typeface="Calibri"/>
            </a:endParaRPr>
          </a:p>
          <a:p>
            <a:pPr marL="457200" indent="-343080">
              <a:lnSpc>
                <a:spcPct val="115000"/>
              </a:lnSpc>
              <a:buClr>
                <a:srgbClr val="000000"/>
              </a:buClr>
              <a:buFont typeface="Arial"/>
              <a:buChar char="●"/>
            </a:pPr>
            <a:r>
              <a:rPr b="0" i="1" lang="en-IN" sz="2000" spc="-1" strike="noStrike">
                <a:solidFill>
                  <a:srgbClr val="000000"/>
                </a:solidFill>
                <a:latin typeface="Calibri"/>
                <a:ea typeface="Candara"/>
              </a:rPr>
              <a:t># inside a PythonOperator called 'pushing_task'</a:t>
            </a:r>
            <a:r>
              <a:rPr b="0" lang="en-IN" sz="2000" spc="-1" strike="noStrike">
                <a:solidFill>
                  <a:srgbClr val="000000"/>
                </a:solidFill>
                <a:latin typeface="Calibri"/>
                <a:ea typeface="Candara"/>
              </a:rPr>
              <a:t> </a:t>
            </a:r>
            <a:r>
              <a:rPr b="1" lang="en-IN" sz="2000" spc="-1" strike="noStrike">
                <a:solidFill>
                  <a:srgbClr val="000000"/>
                </a:solidFill>
                <a:latin typeface="Calibri"/>
                <a:ea typeface="Candara"/>
              </a:rPr>
              <a:t>def</a:t>
            </a:r>
            <a:r>
              <a:rPr b="0" lang="en-IN" sz="2000" spc="-1" strike="noStrike">
                <a:solidFill>
                  <a:srgbClr val="000000"/>
                </a:solidFill>
                <a:latin typeface="Calibri"/>
                <a:ea typeface="Candara"/>
              </a:rPr>
              <a:t> push_function(): </a:t>
            </a:r>
            <a:r>
              <a:rPr b="1" lang="en-IN" sz="2000" spc="-1" strike="noStrike">
                <a:solidFill>
                  <a:srgbClr val="000000"/>
                </a:solidFill>
                <a:latin typeface="Calibri"/>
                <a:ea typeface="Candara"/>
              </a:rPr>
              <a:t>return</a:t>
            </a:r>
            <a:r>
              <a:rPr b="0" lang="en-IN" sz="2000" spc="-1" strike="noStrike">
                <a:solidFill>
                  <a:srgbClr val="000000"/>
                </a:solidFill>
                <a:latin typeface="Calibri"/>
                <a:ea typeface="Candara"/>
              </a:rPr>
              <a:t> value </a:t>
            </a:r>
            <a:r>
              <a:rPr b="0" i="1" lang="en-IN" sz="2000" spc="-1" strike="noStrike">
                <a:solidFill>
                  <a:srgbClr val="000000"/>
                </a:solidFill>
                <a:latin typeface="Calibri"/>
                <a:ea typeface="Candara"/>
              </a:rPr>
              <a:t># inside another PythonOperator where provide_context=True</a:t>
            </a:r>
            <a:r>
              <a:rPr b="0" lang="en-IN" sz="2000" spc="-1" strike="noStrike">
                <a:solidFill>
                  <a:srgbClr val="000000"/>
                </a:solidFill>
                <a:latin typeface="Calibri"/>
                <a:ea typeface="Candara"/>
              </a:rPr>
              <a:t> </a:t>
            </a:r>
            <a:r>
              <a:rPr b="1" lang="en-IN" sz="2000" spc="-1" strike="noStrike">
                <a:solidFill>
                  <a:srgbClr val="000000"/>
                </a:solidFill>
                <a:latin typeface="Calibri"/>
                <a:ea typeface="Candara"/>
              </a:rPr>
              <a:t>def</a:t>
            </a:r>
            <a:r>
              <a:rPr b="0" lang="en-IN" sz="2000" spc="-1" strike="noStrike">
                <a:solidFill>
                  <a:srgbClr val="000000"/>
                </a:solidFill>
                <a:latin typeface="Calibri"/>
                <a:ea typeface="Candara"/>
              </a:rPr>
              <a:t> pull_function(**context): value = context['task_instance'].xcom_pull(task_ids='pushing_task')</a:t>
            </a:r>
            <a:endParaRPr b="0" lang="en-IN" sz="2000" spc="-1" strike="noStrike">
              <a:solidFill>
                <a:srgbClr val="000000"/>
              </a:solidFill>
              <a:latin typeface="Calibri"/>
            </a:endParaRPr>
          </a:p>
        </p:txBody>
      </p:sp>
    </p:spTree>
  </p:cSld>
  <mc:AlternateContent>
    <mc:Choice Requires="p14">
      <p:transition p14:dur="10"/>
    </mc:Choice>
    <mc:Fallback>
      <p:transition/>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1" name="PlaceHolder 1"/>
          <p:cNvSpPr>
            <a:spLocks noGrp="1"/>
          </p:cNvSpPr>
          <p:nvPr>
            <p:ph type="title"/>
          </p:nvPr>
        </p:nvSpPr>
        <p:spPr>
          <a:xfrm>
            <a:off x="419040" y="708480"/>
            <a:ext cx="11144520" cy="497160"/>
          </a:xfrm>
          <a:prstGeom prst="rect">
            <a:avLst/>
          </a:prstGeom>
          <a:noFill/>
          <a:ln w="9360">
            <a:noFill/>
          </a:ln>
        </p:spPr>
        <p:txBody>
          <a:bodyPr numCol="1" spcCol="0" lIns="16920" rIns="16920" tIns="16920" bIns="16920" anchor="t">
            <a:noAutofit/>
          </a:bodyPr>
          <a:p>
            <a:pPr>
              <a:lnSpc>
                <a:spcPct val="100000"/>
              </a:lnSpc>
              <a:buNone/>
            </a:pPr>
            <a:r>
              <a:rPr b="1" lang="en-US" sz="3200" spc="-1" strike="noStrike">
                <a:solidFill>
                  <a:srgbClr val="095a82"/>
                </a:solidFill>
                <a:latin typeface="Calibri"/>
                <a:ea typeface="Corbel"/>
              </a:rPr>
              <a:t>Variables in Airflow</a:t>
            </a:r>
            <a:endParaRPr b="0" lang="en-IN" sz="3200" spc="-1" strike="noStrike">
              <a:solidFill>
                <a:srgbClr val="000000"/>
              </a:solidFill>
              <a:latin typeface="Arial"/>
            </a:endParaRPr>
          </a:p>
        </p:txBody>
      </p:sp>
      <p:sp>
        <p:nvSpPr>
          <p:cNvPr id="442" name="PlaceHolder 2"/>
          <p:cNvSpPr>
            <a:spLocks noGrp="1"/>
          </p:cNvSpPr>
          <p:nvPr>
            <p:ph/>
          </p:nvPr>
        </p:nvSpPr>
        <p:spPr>
          <a:xfrm>
            <a:off x="354600" y="1431000"/>
            <a:ext cx="11366280" cy="3214440"/>
          </a:xfrm>
          <a:prstGeom prst="rect">
            <a:avLst/>
          </a:prstGeom>
          <a:noFill/>
          <a:ln w="0">
            <a:noFill/>
          </a:ln>
        </p:spPr>
        <p:txBody>
          <a:bodyPr tIns="91440" bIns="91440" anchor="t">
            <a:noAutofit/>
          </a:bodyPr>
          <a:p>
            <a:pPr marL="457200" indent="-343080">
              <a:lnSpc>
                <a:spcPct val="115000"/>
              </a:lnSpc>
              <a:buClr>
                <a:srgbClr val="000000"/>
              </a:buClr>
              <a:buFont typeface="Arial"/>
              <a:buChar char="●"/>
            </a:pPr>
            <a:r>
              <a:rPr b="0" lang="en-US" sz="2000" spc="-1" strike="noStrike">
                <a:solidFill>
                  <a:srgbClr val="000000"/>
                </a:solidFill>
                <a:latin typeface="Calibri"/>
                <a:ea typeface="Candara"/>
              </a:rPr>
              <a:t>Variables are a generic way to store and retrieve arbitrary content or settings as a simple key value store within Airflow. Variables can be listed, created, updated and deleted from the UI (Admin -&gt; Variables), code or CLI. In addition, json settings files can be bulk uploaded through the UI. While your pipeline code definition and most of your constants and variables should be defined in code and stored in source control, it can be useful to have some variables or configuration items accessible and modifiable through the UI.</a:t>
            </a:r>
            <a:endParaRPr b="0" lang="en-IN" sz="2000" spc="-1" strike="noStrike">
              <a:solidFill>
                <a:srgbClr val="000000"/>
              </a:solidFill>
              <a:latin typeface="Calibri"/>
            </a:endParaRPr>
          </a:p>
          <a:p>
            <a:pPr marL="457200" indent="-343080">
              <a:lnSpc>
                <a:spcPct val="115000"/>
              </a:lnSpc>
              <a:buClr>
                <a:srgbClr val="000000"/>
              </a:buClr>
              <a:buFont typeface="Arial"/>
              <a:buChar char="●"/>
            </a:pPr>
            <a:r>
              <a:rPr b="1" lang="en-IN" sz="2000" spc="-1" strike="noStrike">
                <a:solidFill>
                  <a:srgbClr val="000000"/>
                </a:solidFill>
                <a:latin typeface="Calibri"/>
                <a:ea typeface="Candara"/>
              </a:rPr>
              <a:t>from</a:t>
            </a:r>
            <a:r>
              <a:rPr b="0" lang="en-IN" sz="2000" spc="-1" strike="noStrike">
                <a:solidFill>
                  <a:srgbClr val="000000"/>
                </a:solidFill>
                <a:latin typeface="Calibri"/>
                <a:ea typeface="Candara"/>
              </a:rPr>
              <a:t> </a:t>
            </a:r>
            <a:r>
              <a:rPr b="1" lang="en-IN" sz="2000" spc="-1" strike="noStrike">
                <a:solidFill>
                  <a:srgbClr val="000000"/>
                </a:solidFill>
                <a:latin typeface="Calibri"/>
                <a:ea typeface="Candara"/>
              </a:rPr>
              <a:t>airflow.models</a:t>
            </a:r>
            <a:r>
              <a:rPr b="0" lang="en-IN" sz="2000" spc="-1" strike="noStrike">
                <a:solidFill>
                  <a:srgbClr val="000000"/>
                </a:solidFill>
                <a:latin typeface="Calibri"/>
                <a:ea typeface="Candara"/>
              </a:rPr>
              <a:t> </a:t>
            </a:r>
            <a:r>
              <a:rPr b="1" lang="en-IN" sz="2000" spc="-1" strike="noStrike">
                <a:solidFill>
                  <a:srgbClr val="000000"/>
                </a:solidFill>
                <a:latin typeface="Calibri"/>
                <a:ea typeface="Candara"/>
              </a:rPr>
              <a:t>import</a:t>
            </a:r>
            <a:r>
              <a:rPr b="0" lang="en-IN" sz="2000" spc="-1" strike="noStrike">
                <a:solidFill>
                  <a:srgbClr val="000000"/>
                </a:solidFill>
                <a:latin typeface="Calibri"/>
                <a:ea typeface="Candara"/>
              </a:rPr>
              <a:t> Variable foo = Variable.get("foo") bar = Variable.get("bar", deserialize_json=</a:t>
            </a:r>
            <a:r>
              <a:rPr b="1" lang="en-IN" sz="2000" spc="-1" strike="noStrike">
                <a:solidFill>
                  <a:srgbClr val="000000"/>
                </a:solidFill>
                <a:latin typeface="Calibri"/>
                <a:ea typeface="Candara"/>
              </a:rPr>
              <a:t>True</a:t>
            </a:r>
            <a:r>
              <a:rPr b="0" lang="en-IN" sz="2000" spc="-1" strike="noStrike">
                <a:solidFill>
                  <a:srgbClr val="000000"/>
                </a:solidFill>
                <a:latin typeface="Calibri"/>
                <a:ea typeface="Candara"/>
              </a:rPr>
              <a:t>)</a:t>
            </a:r>
            <a:endParaRPr b="0" lang="en-IN" sz="2000" spc="-1" strike="noStrike">
              <a:solidFill>
                <a:srgbClr val="000000"/>
              </a:solidFill>
              <a:latin typeface="Calibri"/>
            </a:endParaRPr>
          </a:p>
        </p:txBody>
      </p:sp>
    </p:spTree>
  </p:cSld>
  <mc:AlternateContent>
    <mc:Choice Requires="p14">
      <p:transition p14:dur="10"/>
    </mc:Choice>
    <mc:Fallback>
      <p:transition/>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2" name="PlaceHolder 1"/>
          <p:cNvSpPr>
            <a:spLocks noGrp="1"/>
          </p:cNvSpPr>
          <p:nvPr>
            <p:ph type="title"/>
          </p:nvPr>
        </p:nvSpPr>
        <p:spPr>
          <a:xfrm>
            <a:off x="419040" y="708480"/>
            <a:ext cx="11144160" cy="496800"/>
          </a:xfrm>
          <a:prstGeom prst="rect">
            <a:avLst/>
          </a:prstGeom>
          <a:noFill/>
          <a:ln w="9360">
            <a:noFill/>
          </a:ln>
        </p:spPr>
        <p:txBody>
          <a:bodyPr numCol="1" spcCol="0" lIns="16920" rIns="16920" tIns="16920" bIns="16920" anchor="t">
            <a:noAutofit/>
          </a:bodyPr>
          <a:p>
            <a:pPr>
              <a:lnSpc>
                <a:spcPct val="100000"/>
              </a:lnSpc>
              <a:buNone/>
            </a:pPr>
            <a:r>
              <a:rPr b="1" lang="en-IN" sz="3200" spc="-1" strike="noStrike">
                <a:solidFill>
                  <a:srgbClr val="095a82"/>
                </a:solidFill>
                <a:latin typeface="Calibri"/>
                <a:ea typeface="Corbel"/>
              </a:rPr>
              <a:t>Learning Objectives</a:t>
            </a:r>
            <a:endParaRPr b="0" lang="en-IN" sz="3200" spc="-1" strike="noStrike">
              <a:latin typeface="Arial"/>
            </a:endParaRPr>
          </a:p>
        </p:txBody>
      </p:sp>
      <p:sp>
        <p:nvSpPr>
          <p:cNvPr id="383" name="PlaceHolder 2"/>
          <p:cNvSpPr>
            <a:spLocks noGrp="1"/>
          </p:cNvSpPr>
          <p:nvPr>
            <p:ph/>
          </p:nvPr>
        </p:nvSpPr>
        <p:spPr>
          <a:xfrm>
            <a:off x="354600" y="1431000"/>
            <a:ext cx="11365920" cy="3214080"/>
          </a:xfrm>
          <a:prstGeom prst="rect">
            <a:avLst/>
          </a:prstGeom>
          <a:noFill/>
          <a:ln w="0">
            <a:noFill/>
          </a:ln>
        </p:spPr>
        <p:txBody>
          <a:bodyPr lIns="90000" rIns="90000" tIns="91440" bIns="91440" anchor="t">
            <a:noAutofit/>
          </a:bodyPr>
          <a:p>
            <a:pPr marL="457200" indent="-343080">
              <a:lnSpc>
                <a:spcPct val="115000"/>
              </a:lnSpc>
              <a:buClr>
                <a:srgbClr val="000000"/>
              </a:buClr>
              <a:buFont typeface="Arial"/>
              <a:buChar char="●"/>
            </a:pPr>
            <a:r>
              <a:rPr b="0" lang="en-IN" sz="2000" spc="-1" strike="noStrike">
                <a:solidFill>
                  <a:srgbClr val="000000"/>
                </a:solidFill>
                <a:latin typeface="Calibri"/>
                <a:ea typeface="Candara"/>
              </a:rPr>
              <a:t>To understand the insights and go in deep dive with Airflows.</a:t>
            </a:r>
            <a:endParaRPr b="0" lang="en-IN" sz="2000" spc="-1" strike="noStrike">
              <a:latin typeface="Arial"/>
            </a:endParaRPr>
          </a:p>
          <a:p>
            <a:pPr marL="457200" indent="-343080">
              <a:lnSpc>
                <a:spcPct val="115000"/>
              </a:lnSpc>
              <a:buClr>
                <a:srgbClr val="000000"/>
              </a:buClr>
              <a:buFont typeface="Arial"/>
              <a:buChar char="●"/>
            </a:pPr>
            <a:r>
              <a:rPr b="0" lang="en-IN" sz="2000" spc="-1" strike="noStrike">
                <a:solidFill>
                  <a:srgbClr val="000000"/>
                </a:solidFill>
                <a:latin typeface="Calibri"/>
                <a:ea typeface="Candara"/>
              </a:rPr>
              <a:t>Operators</a:t>
            </a:r>
            <a:endParaRPr b="0" lang="en-IN" sz="2000" spc="-1" strike="noStrike">
              <a:latin typeface="Arial"/>
            </a:endParaRPr>
          </a:p>
          <a:p>
            <a:pPr marL="457200" indent="-343080">
              <a:lnSpc>
                <a:spcPct val="115000"/>
              </a:lnSpc>
              <a:buClr>
                <a:srgbClr val="000000"/>
              </a:buClr>
              <a:buFont typeface="Arial"/>
              <a:buChar char="●"/>
            </a:pPr>
            <a:r>
              <a:rPr b="0" lang="en-IN" sz="2000" spc="-1" strike="noStrike">
                <a:solidFill>
                  <a:srgbClr val="000000"/>
                </a:solidFill>
                <a:latin typeface="Calibri"/>
                <a:ea typeface="Candara"/>
              </a:rPr>
              <a:t>Creating workflow</a:t>
            </a:r>
            <a:endParaRPr b="0" lang="en-IN" sz="2000" spc="-1" strike="noStrike">
              <a:latin typeface="Arial"/>
            </a:endParaRPr>
          </a:p>
          <a:p>
            <a:pPr marL="457200" indent="-343080">
              <a:lnSpc>
                <a:spcPct val="115000"/>
              </a:lnSpc>
              <a:buClr>
                <a:srgbClr val="000000"/>
              </a:buClr>
              <a:buFont typeface="Arial"/>
              <a:buChar char="●"/>
            </a:pPr>
            <a:r>
              <a:rPr b="0" lang="en-IN" sz="2000" spc="-1" strike="noStrike">
                <a:solidFill>
                  <a:srgbClr val="000000"/>
                </a:solidFill>
                <a:latin typeface="Calibri"/>
                <a:ea typeface="Candara"/>
              </a:rPr>
              <a:t>Airflow UI</a:t>
            </a:r>
            <a:endParaRPr b="0" lang="en-IN" sz="2000" spc="-1" strike="noStrike">
              <a:latin typeface="Arial"/>
            </a:endParaRPr>
          </a:p>
          <a:p>
            <a:pPr marL="457200" indent="-343080">
              <a:lnSpc>
                <a:spcPct val="115000"/>
              </a:lnSpc>
              <a:buClr>
                <a:srgbClr val="000000"/>
              </a:buClr>
              <a:buFont typeface="Arial"/>
              <a:buChar char="●"/>
            </a:pPr>
            <a:r>
              <a:rPr b="0" lang="en-IN" sz="2000" spc="-1" strike="noStrike">
                <a:solidFill>
                  <a:srgbClr val="000000"/>
                </a:solidFill>
                <a:latin typeface="Calibri"/>
                <a:ea typeface="Candara"/>
              </a:rPr>
              <a:t>Interacting airflow with cloud</a:t>
            </a:r>
            <a:endParaRPr b="0" lang="en-IN" sz="2000" spc="-1" strike="noStrike">
              <a:latin typeface="Arial"/>
            </a:endParaRPr>
          </a:p>
          <a:p>
            <a:pPr marL="457200" indent="-343080">
              <a:lnSpc>
                <a:spcPct val="115000"/>
              </a:lnSpc>
              <a:buClr>
                <a:srgbClr val="000000"/>
              </a:buClr>
              <a:buFont typeface="Arial"/>
              <a:buChar char="●"/>
            </a:pPr>
            <a:r>
              <a:rPr b="0" lang="en-IN" sz="2000" spc="-1" strike="noStrike">
                <a:solidFill>
                  <a:srgbClr val="000000"/>
                </a:solidFill>
                <a:latin typeface="Calibri"/>
                <a:ea typeface="Candara"/>
              </a:rPr>
              <a:t>Scheduling tasks in cron Tab</a:t>
            </a:r>
            <a:endParaRPr b="0" lang="en-IN" sz="2000" spc="-1" strike="noStrike">
              <a:latin typeface="Arial"/>
            </a:endParaRPr>
          </a:p>
          <a:p>
            <a:pPr marL="457200" indent="-343080">
              <a:lnSpc>
                <a:spcPct val="115000"/>
              </a:lnSpc>
              <a:buClr>
                <a:srgbClr val="000000"/>
              </a:buClr>
              <a:buFont typeface="Arial"/>
              <a:buChar char="●"/>
            </a:pPr>
            <a:r>
              <a:rPr b="0" lang="en-IN" sz="2000" spc="-1" strike="noStrike">
                <a:solidFill>
                  <a:srgbClr val="000000"/>
                </a:solidFill>
                <a:latin typeface="Calibri"/>
                <a:ea typeface="Candara"/>
              </a:rPr>
              <a:t>Creating Airflow instance</a:t>
            </a:r>
            <a:endParaRPr b="0" lang="en-IN" sz="2000" spc="-1" strike="noStrike">
              <a:latin typeface="Arial"/>
            </a:endParaRPr>
          </a:p>
          <a:p>
            <a:pPr marL="457200" indent="-343080">
              <a:lnSpc>
                <a:spcPct val="115000"/>
              </a:lnSpc>
              <a:buClr>
                <a:srgbClr val="000000"/>
              </a:buClr>
              <a:buFont typeface="Arial"/>
              <a:buChar char="●"/>
            </a:pPr>
            <a:r>
              <a:rPr b="0" lang="en-IN" sz="2000" spc="-1" strike="noStrike">
                <a:solidFill>
                  <a:srgbClr val="000000"/>
                </a:solidFill>
                <a:latin typeface="Calibri"/>
                <a:ea typeface="Candara"/>
              </a:rPr>
              <a:t>Publishing DAG in Production</a:t>
            </a:r>
            <a:endParaRPr b="0" lang="en-IN" sz="2000" spc="-1" strike="noStrike">
              <a:latin typeface="Arial"/>
            </a:endParaRPr>
          </a:p>
          <a:p>
            <a:pPr>
              <a:lnSpc>
                <a:spcPct val="115000"/>
              </a:lnSpc>
              <a:buNone/>
            </a:pPr>
            <a:endParaRPr b="0" lang="en-IN" sz="2000" spc="-1" strike="noStrike">
              <a:latin typeface="Arial"/>
            </a:endParaRPr>
          </a:p>
        </p:txBody>
      </p:sp>
    </p:spTree>
  </p:cSld>
  <mc:AlternateContent>
    <mc:Choice Requires="p14">
      <p:transition p14:dur="10"/>
    </mc:Choice>
    <mc:Fallback>
      <p:transition/>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3" name="PlaceHolder 1"/>
          <p:cNvSpPr>
            <a:spLocks noGrp="1"/>
          </p:cNvSpPr>
          <p:nvPr>
            <p:ph type="title"/>
          </p:nvPr>
        </p:nvSpPr>
        <p:spPr>
          <a:xfrm>
            <a:off x="419040" y="708480"/>
            <a:ext cx="11144520" cy="497160"/>
          </a:xfrm>
          <a:prstGeom prst="rect">
            <a:avLst/>
          </a:prstGeom>
          <a:noFill/>
          <a:ln w="9360">
            <a:noFill/>
          </a:ln>
        </p:spPr>
        <p:txBody>
          <a:bodyPr numCol="1" spcCol="0" lIns="16920" rIns="16920" tIns="16920" bIns="16920" anchor="t">
            <a:noAutofit/>
          </a:bodyPr>
          <a:p>
            <a:pPr>
              <a:lnSpc>
                <a:spcPct val="100000"/>
              </a:lnSpc>
              <a:buNone/>
            </a:pPr>
            <a:r>
              <a:rPr b="1" lang="en-US" sz="3200" spc="-1" strike="noStrike">
                <a:solidFill>
                  <a:srgbClr val="095a82"/>
                </a:solidFill>
                <a:latin typeface="Calibri"/>
                <a:ea typeface="Corbel"/>
              </a:rPr>
              <a:t>Contd..</a:t>
            </a:r>
            <a:endParaRPr b="0" lang="en-IN" sz="3200" spc="-1" strike="noStrike">
              <a:solidFill>
                <a:srgbClr val="000000"/>
              </a:solidFill>
              <a:latin typeface="Arial"/>
            </a:endParaRPr>
          </a:p>
        </p:txBody>
      </p:sp>
      <p:sp>
        <p:nvSpPr>
          <p:cNvPr id="444" name="PlaceHolder 2"/>
          <p:cNvSpPr>
            <a:spLocks noGrp="1"/>
          </p:cNvSpPr>
          <p:nvPr>
            <p:ph/>
          </p:nvPr>
        </p:nvSpPr>
        <p:spPr>
          <a:xfrm>
            <a:off x="354600" y="1431000"/>
            <a:ext cx="11366280" cy="3214440"/>
          </a:xfrm>
          <a:prstGeom prst="rect">
            <a:avLst/>
          </a:prstGeom>
          <a:noFill/>
          <a:ln w="0">
            <a:noFill/>
          </a:ln>
        </p:spPr>
        <p:txBody>
          <a:bodyPr tIns="91440" bIns="91440" anchor="t">
            <a:noAutofit/>
          </a:bodyPr>
          <a:p>
            <a:pPr marL="457200" indent="-343080">
              <a:lnSpc>
                <a:spcPct val="115000"/>
              </a:lnSpc>
              <a:buClr>
                <a:srgbClr val="000000"/>
              </a:buClr>
              <a:buFont typeface="Arial"/>
              <a:buChar char="●"/>
            </a:pPr>
            <a:r>
              <a:rPr b="0" lang="en-US" sz="2000" spc="-1" strike="noStrike">
                <a:solidFill>
                  <a:srgbClr val="000000"/>
                </a:solidFill>
                <a:latin typeface="Calibri"/>
                <a:ea typeface="Candara"/>
              </a:rPr>
              <a:t>The second call assumes json content and will be deserialized into bar. Note that Variable is a sqlalchemy model and can be used as such.</a:t>
            </a:r>
            <a:endParaRPr b="0" lang="en-IN" sz="2000" spc="-1" strike="noStrike">
              <a:solidFill>
                <a:srgbClr val="000000"/>
              </a:solidFill>
              <a:latin typeface="Calibri"/>
            </a:endParaRPr>
          </a:p>
          <a:p>
            <a:pPr marL="457200" indent="-343080">
              <a:lnSpc>
                <a:spcPct val="115000"/>
              </a:lnSpc>
              <a:buClr>
                <a:srgbClr val="000000"/>
              </a:buClr>
              <a:buFont typeface="Arial"/>
              <a:buChar char="●"/>
            </a:pPr>
            <a:r>
              <a:rPr b="0" lang="en-US" sz="2000" spc="-1" strike="noStrike">
                <a:solidFill>
                  <a:srgbClr val="000000"/>
                </a:solidFill>
                <a:latin typeface="Calibri"/>
                <a:ea typeface="Candara"/>
              </a:rPr>
              <a:t>You can use a variable from a jinja template with the syntax :</a:t>
            </a:r>
            <a:endParaRPr b="0" lang="en-IN" sz="2000" spc="-1" strike="noStrike">
              <a:solidFill>
                <a:srgbClr val="000000"/>
              </a:solidFill>
              <a:latin typeface="Calibri"/>
            </a:endParaRPr>
          </a:p>
          <a:p>
            <a:pPr marL="457200" indent="-343080">
              <a:lnSpc>
                <a:spcPct val="115000"/>
              </a:lnSpc>
              <a:buClr>
                <a:srgbClr val="000000"/>
              </a:buClr>
              <a:buFont typeface="Arial"/>
              <a:buChar char="●"/>
            </a:pPr>
            <a:r>
              <a:rPr b="0" lang="en-US" sz="2000" spc="-1" strike="noStrike">
                <a:solidFill>
                  <a:srgbClr val="000000"/>
                </a:solidFill>
                <a:latin typeface="Calibri"/>
                <a:ea typeface="Candara"/>
              </a:rPr>
              <a:t>echo {{ var.value.&lt;variable_name&gt; }} </a:t>
            </a:r>
            <a:endParaRPr b="0" lang="en-IN" sz="2000" spc="-1" strike="noStrike">
              <a:solidFill>
                <a:srgbClr val="000000"/>
              </a:solidFill>
              <a:latin typeface="Calibri"/>
            </a:endParaRPr>
          </a:p>
          <a:p>
            <a:pPr marL="457200" indent="-343080">
              <a:lnSpc>
                <a:spcPct val="115000"/>
              </a:lnSpc>
              <a:buClr>
                <a:srgbClr val="000000"/>
              </a:buClr>
              <a:buFont typeface="Arial"/>
              <a:buChar char="●"/>
            </a:pPr>
            <a:r>
              <a:rPr b="0" lang="en-US" sz="2000" spc="-1" strike="noStrike">
                <a:solidFill>
                  <a:srgbClr val="000000"/>
                </a:solidFill>
                <a:latin typeface="Calibri"/>
                <a:ea typeface="Candara"/>
              </a:rPr>
              <a:t>or if you need to deserialize a json object from the variable :</a:t>
            </a:r>
            <a:endParaRPr b="0" lang="en-IN" sz="2000" spc="-1" strike="noStrike">
              <a:solidFill>
                <a:srgbClr val="000000"/>
              </a:solidFill>
              <a:latin typeface="Calibri"/>
            </a:endParaRPr>
          </a:p>
          <a:p>
            <a:pPr marL="457200" indent="-343080">
              <a:lnSpc>
                <a:spcPct val="115000"/>
              </a:lnSpc>
              <a:buClr>
                <a:srgbClr val="000000"/>
              </a:buClr>
              <a:buFont typeface="Arial"/>
              <a:buChar char="●"/>
            </a:pPr>
            <a:r>
              <a:rPr b="0" lang="en-US" sz="2000" spc="-1" strike="noStrike">
                <a:solidFill>
                  <a:srgbClr val="000000"/>
                </a:solidFill>
                <a:latin typeface="Calibri"/>
                <a:ea typeface="Candara"/>
              </a:rPr>
              <a:t>echo {{ var.json.&lt;variable_name&gt; }}</a:t>
            </a:r>
            <a:endParaRPr b="0" lang="en-IN" sz="2000" spc="-1" strike="noStrike">
              <a:solidFill>
                <a:srgbClr val="000000"/>
              </a:solidFill>
              <a:latin typeface="Calibri"/>
            </a:endParaRPr>
          </a:p>
          <a:p>
            <a:pPr>
              <a:lnSpc>
                <a:spcPct val="115000"/>
              </a:lnSpc>
              <a:buNone/>
            </a:pPr>
            <a:endParaRPr b="0" lang="en-IN" sz="2000" spc="-1" strike="noStrike">
              <a:solidFill>
                <a:srgbClr val="000000"/>
              </a:solidFill>
              <a:latin typeface="Calibri"/>
            </a:endParaRPr>
          </a:p>
        </p:txBody>
      </p:sp>
    </p:spTree>
  </p:cSld>
  <mc:AlternateContent>
    <mc:Choice Requires="p14">
      <p:transition p14:dur="10"/>
    </mc:Choice>
    <mc:Fallback>
      <p:transition/>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5" name="PlaceHolder 1"/>
          <p:cNvSpPr>
            <a:spLocks noGrp="1"/>
          </p:cNvSpPr>
          <p:nvPr>
            <p:ph type="title"/>
          </p:nvPr>
        </p:nvSpPr>
        <p:spPr>
          <a:xfrm>
            <a:off x="419040" y="708480"/>
            <a:ext cx="11144520" cy="497160"/>
          </a:xfrm>
          <a:prstGeom prst="rect">
            <a:avLst/>
          </a:prstGeom>
          <a:noFill/>
          <a:ln w="9360">
            <a:noFill/>
          </a:ln>
        </p:spPr>
        <p:txBody>
          <a:bodyPr numCol="1" spcCol="0" lIns="16920" rIns="16920" tIns="16920" bIns="16920" anchor="t">
            <a:noAutofit/>
          </a:bodyPr>
          <a:p>
            <a:pPr>
              <a:lnSpc>
                <a:spcPct val="100000"/>
              </a:lnSpc>
              <a:buNone/>
            </a:pPr>
            <a:r>
              <a:rPr b="1" lang="en-US" sz="3200" spc="-1" strike="noStrike">
                <a:solidFill>
                  <a:srgbClr val="095a82"/>
                </a:solidFill>
                <a:latin typeface="Calibri"/>
                <a:ea typeface="Corbel"/>
              </a:rPr>
              <a:t>Dummy operator</a:t>
            </a:r>
            <a:endParaRPr b="0" lang="en-IN" sz="3200" spc="-1" strike="noStrike">
              <a:solidFill>
                <a:srgbClr val="000000"/>
              </a:solidFill>
              <a:latin typeface="Arial"/>
            </a:endParaRPr>
          </a:p>
        </p:txBody>
      </p:sp>
      <p:sp>
        <p:nvSpPr>
          <p:cNvPr id="446" name="PlaceHolder 2"/>
          <p:cNvSpPr>
            <a:spLocks noGrp="1"/>
          </p:cNvSpPr>
          <p:nvPr>
            <p:ph/>
          </p:nvPr>
        </p:nvSpPr>
        <p:spPr>
          <a:xfrm>
            <a:off x="354600" y="1431000"/>
            <a:ext cx="11366280" cy="3214440"/>
          </a:xfrm>
          <a:prstGeom prst="rect">
            <a:avLst/>
          </a:prstGeom>
          <a:noFill/>
          <a:ln w="0">
            <a:noFill/>
          </a:ln>
        </p:spPr>
        <p:txBody>
          <a:bodyPr tIns="91440" bIns="91440" anchor="t">
            <a:noAutofit/>
          </a:bodyPr>
          <a:p>
            <a:pPr marL="457200" indent="-343080">
              <a:lnSpc>
                <a:spcPct val="115000"/>
              </a:lnSpc>
              <a:buClr>
                <a:srgbClr val="000000"/>
              </a:buClr>
              <a:buFont typeface="Arial"/>
              <a:buChar char="●"/>
            </a:pPr>
            <a:r>
              <a:rPr b="0" lang="en-US" sz="2000" spc="-1" strike="noStrike">
                <a:solidFill>
                  <a:srgbClr val="000000"/>
                </a:solidFill>
                <a:latin typeface="Calibri"/>
                <a:ea typeface="Candara"/>
              </a:rPr>
              <a:t>Operator that does literally nothing. It can be used to group tasks in a DAG.</a:t>
            </a:r>
            <a:endParaRPr b="0" lang="en-IN" sz="2000" spc="-1" strike="noStrike">
              <a:solidFill>
                <a:srgbClr val="000000"/>
              </a:solidFill>
              <a:latin typeface="Calibri"/>
            </a:endParaRPr>
          </a:p>
          <a:p>
            <a:pPr marL="457200" indent="-343080">
              <a:lnSpc>
                <a:spcPct val="115000"/>
              </a:lnSpc>
              <a:buClr>
                <a:srgbClr val="000000"/>
              </a:buClr>
              <a:buFont typeface="Arial"/>
              <a:buChar char="●"/>
            </a:pPr>
            <a:r>
              <a:rPr b="0" lang="en-US" sz="2000" spc="-1" strike="noStrike">
                <a:solidFill>
                  <a:srgbClr val="000000"/>
                </a:solidFill>
                <a:latin typeface="Calibri"/>
                <a:ea typeface="Candara"/>
              </a:rPr>
              <a:t>The task is evaluated by the scheduler but never processed by the executor.</a:t>
            </a:r>
            <a:endParaRPr b="0" lang="en-IN" sz="2000" spc="-1" strike="noStrike">
              <a:solidFill>
                <a:srgbClr val="000000"/>
              </a:solidFill>
              <a:latin typeface="Calibri"/>
            </a:endParaRPr>
          </a:p>
          <a:p>
            <a:pPr marL="457200" indent="-343080">
              <a:lnSpc>
                <a:spcPct val="115000"/>
              </a:lnSpc>
              <a:buClr>
                <a:srgbClr val="000000"/>
              </a:buClr>
              <a:buFont typeface="Arial"/>
              <a:buChar char="●"/>
            </a:pPr>
            <a:r>
              <a:rPr b="0" lang="en-IN" sz="2000" spc="-1" strike="noStrike">
                <a:solidFill>
                  <a:srgbClr val="000000"/>
                </a:solidFill>
                <a:latin typeface="Calibri"/>
                <a:ea typeface="Candara"/>
              </a:rPr>
              <a:t>from airflow import DAG</a:t>
            </a:r>
            <a:endParaRPr b="0" lang="en-IN" sz="2000" spc="-1" strike="noStrike">
              <a:solidFill>
                <a:srgbClr val="000000"/>
              </a:solidFill>
              <a:latin typeface="Calibri"/>
            </a:endParaRPr>
          </a:p>
          <a:p>
            <a:pPr marL="457200" indent="-343080">
              <a:lnSpc>
                <a:spcPct val="115000"/>
              </a:lnSpc>
              <a:buClr>
                <a:srgbClr val="000000"/>
              </a:buClr>
              <a:buFont typeface="Arial"/>
              <a:buChar char="●"/>
            </a:pPr>
            <a:r>
              <a:rPr b="0" lang="en-IN" sz="2000" spc="-1" strike="noStrike">
                <a:solidFill>
                  <a:srgbClr val="000000"/>
                </a:solidFill>
                <a:latin typeface="Calibri"/>
                <a:ea typeface="Candara"/>
              </a:rPr>
              <a:t>from airflow.operators.dummy_operator import DummyOperator</a:t>
            </a:r>
            <a:endParaRPr b="0" lang="en-IN" sz="2000" spc="-1" strike="noStrike">
              <a:solidFill>
                <a:srgbClr val="000000"/>
              </a:solidFill>
              <a:latin typeface="Calibri"/>
            </a:endParaRPr>
          </a:p>
          <a:p>
            <a:pPr marL="457200" indent="-343080">
              <a:lnSpc>
                <a:spcPct val="115000"/>
              </a:lnSpc>
              <a:buClr>
                <a:srgbClr val="000000"/>
              </a:buClr>
              <a:buFont typeface="Arial"/>
              <a:buChar char="●"/>
            </a:pPr>
            <a:r>
              <a:rPr b="0" lang="en-IN" sz="2000" spc="-1" strike="noStrike">
                <a:solidFill>
                  <a:srgbClr val="000000"/>
                </a:solidFill>
                <a:latin typeface="Calibri"/>
                <a:ea typeface="Candara"/>
              </a:rPr>
              <a:t>from datetime import datetime</a:t>
            </a:r>
            <a:endParaRPr b="0" lang="en-IN" sz="2000" spc="-1" strike="noStrike">
              <a:solidFill>
                <a:srgbClr val="000000"/>
              </a:solidFill>
              <a:latin typeface="Calibri"/>
            </a:endParaRPr>
          </a:p>
          <a:p>
            <a:pPr marL="457200" indent="-343080">
              <a:lnSpc>
                <a:spcPct val="115000"/>
              </a:lnSpc>
              <a:buClr>
                <a:srgbClr val="000000"/>
              </a:buClr>
              <a:buFont typeface="Arial"/>
              <a:buChar char="●"/>
            </a:pPr>
            <a:r>
              <a:rPr b="0" lang="en-IN" sz="2000" spc="-1" strike="noStrike">
                <a:solidFill>
                  <a:srgbClr val="000000"/>
                </a:solidFill>
                <a:latin typeface="Calibri"/>
                <a:ea typeface="Candara"/>
              </a:rPr>
              <a:t>my_dag = DAG(</a:t>
            </a:r>
            <a:endParaRPr b="0" lang="en-IN" sz="2000" spc="-1" strike="noStrike">
              <a:solidFill>
                <a:srgbClr val="000000"/>
              </a:solidFill>
              <a:latin typeface="Calibri"/>
            </a:endParaRPr>
          </a:p>
          <a:p>
            <a:pPr marL="457200" indent="-343080">
              <a:lnSpc>
                <a:spcPct val="115000"/>
              </a:lnSpc>
              <a:buClr>
                <a:srgbClr val="000000"/>
              </a:buClr>
              <a:buFont typeface="Arial"/>
              <a:buChar char="●"/>
            </a:pPr>
            <a:r>
              <a:rPr b="0" lang="en-IN" sz="2000" spc="-1" strike="noStrike">
                <a:solidFill>
                  <a:srgbClr val="000000"/>
                </a:solidFill>
                <a:latin typeface="Calibri"/>
                <a:ea typeface="Candara"/>
              </a:rPr>
              <a:t>    </a:t>
            </a:r>
            <a:r>
              <a:rPr b="0" lang="en-IN" sz="2000" spc="-1" strike="noStrike">
                <a:solidFill>
                  <a:srgbClr val="000000"/>
                </a:solidFill>
                <a:latin typeface="Calibri"/>
                <a:ea typeface="Candara"/>
              </a:rPr>
              <a:t>dag_id='dummyoperator_dag',</a:t>
            </a:r>
            <a:endParaRPr b="0" lang="en-IN" sz="2000" spc="-1" strike="noStrike">
              <a:solidFill>
                <a:srgbClr val="000000"/>
              </a:solidFill>
              <a:latin typeface="Calibri"/>
            </a:endParaRPr>
          </a:p>
          <a:p>
            <a:pPr marL="457200" indent="-343080">
              <a:lnSpc>
                <a:spcPct val="115000"/>
              </a:lnSpc>
              <a:buClr>
                <a:srgbClr val="000000"/>
              </a:buClr>
              <a:buFont typeface="Arial"/>
              <a:buChar char="●"/>
            </a:pPr>
            <a:r>
              <a:rPr b="0" lang="en-IN" sz="2000" spc="-1" strike="noStrike">
                <a:solidFill>
                  <a:srgbClr val="000000"/>
                </a:solidFill>
                <a:latin typeface="Calibri"/>
                <a:ea typeface="Candara"/>
              </a:rPr>
              <a:t>    </a:t>
            </a:r>
            <a:r>
              <a:rPr b="0" lang="en-IN" sz="2000" spc="-1" strike="noStrike">
                <a:solidFill>
                  <a:srgbClr val="000000"/>
                </a:solidFill>
                <a:latin typeface="Calibri"/>
                <a:ea typeface="Candara"/>
              </a:rPr>
              <a:t>start_date=datetime(2022, 2, 21),</a:t>
            </a:r>
            <a:endParaRPr b="0" lang="en-IN" sz="2000" spc="-1" strike="noStrike">
              <a:solidFill>
                <a:srgbClr val="000000"/>
              </a:solidFill>
              <a:latin typeface="Calibri"/>
            </a:endParaRPr>
          </a:p>
          <a:p>
            <a:pPr marL="457200" indent="-343080">
              <a:lnSpc>
                <a:spcPct val="115000"/>
              </a:lnSpc>
              <a:buClr>
                <a:srgbClr val="000000"/>
              </a:buClr>
              <a:buFont typeface="Arial"/>
              <a:buChar char="●"/>
            </a:pPr>
            <a:r>
              <a:rPr b="0" lang="en-IN" sz="2000" spc="-1" strike="noStrike">
                <a:solidFill>
                  <a:srgbClr val="000000"/>
                </a:solidFill>
                <a:latin typeface="Calibri"/>
                <a:ea typeface="Candara"/>
              </a:rPr>
              <a:t>    </a:t>
            </a:r>
            <a:r>
              <a:rPr b="0" lang="en-IN" sz="2000" spc="-1" strike="noStrike">
                <a:solidFill>
                  <a:srgbClr val="000000"/>
                </a:solidFill>
                <a:latin typeface="Calibri"/>
                <a:ea typeface="Candara"/>
              </a:rPr>
              <a:t>schedule_interval='@daily'</a:t>
            </a:r>
            <a:endParaRPr b="0" lang="en-IN" sz="2000" spc="-1" strike="noStrike">
              <a:solidFill>
                <a:srgbClr val="000000"/>
              </a:solidFill>
              <a:latin typeface="Calibri"/>
            </a:endParaRPr>
          </a:p>
          <a:p>
            <a:pPr marL="457200" indent="-343080">
              <a:lnSpc>
                <a:spcPct val="115000"/>
              </a:lnSpc>
              <a:buClr>
                <a:srgbClr val="000000"/>
              </a:buClr>
              <a:buFont typeface="Arial"/>
              <a:buChar char="●"/>
            </a:pPr>
            <a:r>
              <a:rPr b="0" lang="en-IN" sz="2000" spc="-1" strike="noStrike">
                <a:solidFill>
                  <a:srgbClr val="000000"/>
                </a:solidFill>
                <a:latin typeface="Calibri"/>
                <a:ea typeface="Candara"/>
              </a:rPr>
              <a:t>)</a:t>
            </a:r>
            <a:endParaRPr b="0" lang="en-IN" sz="2000" spc="-1" strike="noStrike">
              <a:solidFill>
                <a:srgbClr val="000000"/>
              </a:solidFill>
              <a:latin typeface="Calibri"/>
            </a:endParaRPr>
          </a:p>
          <a:p>
            <a:pPr marL="457200" indent="-343080">
              <a:lnSpc>
                <a:spcPct val="115000"/>
              </a:lnSpc>
              <a:buClr>
                <a:srgbClr val="000000"/>
              </a:buClr>
              <a:buFont typeface="Arial"/>
              <a:buChar char="●"/>
            </a:pPr>
            <a:r>
              <a:rPr b="0" lang="en-IN" sz="2000" spc="-1" strike="noStrike">
                <a:solidFill>
                  <a:srgbClr val="000000"/>
                </a:solidFill>
                <a:latin typeface="Calibri"/>
                <a:ea typeface="Candara"/>
              </a:rPr>
              <a:t>dummy_task = DummyOperator(</a:t>
            </a:r>
            <a:endParaRPr b="0" lang="en-IN" sz="2000" spc="-1" strike="noStrike">
              <a:solidFill>
                <a:srgbClr val="000000"/>
              </a:solidFill>
              <a:latin typeface="Calibri"/>
            </a:endParaRPr>
          </a:p>
          <a:p>
            <a:pPr marL="457200" indent="-343080">
              <a:lnSpc>
                <a:spcPct val="115000"/>
              </a:lnSpc>
              <a:buClr>
                <a:srgbClr val="000000"/>
              </a:buClr>
              <a:buFont typeface="Arial"/>
              <a:buChar char="●"/>
            </a:pPr>
            <a:r>
              <a:rPr b="0" lang="en-IN" sz="2000" spc="-1" strike="noStrike">
                <a:solidFill>
                  <a:srgbClr val="000000"/>
                </a:solidFill>
                <a:latin typeface="Calibri"/>
                <a:ea typeface="Candara"/>
              </a:rPr>
              <a:t>    </a:t>
            </a:r>
            <a:r>
              <a:rPr b="0" lang="en-IN" sz="2000" spc="-1" strike="noStrike">
                <a:solidFill>
                  <a:srgbClr val="000000"/>
                </a:solidFill>
                <a:latin typeface="Calibri"/>
                <a:ea typeface="Candara"/>
              </a:rPr>
              <a:t>task_id='dummy_task',</a:t>
            </a:r>
            <a:endParaRPr b="0" lang="en-IN" sz="2000" spc="-1" strike="noStrike">
              <a:solidFill>
                <a:srgbClr val="000000"/>
              </a:solidFill>
              <a:latin typeface="Calibri"/>
            </a:endParaRPr>
          </a:p>
          <a:p>
            <a:pPr marL="457200" indent="-343080">
              <a:lnSpc>
                <a:spcPct val="115000"/>
              </a:lnSpc>
              <a:buClr>
                <a:srgbClr val="000000"/>
              </a:buClr>
              <a:buFont typeface="Arial"/>
              <a:buChar char="●"/>
            </a:pPr>
            <a:r>
              <a:rPr b="0" lang="en-IN" sz="2000" spc="-1" strike="noStrike">
                <a:solidFill>
                  <a:srgbClr val="000000"/>
                </a:solidFill>
                <a:latin typeface="Calibri"/>
                <a:ea typeface="Candara"/>
              </a:rPr>
              <a:t>    </a:t>
            </a:r>
            <a:r>
              <a:rPr b="0" lang="en-IN" sz="2000" spc="-1" strike="noStrike">
                <a:solidFill>
                  <a:srgbClr val="000000"/>
                </a:solidFill>
                <a:latin typeface="Calibri"/>
                <a:ea typeface="Candara"/>
              </a:rPr>
              <a:t>dag=my_dag</a:t>
            </a:r>
            <a:endParaRPr b="0" lang="en-IN" sz="2000" spc="-1" strike="noStrike">
              <a:solidFill>
                <a:srgbClr val="000000"/>
              </a:solidFill>
              <a:latin typeface="Calibri"/>
            </a:endParaRPr>
          </a:p>
          <a:p>
            <a:pPr marL="457200" indent="-343080">
              <a:lnSpc>
                <a:spcPct val="115000"/>
              </a:lnSpc>
              <a:buClr>
                <a:srgbClr val="000000"/>
              </a:buClr>
              <a:buFont typeface="Arial"/>
              <a:buChar char="●"/>
            </a:pPr>
            <a:r>
              <a:rPr b="0" lang="en-IN" sz="2000" spc="-1" strike="noStrike">
                <a:solidFill>
                  <a:srgbClr val="000000"/>
                </a:solidFill>
                <a:latin typeface="Calibri"/>
                <a:ea typeface="Candara"/>
              </a:rPr>
              <a:t>)</a:t>
            </a:r>
            <a:endParaRPr b="0" lang="en-IN" sz="2000" spc="-1" strike="noStrike">
              <a:solidFill>
                <a:srgbClr val="000000"/>
              </a:solidFill>
              <a:latin typeface="Calibri"/>
            </a:endParaRPr>
          </a:p>
          <a:p>
            <a:pPr>
              <a:lnSpc>
                <a:spcPct val="115000"/>
              </a:lnSpc>
              <a:buNone/>
            </a:pPr>
            <a:endParaRPr b="0" lang="en-IN" sz="2000" spc="-1" strike="noStrike">
              <a:solidFill>
                <a:srgbClr val="000000"/>
              </a:solidFill>
              <a:latin typeface="Calibri"/>
            </a:endParaRPr>
          </a:p>
        </p:txBody>
      </p:sp>
    </p:spTree>
  </p:cSld>
  <mc:AlternateContent>
    <mc:Choice Requires="p14">
      <p:transition p14:dur="10"/>
    </mc:Choice>
    <mc:Fallback>
      <p:transition/>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7" name="PlaceHolder 1"/>
          <p:cNvSpPr>
            <a:spLocks noGrp="1"/>
          </p:cNvSpPr>
          <p:nvPr>
            <p:ph type="title"/>
          </p:nvPr>
        </p:nvSpPr>
        <p:spPr>
          <a:xfrm>
            <a:off x="419040" y="708480"/>
            <a:ext cx="11144520" cy="497160"/>
          </a:xfrm>
          <a:prstGeom prst="rect">
            <a:avLst/>
          </a:prstGeom>
          <a:noFill/>
          <a:ln w="9360">
            <a:noFill/>
          </a:ln>
        </p:spPr>
        <p:txBody>
          <a:bodyPr numCol="1" spcCol="0" lIns="16920" rIns="16920" tIns="16920" bIns="16920" anchor="t">
            <a:noAutofit/>
          </a:bodyPr>
          <a:p>
            <a:pPr>
              <a:lnSpc>
                <a:spcPct val="100000"/>
              </a:lnSpc>
              <a:buNone/>
            </a:pPr>
            <a:r>
              <a:rPr b="1" lang="en-US" sz="3200" spc="-1" strike="noStrike">
                <a:solidFill>
                  <a:srgbClr val="095a82"/>
                </a:solidFill>
                <a:latin typeface="Calibri"/>
                <a:ea typeface="Corbel"/>
              </a:rPr>
              <a:t>Hooks</a:t>
            </a:r>
            <a:endParaRPr b="0" lang="en-IN" sz="3200" spc="-1" strike="noStrike">
              <a:solidFill>
                <a:srgbClr val="000000"/>
              </a:solidFill>
              <a:latin typeface="Arial"/>
            </a:endParaRPr>
          </a:p>
        </p:txBody>
      </p:sp>
      <p:sp>
        <p:nvSpPr>
          <p:cNvPr id="448" name="PlaceHolder 2"/>
          <p:cNvSpPr>
            <a:spLocks noGrp="1"/>
          </p:cNvSpPr>
          <p:nvPr>
            <p:ph/>
          </p:nvPr>
        </p:nvSpPr>
        <p:spPr>
          <a:xfrm>
            <a:off x="354600" y="1431000"/>
            <a:ext cx="11366280" cy="3214440"/>
          </a:xfrm>
          <a:prstGeom prst="rect">
            <a:avLst/>
          </a:prstGeom>
          <a:noFill/>
          <a:ln w="0">
            <a:noFill/>
          </a:ln>
        </p:spPr>
        <p:txBody>
          <a:bodyPr tIns="91440" bIns="91440" anchor="t">
            <a:noAutofit/>
          </a:bodyPr>
          <a:p>
            <a:pPr marL="457200" indent="-343080">
              <a:lnSpc>
                <a:spcPct val="115000"/>
              </a:lnSpc>
              <a:buClr>
                <a:srgbClr val="000000"/>
              </a:buClr>
              <a:buFont typeface="Arial"/>
              <a:buChar char="●"/>
            </a:pPr>
            <a:r>
              <a:rPr b="0" lang="en-US" sz="2000" spc="-1" strike="noStrike">
                <a:solidFill>
                  <a:srgbClr val="000000"/>
                </a:solidFill>
                <a:latin typeface="Calibri"/>
                <a:ea typeface="Candara"/>
              </a:rPr>
              <a:t>Hooks are interfaces to external platforms and databases like Hive, S3, MySQL, Postgres, HDFS, and Pig. Hooks implement a common interface when possible, and act as a building block for operators. They also use the airflow.models.Connection model to retrieve hostnames and authentication information. Hooks keep authentication code and information out of pipelines, centralized in the metadata database.</a:t>
            </a:r>
            <a:endParaRPr b="0" lang="en-IN" sz="2000" spc="-1" strike="noStrike">
              <a:solidFill>
                <a:srgbClr val="000000"/>
              </a:solidFill>
              <a:latin typeface="Calibri"/>
            </a:endParaRPr>
          </a:p>
          <a:p>
            <a:pPr marL="457200" indent="-343080">
              <a:lnSpc>
                <a:spcPct val="115000"/>
              </a:lnSpc>
              <a:buClr>
                <a:srgbClr val="000000"/>
              </a:buClr>
              <a:buFont typeface="Arial"/>
              <a:buChar char="●"/>
            </a:pPr>
            <a:r>
              <a:rPr b="0" lang="en-US" sz="2000" spc="-1" strike="noStrike">
                <a:solidFill>
                  <a:srgbClr val="000000"/>
                </a:solidFill>
                <a:latin typeface="Calibri"/>
                <a:ea typeface="Candara"/>
              </a:rPr>
              <a:t>Hooks are also very useful on their own to use in Python scripts, Airflow airflow.operators.PythonOperator, and in interactive environments like iPython or Jupyter Notebook.</a:t>
            </a:r>
            <a:endParaRPr b="0" lang="en-IN" sz="2000" spc="-1" strike="noStrike">
              <a:solidFill>
                <a:srgbClr val="000000"/>
              </a:solidFill>
              <a:latin typeface="Calibri"/>
            </a:endParaRPr>
          </a:p>
          <a:p>
            <a:pPr>
              <a:lnSpc>
                <a:spcPct val="115000"/>
              </a:lnSpc>
              <a:buNone/>
            </a:pPr>
            <a:endParaRPr b="0" lang="en-IN" sz="2000" spc="-1" strike="noStrike">
              <a:solidFill>
                <a:srgbClr val="000000"/>
              </a:solidFill>
              <a:latin typeface="Calibri"/>
            </a:endParaRPr>
          </a:p>
        </p:txBody>
      </p:sp>
    </p:spTree>
  </p:cSld>
  <mc:AlternateContent>
    <mc:Choice Requires="p14">
      <p:transition p14:dur="10"/>
    </mc:Choice>
    <mc:Fallback>
      <p:transition/>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9" name="PlaceHolder 1"/>
          <p:cNvSpPr>
            <a:spLocks noGrp="1"/>
          </p:cNvSpPr>
          <p:nvPr>
            <p:ph type="title"/>
          </p:nvPr>
        </p:nvSpPr>
        <p:spPr>
          <a:xfrm>
            <a:off x="419040" y="708480"/>
            <a:ext cx="11144520" cy="497160"/>
          </a:xfrm>
          <a:prstGeom prst="rect">
            <a:avLst/>
          </a:prstGeom>
          <a:noFill/>
          <a:ln w="9360">
            <a:noFill/>
          </a:ln>
        </p:spPr>
        <p:txBody>
          <a:bodyPr numCol="1" spcCol="0" lIns="16920" rIns="16920" tIns="16920" bIns="16920" anchor="t">
            <a:noAutofit/>
          </a:bodyPr>
          <a:p>
            <a:pPr>
              <a:lnSpc>
                <a:spcPct val="100000"/>
              </a:lnSpc>
              <a:buNone/>
            </a:pPr>
            <a:r>
              <a:rPr b="1" lang="en-US" sz="3200" spc="-1" strike="noStrike">
                <a:solidFill>
                  <a:srgbClr val="095a82"/>
                </a:solidFill>
                <a:latin typeface="Calibri"/>
                <a:ea typeface="Corbel"/>
              </a:rPr>
              <a:t>Pools</a:t>
            </a:r>
            <a:endParaRPr b="0" lang="en-IN" sz="3200" spc="-1" strike="noStrike">
              <a:solidFill>
                <a:srgbClr val="000000"/>
              </a:solidFill>
              <a:latin typeface="Arial"/>
            </a:endParaRPr>
          </a:p>
        </p:txBody>
      </p:sp>
      <p:sp>
        <p:nvSpPr>
          <p:cNvPr id="450" name="PlaceHolder 2"/>
          <p:cNvSpPr>
            <a:spLocks noGrp="1"/>
          </p:cNvSpPr>
          <p:nvPr>
            <p:ph/>
          </p:nvPr>
        </p:nvSpPr>
        <p:spPr>
          <a:xfrm>
            <a:off x="354600" y="1431000"/>
            <a:ext cx="11366280" cy="3214440"/>
          </a:xfrm>
          <a:prstGeom prst="rect">
            <a:avLst/>
          </a:prstGeom>
          <a:noFill/>
          <a:ln w="0">
            <a:noFill/>
          </a:ln>
        </p:spPr>
        <p:txBody>
          <a:bodyPr tIns="91440" bIns="91440" anchor="t">
            <a:noAutofit/>
          </a:bodyPr>
          <a:p>
            <a:pPr marL="457200" indent="-343080">
              <a:lnSpc>
                <a:spcPct val="115000"/>
              </a:lnSpc>
              <a:buClr>
                <a:srgbClr val="000000"/>
              </a:buClr>
              <a:buFont typeface="Arial"/>
              <a:buChar char="●"/>
            </a:pPr>
            <a:r>
              <a:rPr b="0" lang="en-US" sz="2000" spc="-1" strike="noStrike">
                <a:solidFill>
                  <a:srgbClr val="000000"/>
                </a:solidFill>
                <a:latin typeface="Calibri"/>
                <a:ea typeface="Candara"/>
              </a:rPr>
              <a:t>Airflow pools can be used to </a:t>
            </a:r>
            <a:r>
              <a:rPr b="1" lang="en-US" sz="2000" spc="-1" strike="noStrike">
                <a:solidFill>
                  <a:srgbClr val="000000"/>
                </a:solidFill>
                <a:latin typeface="Calibri"/>
                <a:ea typeface="Candara"/>
              </a:rPr>
              <a:t>limit the execution parallelism</a:t>
            </a:r>
            <a:r>
              <a:rPr b="0" lang="en-US" sz="2000" spc="-1" strike="noStrike">
                <a:solidFill>
                  <a:srgbClr val="000000"/>
                </a:solidFill>
                <a:latin typeface="Calibri"/>
                <a:ea typeface="Candara"/>
              </a:rPr>
              <a:t> on arbitrary sets of tasks. The list of pools is managed in the UI (Menu -&gt; Admin -&gt; Pools) by giving the pools a name and assigning it a number of worker slots. Tasks can then be associated with one of the existing pools by using the pool parameter when creating tasks (i.e., instantiating operators).</a:t>
            </a:r>
            <a:endParaRPr b="0" lang="en-IN" sz="2000" spc="-1" strike="noStrike">
              <a:solidFill>
                <a:srgbClr val="000000"/>
              </a:solidFill>
              <a:latin typeface="Calibri"/>
            </a:endParaRPr>
          </a:p>
          <a:p>
            <a:pPr marL="457200" indent="-343080">
              <a:lnSpc>
                <a:spcPct val="115000"/>
              </a:lnSpc>
              <a:buClr>
                <a:srgbClr val="000000"/>
              </a:buClr>
              <a:buFont typeface="Arial"/>
              <a:buChar char="●"/>
            </a:pPr>
            <a:r>
              <a:rPr b="0" lang="en-IN" sz="2000" spc="-1" strike="noStrike">
                <a:solidFill>
                  <a:srgbClr val="000000"/>
                </a:solidFill>
                <a:latin typeface="Calibri"/>
                <a:ea typeface="Candara"/>
              </a:rPr>
              <a:t>aggregate_db_message_job = BashOperator( task_id='aggregate_db_message_job', execution_timeout=timedelta(hours=3), pool='ep_data_pipeline_db_msg_agg', bash_command=aggregate_db_message_job_cmd, dag=dag) aggregate_db_message_job.set_upstream(wait_for_empty_queue)</a:t>
            </a:r>
            <a:endParaRPr b="0" lang="en-IN" sz="2000" spc="-1" strike="noStrike">
              <a:solidFill>
                <a:srgbClr val="000000"/>
              </a:solidFill>
              <a:latin typeface="Calibri"/>
            </a:endParaRPr>
          </a:p>
        </p:txBody>
      </p:sp>
    </p:spTree>
  </p:cSld>
  <mc:AlternateContent>
    <mc:Choice Requires="p14">
      <p:transition p14:dur="10"/>
    </mc:Choice>
    <mc:Fallback>
      <p:transition/>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1" name="PlaceHolder 1"/>
          <p:cNvSpPr>
            <a:spLocks noGrp="1"/>
          </p:cNvSpPr>
          <p:nvPr>
            <p:ph type="title"/>
          </p:nvPr>
        </p:nvSpPr>
        <p:spPr>
          <a:xfrm>
            <a:off x="419040" y="708480"/>
            <a:ext cx="11144520" cy="497160"/>
          </a:xfrm>
          <a:prstGeom prst="rect">
            <a:avLst/>
          </a:prstGeom>
          <a:noFill/>
          <a:ln w="9360">
            <a:noFill/>
          </a:ln>
        </p:spPr>
        <p:txBody>
          <a:bodyPr numCol="1" spcCol="0" lIns="16920" rIns="16920" tIns="16920" bIns="16920" anchor="t">
            <a:noAutofit/>
          </a:bodyPr>
          <a:p>
            <a:pPr>
              <a:lnSpc>
                <a:spcPct val="100000"/>
              </a:lnSpc>
              <a:buNone/>
            </a:pPr>
            <a:r>
              <a:rPr b="1" lang="en-US" sz="3200" spc="-1" strike="noStrike">
                <a:solidFill>
                  <a:srgbClr val="095a82"/>
                </a:solidFill>
                <a:latin typeface="Calibri"/>
                <a:ea typeface="Corbel"/>
              </a:rPr>
              <a:t>Contd..</a:t>
            </a:r>
            <a:endParaRPr b="0" lang="en-IN" sz="3200" spc="-1" strike="noStrike">
              <a:solidFill>
                <a:srgbClr val="000000"/>
              </a:solidFill>
              <a:latin typeface="Arial"/>
            </a:endParaRPr>
          </a:p>
        </p:txBody>
      </p:sp>
      <p:sp>
        <p:nvSpPr>
          <p:cNvPr id="452" name="PlaceHolder 2"/>
          <p:cNvSpPr>
            <a:spLocks noGrp="1"/>
          </p:cNvSpPr>
          <p:nvPr>
            <p:ph/>
          </p:nvPr>
        </p:nvSpPr>
        <p:spPr>
          <a:xfrm>
            <a:off x="354600" y="1431000"/>
            <a:ext cx="11366280" cy="3214440"/>
          </a:xfrm>
          <a:prstGeom prst="rect">
            <a:avLst/>
          </a:prstGeom>
          <a:noFill/>
          <a:ln w="0">
            <a:noFill/>
          </a:ln>
        </p:spPr>
        <p:txBody>
          <a:bodyPr tIns="91440" bIns="91440" anchor="t">
            <a:noAutofit/>
          </a:bodyPr>
          <a:p>
            <a:pPr marL="457200" indent="-343080">
              <a:lnSpc>
                <a:spcPct val="115000"/>
              </a:lnSpc>
              <a:buClr>
                <a:srgbClr val="000000"/>
              </a:buClr>
              <a:buFont typeface="Arial"/>
              <a:buChar char="●"/>
            </a:pPr>
            <a:r>
              <a:rPr b="0" lang="en-US" sz="2000" spc="-1" strike="noStrike">
                <a:solidFill>
                  <a:srgbClr val="000000"/>
                </a:solidFill>
                <a:latin typeface="Calibri"/>
                <a:ea typeface="Candara"/>
              </a:rPr>
              <a:t>The pool parameter can be used in conjunction with priority_weight to define priorities in the queue, and which tasks get executed first as slots open up in the pool. The default priority_weight is 1, and can be bumped to any number. When sorting the queue to evaluate which task should be executed next, we use the priority_weight, summed up with all of the priority_weight values from tasks downstream from this task. You can use this to bump a specific important task and the whole path to that task gets prioritized accordingly.</a:t>
            </a:r>
            <a:endParaRPr b="0" lang="en-IN" sz="2000" spc="-1" strike="noStrike">
              <a:solidFill>
                <a:srgbClr val="000000"/>
              </a:solidFill>
              <a:latin typeface="Calibri"/>
            </a:endParaRPr>
          </a:p>
          <a:p>
            <a:pPr marL="457200" indent="-343080">
              <a:lnSpc>
                <a:spcPct val="115000"/>
              </a:lnSpc>
              <a:buClr>
                <a:srgbClr val="000000"/>
              </a:buClr>
              <a:buFont typeface="Arial"/>
              <a:buChar char="●"/>
            </a:pPr>
            <a:r>
              <a:rPr b="0" lang="en-US" sz="2000" spc="-1" strike="noStrike">
                <a:solidFill>
                  <a:srgbClr val="000000"/>
                </a:solidFill>
                <a:latin typeface="Calibri"/>
                <a:ea typeface="Candara"/>
              </a:rPr>
              <a:t>Tasks will be scheduled as usual while the slots fill up. Once capacity is reached, runnable tasks get queued and their state will show as such in the UI. As slots free up, queued tasks start running based on the priority_weight (of the task and its descendants).</a:t>
            </a:r>
            <a:endParaRPr b="0" lang="en-IN" sz="2000" spc="-1" strike="noStrike">
              <a:solidFill>
                <a:srgbClr val="000000"/>
              </a:solidFill>
              <a:latin typeface="Calibri"/>
            </a:endParaRPr>
          </a:p>
        </p:txBody>
      </p:sp>
    </p:spTree>
  </p:cSld>
  <mc:AlternateContent>
    <mc:Choice Requires="p14">
      <p:transition p14:dur="10"/>
    </mc:Choice>
    <mc:Fallback>
      <p:transition/>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3" name="PlaceHolder 1"/>
          <p:cNvSpPr>
            <a:spLocks noGrp="1"/>
          </p:cNvSpPr>
          <p:nvPr>
            <p:ph type="title"/>
          </p:nvPr>
        </p:nvSpPr>
        <p:spPr>
          <a:xfrm>
            <a:off x="419040" y="708480"/>
            <a:ext cx="11144520" cy="497160"/>
          </a:xfrm>
          <a:prstGeom prst="rect">
            <a:avLst/>
          </a:prstGeom>
          <a:noFill/>
          <a:ln w="9360">
            <a:noFill/>
          </a:ln>
        </p:spPr>
        <p:txBody>
          <a:bodyPr numCol="1" spcCol="0" lIns="16920" rIns="16920" tIns="16920" bIns="16920" anchor="t">
            <a:noAutofit/>
          </a:bodyPr>
          <a:p>
            <a:pPr>
              <a:lnSpc>
                <a:spcPct val="100000"/>
              </a:lnSpc>
              <a:buNone/>
            </a:pPr>
            <a:r>
              <a:rPr b="1" lang="en-US" sz="3200" spc="-1" strike="noStrike">
                <a:solidFill>
                  <a:srgbClr val="095a82"/>
                </a:solidFill>
                <a:latin typeface="Calibri"/>
                <a:ea typeface="Corbel"/>
              </a:rPr>
              <a:t>Airflow sensors</a:t>
            </a:r>
            <a:endParaRPr b="0" lang="en-IN" sz="3200" spc="-1" strike="noStrike">
              <a:solidFill>
                <a:srgbClr val="000000"/>
              </a:solidFill>
              <a:latin typeface="Arial"/>
            </a:endParaRPr>
          </a:p>
        </p:txBody>
      </p:sp>
      <p:sp>
        <p:nvSpPr>
          <p:cNvPr id="454" name="PlaceHolder 2"/>
          <p:cNvSpPr>
            <a:spLocks noGrp="1"/>
          </p:cNvSpPr>
          <p:nvPr>
            <p:ph/>
          </p:nvPr>
        </p:nvSpPr>
        <p:spPr>
          <a:xfrm>
            <a:off x="354600" y="1431000"/>
            <a:ext cx="11366280" cy="3214440"/>
          </a:xfrm>
          <a:prstGeom prst="rect">
            <a:avLst/>
          </a:prstGeom>
          <a:noFill/>
          <a:ln w="0">
            <a:noFill/>
          </a:ln>
        </p:spPr>
        <p:txBody>
          <a:bodyPr tIns="91440" bIns="91440" anchor="t">
            <a:noAutofit/>
          </a:bodyPr>
          <a:p>
            <a:pPr marL="457200" indent="-343080">
              <a:lnSpc>
                <a:spcPct val="115000"/>
              </a:lnSpc>
              <a:buClr>
                <a:srgbClr val="000000"/>
              </a:buClr>
              <a:buFont typeface="Arial"/>
              <a:buChar char="●"/>
            </a:pPr>
            <a:r>
              <a:rPr b="0" lang="en-US" sz="2000" spc="-1" strike="noStrike">
                <a:solidFill>
                  <a:srgbClr val="000000"/>
                </a:solidFill>
                <a:latin typeface="Calibri"/>
                <a:ea typeface="Candara"/>
              </a:rPr>
              <a:t>Sensors are a special type of </a:t>
            </a:r>
            <a:r>
              <a:rPr b="0" lang="en-US" sz="2000" spc="-1" strike="noStrike" u="sng">
                <a:solidFill>
                  <a:srgbClr val="0000ff"/>
                </a:solidFill>
                <a:uFillTx/>
                <a:latin typeface="Calibri"/>
                <a:ea typeface="Candara"/>
                <a:hlinkClick r:id="rId1"/>
              </a:rPr>
              <a:t>Operator</a:t>
            </a:r>
            <a:r>
              <a:rPr b="0" lang="en-US" sz="2000" spc="-1" strike="noStrike">
                <a:solidFill>
                  <a:srgbClr val="000000"/>
                </a:solidFill>
                <a:latin typeface="Calibri"/>
                <a:ea typeface="Candara"/>
              </a:rPr>
              <a:t> that are designed to do exactly one thing - wait for something to occur. It can be time-based, or waiting for a file, or an external event, but all they do is wait until something happens, and then </a:t>
            </a:r>
            <a:r>
              <a:rPr b="0" i="1" lang="en-US" sz="2000" spc="-1" strike="noStrike">
                <a:solidFill>
                  <a:srgbClr val="000000"/>
                </a:solidFill>
                <a:latin typeface="Calibri"/>
                <a:ea typeface="Candara"/>
              </a:rPr>
              <a:t>succeed</a:t>
            </a:r>
            <a:r>
              <a:rPr b="0" lang="en-US" sz="2000" spc="-1" strike="noStrike">
                <a:solidFill>
                  <a:srgbClr val="000000"/>
                </a:solidFill>
                <a:latin typeface="Calibri"/>
                <a:ea typeface="Candara"/>
              </a:rPr>
              <a:t> so their downstream tasks can run.</a:t>
            </a:r>
            <a:endParaRPr b="0" lang="en-IN" sz="2000" spc="-1" strike="noStrike">
              <a:solidFill>
                <a:srgbClr val="000000"/>
              </a:solidFill>
              <a:latin typeface="Calibri"/>
            </a:endParaRPr>
          </a:p>
          <a:p>
            <a:pPr marL="457200" indent="-343080">
              <a:lnSpc>
                <a:spcPct val="115000"/>
              </a:lnSpc>
              <a:buClr>
                <a:srgbClr val="000000"/>
              </a:buClr>
              <a:buFont typeface="Arial"/>
              <a:buChar char="●"/>
            </a:pPr>
            <a:r>
              <a:rPr b="0" lang="en-US" sz="2000" spc="-1" strike="noStrike">
                <a:solidFill>
                  <a:srgbClr val="000000"/>
                </a:solidFill>
                <a:latin typeface="Calibri"/>
                <a:ea typeface="Candara"/>
              </a:rPr>
              <a:t>poke (default): The Sensor takes up a worker slot for its entire runtime</a:t>
            </a:r>
            <a:endParaRPr b="0" lang="en-IN" sz="2000" spc="-1" strike="noStrike">
              <a:solidFill>
                <a:srgbClr val="000000"/>
              </a:solidFill>
              <a:latin typeface="Calibri"/>
            </a:endParaRPr>
          </a:p>
          <a:p>
            <a:pPr marL="457200" indent="-343080">
              <a:lnSpc>
                <a:spcPct val="115000"/>
              </a:lnSpc>
              <a:buClr>
                <a:srgbClr val="000000"/>
              </a:buClr>
              <a:buFont typeface="Arial"/>
              <a:buChar char="●"/>
            </a:pPr>
            <a:r>
              <a:rPr b="0" lang="en-US" sz="2000" spc="-1" strike="noStrike">
                <a:solidFill>
                  <a:srgbClr val="000000"/>
                </a:solidFill>
                <a:latin typeface="Calibri"/>
                <a:ea typeface="Candara"/>
              </a:rPr>
              <a:t>reschedule: The Sensor takes up a worker slot only when it is checking, and sleeps for a set duration between checks</a:t>
            </a:r>
            <a:endParaRPr b="0" lang="en-IN" sz="2000" spc="-1" strike="noStrike">
              <a:solidFill>
                <a:srgbClr val="000000"/>
              </a:solidFill>
              <a:latin typeface="Calibri"/>
            </a:endParaRPr>
          </a:p>
          <a:p>
            <a:pPr marL="457200" indent="-343080">
              <a:lnSpc>
                <a:spcPct val="115000"/>
              </a:lnSpc>
              <a:buClr>
                <a:srgbClr val="000000"/>
              </a:buClr>
              <a:buFont typeface="Arial"/>
              <a:buChar char="●"/>
            </a:pPr>
            <a:r>
              <a:rPr b="0" lang="en-US" sz="2000" spc="-1" strike="noStrike">
                <a:solidFill>
                  <a:srgbClr val="000000"/>
                </a:solidFill>
                <a:latin typeface="Calibri"/>
                <a:ea typeface="Candara"/>
              </a:rPr>
              <a:t>The poke and reschedule modes can be configured directly when you instantiate the sensor; generally, the trade-off between them is latency. Something that is checking every second should be in poke mode, while something that is checking every minute should be in reschedule mode.</a:t>
            </a:r>
            <a:endParaRPr b="0" lang="en-IN" sz="2000" spc="-1" strike="noStrike">
              <a:solidFill>
                <a:srgbClr val="000000"/>
              </a:solidFill>
              <a:latin typeface="Calibri"/>
            </a:endParaRPr>
          </a:p>
        </p:txBody>
      </p:sp>
    </p:spTree>
  </p:cSld>
  <mc:AlternateContent>
    <mc:Choice Requires="p14">
      <p:transition p14:dur="10"/>
    </mc:Choice>
    <mc:Fallback>
      <p:transition/>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5" name="PlaceHolder 1"/>
          <p:cNvSpPr>
            <a:spLocks noGrp="1"/>
          </p:cNvSpPr>
          <p:nvPr>
            <p:ph type="title"/>
          </p:nvPr>
        </p:nvSpPr>
        <p:spPr>
          <a:xfrm>
            <a:off x="419040" y="708480"/>
            <a:ext cx="11144520" cy="497160"/>
          </a:xfrm>
          <a:prstGeom prst="rect">
            <a:avLst/>
          </a:prstGeom>
          <a:noFill/>
          <a:ln w="9360">
            <a:noFill/>
          </a:ln>
        </p:spPr>
        <p:txBody>
          <a:bodyPr numCol="1" spcCol="0" lIns="16920" rIns="16920" tIns="16920" bIns="16920" anchor="t">
            <a:noAutofit/>
          </a:bodyPr>
          <a:p>
            <a:pPr>
              <a:lnSpc>
                <a:spcPct val="100000"/>
              </a:lnSpc>
              <a:buNone/>
            </a:pPr>
            <a:r>
              <a:rPr b="1" lang="en-US" sz="3200" spc="-1" strike="noStrike">
                <a:solidFill>
                  <a:srgbClr val="095a82"/>
                </a:solidFill>
                <a:latin typeface="Calibri"/>
                <a:ea typeface="Corbel"/>
              </a:rPr>
              <a:t>Backfill and Catch up</a:t>
            </a:r>
            <a:endParaRPr b="0" lang="en-IN" sz="3200" spc="-1" strike="noStrike">
              <a:solidFill>
                <a:srgbClr val="000000"/>
              </a:solidFill>
              <a:latin typeface="Arial"/>
            </a:endParaRPr>
          </a:p>
        </p:txBody>
      </p:sp>
      <p:sp>
        <p:nvSpPr>
          <p:cNvPr id="456" name="PlaceHolder 2"/>
          <p:cNvSpPr>
            <a:spLocks noGrp="1"/>
          </p:cNvSpPr>
          <p:nvPr>
            <p:ph/>
          </p:nvPr>
        </p:nvSpPr>
        <p:spPr>
          <a:xfrm>
            <a:off x="354600" y="1431000"/>
            <a:ext cx="11366280" cy="3214440"/>
          </a:xfrm>
          <a:prstGeom prst="rect">
            <a:avLst/>
          </a:prstGeom>
          <a:noFill/>
          <a:ln w="0">
            <a:noFill/>
          </a:ln>
        </p:spPr>
        <p:txBody>
          <a:bodyPr tIns="91440" bIns="91440" anchor="t">
            <a:noAutofit/>
          </a:bodyPr>
          <a:p>
            <a:pPr marL="457200" indent="-343080">
              <a:lnSpc>
                <a:spcPct val="115000"/>
              </a:lnSpc>
              <a:buClr>
                <a:srgbClr val="000000"/>
              </a:buClr>
              <a:buFont typeface="Arial"/>
              <a:buChar char="●"/>
            </a:pPr>
            <a:r>
              <a:rPr b="0" lang="en-US" sz="2000" spc="-1" strike="noStrike">
                <a:solidFill>
                  <a:srgbClr val="000000"/>
                </a:solidFill>
                <a:latin typeface="Calibri"/>
                <a:ea typeface="Candara"/>
              </a:rPr>
              <a:t>An Airflow DAG defined with a start_date, possibly an end_date, and a non-dataset schedule, defines a series of intervals which the scheduler turns into individual DAG runs and executes. The scheduler, by default, will kick off a DAG Run for any data interval that has not been run since the last data interval (or has been cleared). This concept is called Catchup.</a:t>
            </a:r>
            <a:endParaRPr b="0" lang="en-IN" sz="2000" spc="-1" strike="noStrike">
              <a:solidFill>
                <a:srgbClr val="000000"/>
              </a:solidFill>
              <a:latin typeface="Calibri"/>
            </a:endParaRPr>
          </a:p>
          <a:p>
            <a:pPr marL="457200" indent="-343080">
              <a:lnSpc>
                <a:spcPct val="115000"/>
              </a:lnSpc>
              <a:buClr>
                <a:srgbClr val="000000"/>
              </a:buClr>
              <a:buFont typeface="Arial"/>
              <a:buChar char="●"/>
            </a:pPr>
            <a:r>
              <a:rPr b="0" lang="en-US" sz="2000" spc="-1" strike="noStrike">
                <a:solidFill>
                  <a:srgbClr val="000000"/>
                </a:solidFill>
                <a:latin typeface="Calibri"/>
                <a:ea typeface="Candara"/>
              </a:rPr>
              <a:t>If your DAG is not written to handle its catchup (i.e., not limited to the interval, but instead to Now for instance.), then you will want to turn catchup off. This can be done by setting catchup=False in DAG or catchup_by_default=False in the configuration file. When turned off, the scheduler creates a DAG run only for the latest interval.</a:t>
            </a:r>
            <a:endParaRPr b="0" lang="en-IN" sz="2000" spc="-1" strike="noStrike">
              <a:solidFill>
                <a:srgbClr val="000000"/>
              </a:solidFill>
              <a:latin typeface="Calibri"/>
            </a:endParaRPr>
          </a:p>
          <a:p>
            <a:pPr>
              <a:lnSpc>
                <a:spcPct val="115000"/>
              </a:lnSpc>
              <a:buNone/>
            </a:pPr>
            <a:endParaRPr b="0" lang="en-IN" sz="2000" spc="-1" strike="noStrike">
              <a:solidFill>
                <a:srgbClr val="000000"/>
              </a:solidFill>
              <a:latin typeface="Calibri"/>
            </a:endParaRPr>
          </a:p>
        </p:txBody>
      </p:sp>
    </p:spTree>
  </p:cSld>
  <mc:AlternateContent>
    <mc:Choice Requires="p14">
      <p:transition p14:dur="10"/>
    </mc:Choice>
    <mc:Fallback>
      <p:transition/>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7" name="PlaceHolder 1"/>
          <p:cNvSpPr>
            <a:spLocks noGrp="1"/>
          </p:cNvSpPr>
          <p:nvPr>
            <p:ph type="title"/>
          </p:nvPr>
        </p:nvSpPr>
        <p:spPr>
          <a:xfrm>
            <a:off x="419040" y="708480"/>
            <a:ext cx="11144520" cy="497160"/>
          </a:xfrm>
          <a:prstGeom prst="rect">
            <a:avLst/>
          </a:prstGeom>
          <a:noFill/>
          <a:ln w="9360">
            <a:noFill/>
          </a:ln>
        </p:spPr>
        <p:txBody>
          <a:bodyPr numCol="1" spcCol="0" lIns="16920" rIns="16920" tIns="16920" bIns="16920" anchor="t">
            <a:noAutofit/>
          </a:bodyPr>
          <a:p>
            <a:pPr>
              <a:lnSpc>
                <a:spcPct val="100000"/>
              </a:lnSpc>
              <a:buNone/>
            </a:pPr>
            <a:r>
              <a:rPr b="1" lang="en-US" sz="3200" spc="-1" strike="noStrike">
                <a:solidFill>
                  <a:srgbClr val="095a82"/>
                </a:solidFill>
                <a:latin typeface="Calibri"/>
                <a:ea typeface="Corbel"/>
              </a:rPr>
              <a:t>Contd..</a:t>
            </a:r>
            <a:endParaRPr b="0" lang="en-IN" sz="3200" spc="-1" strike="noStrike">
              <a:solidFill>
                <a:srgbClr val="000000"/>
              </a:solidFill>
              <a:latin typeface="Arial"/>
            </a:endParaRPr>
          </a:p>
        </p:txBody>
      </p:sp>
      <p:sp>
        <p:nvSpPr>
          <p:cNvPr id="458" name="PlaceHolder 2"/>
          <p:cNvSpPr>
            <a:spLocks noGrp="1"/>
          </p:cNvSpPr>
          <p:nvPr>
            <p:ph/>
          </p:nvPr>
        </p:nvSpPr>
        <p:spPr>
          <a:xfrm>
            <a:off x="354600" y="1431000"/>
            <a:ext cx="11366280" cy="3214440"/>
          </a:xfrm>
          <a:prstGeom prst="rect">
            <a:avLst/>
          </a:prstGeom>
          <a:noFill/>
          <a:ln w="0">
            <a:noFill/>
          </a:ln>
        </p:spPr>
        <p:txBody>
          <a:bodyPr tIns="91440" bIns="91440" anchor="t">
            <a:noAutofit/>
          </a:bodyPr>
          <a:p>
            <a:pPr marL="457200" indent="-343080">
              <a:lnSpc>
                <a:spcPct val="115000"/>
              </a:lnSpc>
              <a:buClr>
                <a:srgbClr val="000000"/>
              </a:buClr>
              <a:buFont typeface="Arial"/>
              <a:buChar char="●"/>
            </a:pPr>
            <a:r>
              <a:rPr b="0" i="1" lang="en-IN" sz="2000" spc="-1" strike="noStrike">
                <a:solidFill>
                  <a:srgbClr val="000000"/>
                </a:solidFill>
                <a:latin typeface="Calibri"/>
                <a:ea typeface="Candara"/>
              </a:rPr>
              <a:t>https://github.com/apache/airflow/blob/main/airflow/example_dags/tutorial.py</a:t>
            </a:r>
            <a:r>
              <a:rPr b="0" lang="en-IN" sz="2000" spc="-1" strike="noStrike">
                <a:solidFill>
                  <a:srgbClr val="000000"/>
                </a:solidFill>
                <a:latin typeface="Calibri"/>
                <a:ea typeface="Candara"/>
              </a:rPr>
              <a:t> </a:t>
            </a:r>
            <a:r>
              <a:rPr b="0" i="1" lang="en-IN" sz="2000" spc="-1" strike="noStrike">
                <a:solidFill>
                  <a:srgbClr val="000000"/>
                </a:solidFill>
                <a:latin typeface="Calibri"/>
                <a:ea typeface="Candara"/>
              </a:rPr>
              <a:t>"""</a:t>
            </a:r>
            <a:r>
              <a:rPr b="0" lang="en-IN" sz="2000" spc="-1" strike="noStrike">
                <a:solidFill>
                  <a:srgbClr val="000000"/>
                </a:solidFill>
                <a:latin typeface="Calibri"/>
                <a:ea typeface="Candara"/>
              </a:rPr>
              <a:t> </a:t>
            </a:r>
            <a:r>
              <a:rPr b="1" lang="en-IN" sz="2000" spc="-1" strike="noStrike">
                <a:solidFill>
                  <a:srgbClr val="000000"/>
                </a:solidFill>
                <a:latin typeface="Calibri"/>
                <a:ea typeface="Candara"/>
              </a:rPr>
              <a:t>from</a:t>
            </a:r>
            <a:r>
              <a:rPr b="0" lang="en-IN" sz="2000" spc="-1" strike="noStrike">
                <a:solidFill>
                  <a:srgbClr val="000000"/>
                </a:solidFill>
                <a:latin typeface="Calibri"/>
                <a:ea typeface="Candara"/>
              </a:rPr>
              <a:t> </a:t>
            </a:r>
            <a:r>
              <a:rPr b="1" lang="en-IN" sz="2000" spc="-1" strike="noStrike">
                <a:solidFill>
                  <a:srgbClr val="000000"/>
                </a:solidFill>
                <a:latin typeface="Calibri"/>
                <a:ea typeface="Candara"/>
              </a:rPr>
              <a:t>airflow.models.dag</a:t>
            </a:r>
            <a:r>
              <a:rPr b="0" lang="en-IN" sz="2000" spc="-1" strike="noStrike">
                <a:solidFill>
                  <a:srgbClr val="000000"/>
                </a:solidFill>
                <a:latin typeface="Calibri"/>
                <a:ea typeface="Candara"/>
              </a:rPr>
              <a:t> </a:t>
            </a:r>
            <a:r>
              <a:rPr b="1" lang="en-IN" sz="2000" spc="-1" strike="noStrike">
                <a:solidFill>
                  <a:srgbClr val="000000"/>
                </a:solidFill>
                <a:latin typeface="Calibri"/>
                <a:ea typeface="Candara"/>
              </a:rPr>
              <a:t>import</a:t>
            </a:r>
            <a:r>
              <a:rPr b="0" lang="en-IN" sz="2000" spc="-1" strike="noStrike">
                <a:solidFill>
                  <a:srgbClr val="000000"/>
                </a:solidFill>
                <a:latin typeface="Calibri"/>
                <a:ea typeface="Candara"/>
              </a:rPr>
              <a:t> DAG </a:t>
            </a:r>
            <a:r>
              <a:rPr b="1" lang="en-IN" sz="2000" spc="-1" strike="noStrike">
                <a:solidFill>
                  <a:srgbClr val="000000"/>
                </a:solidFill>
                <a:latin typeface="Calibri"/>
                <a:ea typeface="Candara"/>
              </a:rPr>
              <a:t>from</a:t>
            </a:r>
            <a:r>
              <a:rPr b="0" lang="en-IN" sz="2000" spc="-1" strike="noStrike">
                <a:solidFill>
                  <a:srgbClr val="000000"/>
                </a:solidFill>
                <a:latin typeface="Calibri"/>
                <a:ea typeface="Candara"/>
              </a:rPr>
              <a:t> </a:t>
            </a:r>
            <a:r>
              <a:rPr b="1" lang="en-IN" sz="2000" spc="-1" strike="noStrike">
                <a:solidFill>
                  <a:srgbClr val="000000"/>
                </a:solidFill>
                <a:latin typeface="Calibri"/>
                <a:ea typeface="Candara"/>
              </a:rPr>
              <a:t>airflow.operators.bash</a:t>
            </a:r>
            <a:r>
              <a:rPr b="0" lang="en-IN" sz="2000" spc="-1" strike="noStrike">
                <a:solidFill>
                  <a:srgbClr val="000000"/>
                </a:solidFill>
                <a:latin typeface="Calibri"/>
                <a:ea typeface="Candara"/>
              </a:rPr>
              <a:t> </a:t>
            </a:r>
            <a:r>
              <a:rPr b="1" lang="en-IN" sz="2000" spc="-1" strike="noStrike">
                <a:solidFill>
                  <a:srgbClr val="000000"/>
                </a:solidFill>
                <a:latin typeface="Calibri"/>
                <a:ea typeface="Candara"/>
              </a:rPr>
              <a:t>import</a:t>
            </a:r>
            <a:r>
              <a:rPr b="0" lang="en-IN" sz="2000" spc="-1" strike="noStrike">
                <a:solidFill>
                  <a:srgbClr val="000000"/>
                </a:solidFill>
                <a:latin typeface="Calibri"/>
                <a:ea typeface="Candara"/>
              </a:rPr>
              <a:t> BashOperator </a:t>
            </a:r>
            <a:r>
              <a:rPr b="1" lang="en-IN" sz="2000" spc="-1" strike="noStrike">
                <a:solidFill>
                  <a:srgbClr val="000000"/>
                </a:solidFill>
                <a:latin typeface="Calibri"/>
                <a:ea typeface="Candara"/>
              </a:rPr>
              <a:t>import</a:t>
            </a:r>
            <a:r>
              <a:rPr b="0" lang="en-IN" sz="2000" spc="-1" strike="noStrike">
                <a:solidFill>
                  <a:srgbClr val="000000"/>
                </a:solidFill>
                <a:latin typeface="Calibri"/>
                <a:ea typeface="Candara"/>
              </a:rPr>
              <a:t> </a:t>
            </a:r>
            <a:r>
              <a:rPr b="1" lang="en-IN" sz="2000" spc="-1" strike="noStrike">
                <a:solidFill>
                  <a:srgbClr val="000000"/>
                </a:solidFill>
                <a:latin typeface="Calibri"/>
                <a:ea typeface="Candara"/>
              </a:rPr>
              <a:t>datetime</a:t>
            </a:r>
            <a:r>
              <a:rPr b="0" lang="en-IN" sz="2000" spc="-1" strike="noStrike">
                <a:solidFill>
                  <a:srgbClr val="000000"/>
                </a:solidFill>
                <a:latin typeface="Calibri"/>
                <a:ea typeface="Candara"/>
              </a:rPr>
              <a:t> </a:t>
            </a:r>
            <a:r>
              <a:rPr b="1" lang="en-IN" sz="2000" spc="-1" strike="noStrike">
                <a:solidFill>
                  <a:srgbClr val="000000"/>
                </a:solidFill>
                <a:latin typeface="Calibri"/>
                <a:ea typeface="Candara"/>
              </a:rPr>
              <a:t>import</a:t>
            </a:r>
            <a:r>
              <a:rPr b="0" lang="en-IN" sz="2000" spc="-1" strike="noStrike">
                <a:solidFill>
                  <a:srgbClr val="000000"/>
                </a:solidFill>
                <a:latin typeface="Calibri"/>
                <a:ea typeface="Candara"/>
              </a:rPr>
              <a:t> </a:t>
            </a:r>
            <a:r>
              <a:rPr b="1" lang="en-IN" sz="2000" spc="-1" strike="noStrike">
                <a:solidFill>
                  <a:srgbClr val="000000"/>
                </a:solidFill>
                <a:latin typeface="Calibri"/>
                <a:ea typeface="Candara"/>
              </a:rPr>
              <a:t>pendulum</a:t>
            </a:r>
            <a:r>
              <a:rPr b="0" lang="en-IN" sz="2000" spc="-1" strike="noStrike">
                <a:solidFill>
                  <a:srgbClr val="000000"/>
                </a:solidFill>
                <a:latin typeface="Calibri"/>
                <a:ea typeface="Candara"/>
              </a:rPr>
              <a:t> dag = DAG( "tutorial", default_args={ "depends_on_past": </a:t>
            </a:r>
            <a:r>
              <a:rPr b="1" lang="en-IN" sz="2000" spc="-1" strike="noStrike">
                <a:solidFill>
                  <a:srgbClr val="000000"/>
                </a:solidFill>
                <a:latin typeface="Calibri"/>
                <a:ea typeface="Candara"/>
              </a:rPr>
              <a:t>True</a:t>
            </a:r>
            <a:r>
              <a:rPr b="0" lang="en-IN" sz="2000" spc="-1" strike="noStrike">
                <a:solidFill>
                  <a:srgbClr val="000000"/>
                </a:solidFill>
                <a:latin typeface="Calibri"/>
                <a:ea typeface="Candara"/>
              </a:rPr>
              <a:t>, "retries": 1, "retry_delay": datetime.timedelta(minutes=3), }, start_date=pendulum.datetime(2015, 12, 1, tz="UTC"), description="A simple tutorial DAG", schedule="@daily", catchup=</a:t>
            </a:r>
            <a:r>
              <a:rPr b="1" lang="en-IN" sz="2000" spc="-1" strike="noStrike">
                <a:solidFill>
                  <a:srgbClr val="000000"/>
                </a:solidFill>
                <a:latin typeface="Calibri"/>
                <a:ea typeface="Candara"/>
              </a:rPr>
              <a:t>False</a:t>
            </a:r>
            <a:r>
              <a:rPr b="0" lang="en-IN" sz="2000" spc="-1" strike="noStrike">
                <a:solidFill>
                  <a:srgbClr val="000000"/>
                </a:solidFill>
                <a:latin typeface="Calibri"/>
                <a:ea typeface="Candara"/>
              </a:rPr>
              <a:t>, )</a:t>
            </a:r>
            <a:endParaRPr b="0" lang="en-IN" sz="2000" spc="-1" strike="noStrike">
              <a:solidFill>
                <a:srgbClr val="000000"/>
              </a:solidFill>
              <a:latin typeface="Calibri"/>
            </a:endParaRPr>
          </a:p>
          <a:p>
            <a:pPr marL="457200" indent="-343080">
              <a:lnSpc>
                <a:spcPct val="115000"/>
              </a:lnSpc>
              <a:buClr>
                <a:srgbClr val="000000"/>
              </a:buClr>
              <a:buFont typeface="Arial"/>
              <a:buChar char="●"/>
            </a:pPr>
            <a:r>
              <a:rPr b="0" lang="en-US" sz="2000" spc="-1" strike="noStrike">
                <a:solidFill>
                  <a:srgbClr val="000000"/>
                </a:solidFill>
                <a:latin typeface="Calibri"/>
                <a:ea typeface="Candara"/>
              </a:rPr>
              <a:t>In the example above, if the DAG is picked up by the scheduler daemon on 2016-01-02 at 6 AM, (or from the command line), a single DAG Run will be created with a data between 2016-01-01 and 2016-01-02, and the next one will be created just after midnight on the morning of 2016-01-03 with a data interval between 2016-01-02 and 2016-01-03.</a:t>
            </a:r>
            <a:endParaRPr b="0" lang="en-IN" sz="2000" spc="-1" strike="noStrike">
              <a:solidFill>
                <a:srgbClr val="000000"/>
              </a:solidFill>
              <a:latin typeface="Calibri"/>
            </a:endParaRPr>
          </a:p>
        </p:txBody>
      </p:sp>
    </p:spTree>
  </p:cSld>
  <mc:AlternateContent>
    <mc:Choice Requires="p14">
      <p:transition p14:dur="10"/>
    </mc:Choice>
    <mc:Fallback>
      <p:transition/>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9" name="PlaceHolder 1"/>
          <p:cNvSpPr>
            <a:spLocks noGrp="1"/>
          </p:cNvSpPr>
          <p:nvPr>
            <p:ph/>
          </p:nvPr>
        </p:nvSpPr>
        <p:spPr>
          <a:xfrm>
            <a:off x="354600" y="1431000"/>
            <a:ext cx="11366280" cy="3214440"/>
          </a:xfrm>
          <a:prstGeom prst="rect">
            <a:avLst/>
          </a:prstGeom>
          <a:noFill/>
          <a:ln w="0">
            <a:noFill/>
          </a:ln>
        </p:spPr>
        <p:txBody>
          <a:bodyPr tIns="91440" bIns="91440" anchor="t">
            <a:noAutofit/>
          </a:bodyPr>
          <a:p>
            <a:pPr marL="457200" indent="-343080">
              <a:lnSpc>
                <a:spcPct val="115000"/>
              </a:lnSpc>
              <a:buClr>
                <a:srgbClr val="000000"/>
              </a:buClr>
              <a:buFont typeface="Arial"/>
              <a:buChar char="●"/>
            </a:pPr>
            <a:r>
              <a:rPr b="0" lang="en-US" sz="2000" spc="-1" strike="noStrike">
                <a:solidFill>
                  <a:srgbClr val="000000"/>
                </a:solidFill>
                <a:latin typeface="Calibri"/>
                <a:ea typeface="Candara"/>
              </a:rPr>
              <a:t>If the dag.catchup value had been True instead, the scheduler would have created a DAG Run for each completed interval between 2015-12-01 and 2016-01-02 (but not yet one for 2016-01-02, as that interval hasn’t completed) and the scheduler will execute them sequentially.</a:t>
            </a:r>
            <a:endParaRPr b="0" lang="en-IN" sz="2000" spc="-1" strike="noStrike">
              <a:solidFill>
                <a:srgbClr val="000000"/>
              </a:solidFill>
              <a:latin typeface="Calibri"/>
            </a:endParaRPr>
          </a:p>
          <a:p>
            <a:pPr marL="457200" indent="-343080">
              <a:lnSpc>
                <a:spcPct val="115000"/>
              </a:lnSpc>
              <a:buClr>
                <a:srgbClr val="000000"/>
              </a:buClr>
              <a:buFont typeface="Arial"/>
              <a:buChar char="●"/>
            </a:pPr>
            <a:r>
              <a:rPr b="0" lang="en-US" sz="2000" spc="-1" strike="noStrike">
                <a:solidFill>
                  <a:srgbClr val="000000"/>
                </a:solidFill>
                <a:latin typeface="Calibri"/>
                <a:ea typeface="Candara"/>
              </a:rPr>
              <a:t>Catchup is also triggered when you turn off a DAG for a specified period and then re-enable it.</a:t>
            </a:r>
            <a:endParaRPr b="0" lang="en-IN" sz="2000" spc="-1" strike="noStrike">
              <a:solidFill>
                <a:srgbClr val="000000"/>
              </a:solidFill>
              <a:latin typeface="Calibri"/>
            </a:endParaRPr>
          </a:p>
          <a:p>
            <a:pPr marL="457200" indent="-343080">
              <a:lnSpc>
                <a:spcPct val="115000"/>
              </a:lnSpc>
              <a:buClr>
                <a:srgbClr val="000000"/>
              </a:buClr>
              <a:buFont typeface="Arial"/>
              <a:buChar char="●"/>
            </a:pPr>
            <a:r>
              <a:rPr b="0" lang="en-US" sz="2000" spc="-1" strike="noStrike">
                <a:solidFill>
                  <a:srgbClr val="000000"/>
                </a:solidFill>
                <a:latin typeface="Calibri"/>
                <a:ea typeface="Candara"/>
              </a:rPr>
              <a:t>This behavior is great for atomic datasets that can easily be split into periods. Turning catchup off is great if your DAG performs catchup internally.</a:t>
            </a:r>
            <a:endParaRPr b="0" lang="en-IN" sz="2000" spc="-1" strike="noStrike">
              <a:solidFill>
                <a:srgbClr val="000000"/>
              </a:solidFill>
              <a:latin typeface="Calibri"/>
            </a:endParaRPr>
          </a:p>
          <a:p>
            <a:pPr>
              <a:lnSpc>
                <a:spcPct val="115000"/>
              </a:lnSpc>
              <a:buNone/>
            </a:pPr>
            <a:endParaRPr b="0" lang="en-IN" sz="2000" spc="-1" strike="noStrike">
              <a:solidFill>
                <a:srgbClr val="000000"/>
              </a:solidFill>
              <a:latin typeface="Calibri"/>
            </a:endParaRPr>
          </a:p>
        </p:txBody>
      </p:sp>
    </p:spTree>
  </p:cSld>
  <mc:AlternateContent>
    <mc:Choice Requires="p14">
      <p:transition p14:dur="10"/>
    </mc:Choice>
    <mc:Fallback>
      <p:transition/>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0" name="PlaceHolder 1"/>
          <p:cNvSpPr>
            <a:spLocks noGrp="1"/>
          </p:cNvSpPr>
          <p:nvPr>
            <p:ph/>
          </p:nvPr>
        </p:nvSpPr>
        <p:spPr>
          <a:xfrm>
            <a:off x="354600" y="1431000"/>
            <a:ext cx="11366280" cy="3214440"/>
          </a:xfrm>
          <a:prstGeom prst="rect">
            <a:avLst/>
          </a:prstGeom>
          <a:noFill/>
          <a:ln w="0">
            <a:noFill/>
          </a:ln>
        </p:spPr>
        <p:txBody>
          <a:bodyPr tIns="91440" bIns="91440" anchor="t">
            <a:noAutofit/>
          </a:bodyPr>
          <a:p>
            <a:pPr marL="457200" indent="-343080">
              <a:lnSpc>
                <a:spcPct val="115000"/>
              </a:lnSpc>
              <a:buClr>
                <a:srgbClr val="000000"/>
              </a:buClr>
              <a:buFont typeface="Arial"/>
              <a:buChar char="●"/>
            </a:pPr>
            <a:r>
              <a:rPr b="0" lang="en-US" sz="2000" spc="-1" strike="noStrike">
                <a:solidFill>
                  <a:srgbClr val="000000"/>
                </a:solidFill>
                <a:latin typeface="Calibri"/>
                <a:ea typeface="Candara"/>
              </a:rPr>
              <a:t>Backfill</a:t>
            </a:r>
            <a:endParaRPr b="0" lang="en-IN" sz="2000" spc="-1" strike="noStrike">
              <a:solidFill>
                <a:srgbClr val="000000"/>
              </a:solidFill>
              <a:latin typeface="Calibri"/>
            </a:endParaRPr>
          </a:p>
          <a:p>
            <a:pPr marL="457200" indent="-343080">
              <a:lnSpc>
                <a:spcPct val="115000"/>
              </a:lnSpc>
              <a:buClr>
                <a:srgbClr val="000000"/>
              </a:buClr>
              <a:buFont typeface="Arial"/>
              <a:buChar char="●"/>
            </a:pPr>
            <a:r>
              <a:rPr b="0" lang="en-US" sz="2000" spc="-1" strike="noStrike">
                <a:solidFill>
                  <a:srgbClr val="000000"/>
                </a:solidFill>
                <a:latin typeface="Calibri"/>
                <a:ea typeface="Candara"/>
              </a:rPr>
              <a:t>There can be the case when you may want to run the DAG for a specified historical period e.g., A data filling DAG is created with start_date </a:t>
            </a:r>
            <a:r>
              <a:rPr b="1" lang="en-US" sz="2000" spc="-1" strike="noStrike">
                <a:solidFill>
                  <a:srgbClr val="000000"/>
                </a:solidFill>
                <a:latin typeface="Calibri"/>
                <a:ea typeface="Candara"/>
              </a:rPr>
              <a:t>2019-11-21</a:t>
            </a:r>
            <a:r>
              <a:rPr b="0" lang="en-US" sz="2000" spc="-1" strike="noStrike">
                <a:solidFill>
                  <a:srgbClr val="000000"/>
                </a:solidFill>
                <a:latin typeface="Calibri"/>
                <a:ea typeface="Candara"/>
              </a:rPr>
              <a:t>, but another user requires the output data from a month ago i.e., </a:t>
            </a:r>
            <a:r>
              <a:rPr b="1" lang="en-US" sz="2000" spc="-1" strike="noStrike">
                <a:solidFill>
                  <a:srgbClr val="000000"/>
                </a:solidFill>
                <a:latin typeface="Calibri"/>
                <a:ea typeface="Candara"/>
              </a:rPr>
              <a:t>2019-10-21</a:t>
            </a:r>
            <a:r>
              <a:rPr b="0" lang="en-US" sz="2000" spc="-1" strike="noStrike">
                <a:solidFill>
                  <a:srgbClr val="000000"/>
                </a:solidFill>
                <a:latin typeface="Calibri"/>
                <a:ea typeface="Candara"/>
              </a:rPr>
              <a:t>. This process is known as Backfill.</a:t>
            </a:r>
            <a:endParaRPr b="0" lang="en-IN" sz="2000" spc="-1" strike="noStrike">
              <a:solidFill>
                <a:srgbClr val="000000"/>
              </a:solidFill>
              <a:latin typeface="Calibri"/>
            </a:endParaRPr>
          </a:p>
          <a:p>
            <a:pPr marL="457200" indent="-343080">
              <a:lnSpc>
                <a:spcPct val="115000"/>
              </a:lnSpc>
              <a:buClr>
                <a:srgbClr val="000000"/>
              </a:buClr>
              <a:buFont typeface="Arial"/>
              <a:buChar char="●"/>
            </a:pPr>
            <a:r>
              <a:rPr b="0" lang="en-US" sz="2000" spc="-1" strike="noStrike">
                <a:solidFill>
                  <a:srgbClr val="000000"/>
                </a:solidFill>
                <a:latin typeface="Calibri"/>
                <a:ea typeface="Candara"/>
              </a:rPr>
              <a:t>You may want to backfill the data even in the cases when catchup is disabled. This can be done through CLI. Run the below command</a:t>
            </a:r>
            <a:endParaRPr b="0" lang="en-IN" sz="2000" spc="-1" strike="noStrike">
              <a:solidFill>
                <a:srgbClr val="000000"/>
              </a:solidFill>
              <a:latin typeface="Calibri"/>
            </a:endParaRPr>
          </a:p>
          <a:p>
            <a:pPr marL="457200" indent="-343080">
              <a:lnSpc>
                <a:spcPct val="115000"/>
              </a:lnSpc>
              <a:buClr>
                <a:srgbClr val="000000"/>
              </a:buClr>
              <a:buFont typeface="Arial"/>
              <a:buChar char="●"/>
            </a:pPr>
            <a:r>
              <a:rPr b="0" lang="en-US" sz="2000" spc="-1" strike="noStrike">
                <a:solidFill>
                  <a:srgbClr val="000000"/>
                </a:solidFill>
                <a:latin typeface="Calibri"/>
                <a:ea typeface="Candara"/>
              </a:rPr>
              <a:t>airflow dags backfill </a:t>
            </a:r>
            <a:r>
              <a:rPr b="1" lang="en-US" sz="2000" spc="-1" strike="noStrike">
                <a:solidFill>
                  <a:srgbClr val="000000"/>
                </a:solidFill>
                <a:latin typeface="Calibri"/>
                <a:ea typeface="Candara"/>
              </a:rPr>
              <a:t>\</a:t>
            </a:r>
            <a:r>
              <a:rPr b="0" lang="en-US" sz="2000" spc="-1" strike="noStrike">
                <a:solidFill>
                  <a:srgbClr val="000000"/>
                </a:solidFill>
                <a:latin typeface="Calibri"/>
                <a:ea typeface="Candara"/>
              </a:rPr>
              <a:t> --start-date START_DATE </a:t>
            </a:r>
            <a:r>
              <a:rPr b="1" lang="en-US" sz="2000" spc="-1" strike="noStrike">
                <a:solidFill>
                  <a:srgbClr val="000000"/>
                </a:solidFill>
                <a:latin typeface="Calibri"/>
                <a:ea typeface="Candara"/>
              </a:rPr>
              <a:t>\</a:t>
            </a:r>
            <a:r>
              <a:rPr b="0" lang="en-US" sz="2000" spc="-1" strike="noStrike">
                <a:solidFill>
                  <a:srgbClr val="000000"/>
                </a:solidFill>
                <a:latin typeface="Calibri"/>
                <a:ea typeface="Candara"/>
              </a:rPr>
              <a:t> --end-date END_DATE </a:t>
            </a:r>
            <a:r>
              <a:rPr b="1" lang="en-US" sz="2000" spc="-1" strike="noStrike">
                <a:solidFill>
                  <a:srgbClr val="000000"/>
                </a:solidFill>
                <a:latin typeface="Calibri"/>
                <a:ea typeface="Candara"/>
              </a:rPr>
              <a:t>\</a:t>
            </a:r>
            <a:r>
              <a:rPr b="0" lang="en-US" sz="2000" spc="-1" strike="noStrike">
                <a:solidFill>
                  <a:srgbClr val="000000"/>
                </a:solidFill>
                <a:latin typeface="Calibri"/>
                <a:ea typeface="Candara"/>
              </a:rPr>
              <a:t> dag_id </a:t>
            </a:r>
            <a:endParaRPr b="0" lang="en-IN" sz="2000" spc="-1" strike="noStrike">
              <a:solidFill>
                <a:srgbClr val="000000"/>
              </a:solidFill>
              <a:latin typeface="Calibri"/>
            </a:endParaRPr>
          </a:p>
          <a:p>
            <a:pPr marL="457200" indent="-343080">
              <a:lnSpc>
                <a:spcPct val="115000"/>
              </a:lnSpc>
              <a:buClr>
                <a:srgbClr val="000000"/>
              </a:buClr>
              <a:buFont typeface="Arial"/>
              <a:buChar char="●"/>
            </a:pPr>
            <a:r>
              <a:rPr b="0" lang="en-US" sz="2000" spc="-1" strike="noStrike">
                <a:solidFill>
                  <a:srgbClr val="000000"/>
                </a:solidFill>
                <a:latin typeface="Calibri"/>
                <a:ea typeface="Candara"/>
              </a:rPr>
              <a:t>The </a:t>
            </a:r>
            <a:r>
              <a:rPr b="0" lang="en-US" sz="2000" spc="-1" strike="noStrike" u="sng">
                <a:solidFill>
                  <a:srgbClr val="0000ff"/>
                </a:solidFill>
                <a:uFillTx/>
                <a:latin typeface="Calibri"/>
                <a:ea typeface="Candara"/>
                <a:hlinkClick r:id="rId1"/>
              </a:rPr>
              <a:t>backfill command</a:t>
            </a:r>
            <a:r>
              <a:rPr b="0" lang="en-US" sz="2000" spc="-1" strike="noStrike">
                <a:solidFill>
                  <a:srgbClr val="000000"/>
                </a:solidFill>
                <a:latin typeface="Calibri"/>
                <a:ea typeface="Candara"/>
              </a:rPr>
              <a:t> will re-run all the instances of the dag_id for all the intervals within the start date and end date</a:t>
            </a:r>
            <a:endParaRPr b="0" lang="en-IN" sz="2000" spc="-1" strike="noStrike">
              <a:solidFill>
                <a:srgbClr val="000000"/>
              </a:solidFill>
              <a:latin typeface="Calibri"/>
            </a:endParaRPr>
          </a:p>
          <a:p>
            <a:pPr>
              <a:lnSpc>
                <a:spcPct val="115000"/>
              </a:lnSpc>
              <a:buNone/>
            </a:pPr>
            <a:endParaRPr b="0" lang="en-IN" sz="2000" spc="-1" strike="noStrike">
              <a:solidFill>
                <a:srgbClr val="000000"/>
              </a:solidFill>
              <a:latin typeface="Calibri"/>
            </a:endParaRPr>
          </a:p>
        </p:txBody>
      </p:sp>
    </p:spTree>
  </p:cSld>
  <mc:AlternateContent>
    <mc:Choice Requires="p14">
      <p:transition p14:dur="10"/>
    </mc:Choice>
    <mc:Fallback>
      <p:transition/>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4" name="PlaceHolder 1"/>
          <p:cNvSpPr>
            <a:spLocks noGrp="1"/>
          </p:cNvSpPr>
          <p:nvPr>
            <p:ph type="title"/>
          </p:nvPr>
        </p:nvSpPr>
        <p:spPr>
          <a:xfrm>
            <a:off x="419040" y="708480"/>
            <a:ext cx="11144160" cy="496800"/>
          </a:xfrm>
          <a:prstGeom prst="rect">
            <a:avLst/>
          </a:prstGeom>
          <a:noFill/>
          <a:ln w="9360">
            <a:noFill/>
          </a:ln>
        </p:spPr>
        <p:txBody>
          <a:bodyPr numCol="1" spcCol="0" lIns="16920" rIns="16920" tIns="16920" bIns="16920" anchor="t">
            <a:noAutofit/>
          </a:bodyPr>
          <a:p>
            <a:pPr>
              <a:lnSpc>
                <a:spcPct val="100000"/>
              </a:lnSpc>
              <a:buNone/>
            </a:pPr>
            <a:r>
              <a:rPr b="1" lang="en-IN" sz="3200" spc="-1" strike="noStrike">
                <a:solidFill>
                  <a:srgbClr val="095a82"/>
                </a:solidFill>
                <a:latin typeface="Calibri"/>
                <a:ea typeface="Corbel"/>
              </a:rPr>
              <a:t>Airflow Architecture </a:t>
            </a:r>
            <a:endParaRPr b="0" lang="en-IN" sz="3200" spc="-1" strike="noStrike">
              <a:latin typeface="Arial"/>
            </a:endParaRPr>
          </a:p>
        </p:txBody>
      </p:sp>
      <p:sp>
        <p:nvSpPr>
          <p:cNvPr id="385" name="PlaceHolder 2"/>
          <p:cNvSpPr>
            <a:spLocks noGrp="1"/>
          </p:cNvSpPr>
          <p:nvPr>
            <p:ph/>
          </p:nvPr>
        </p:nvSpPr>
        <p:spPr>
          <a:xfrm>
            <a:off x="354600" y="1431000"/>
            <a:ext cx="11365920" cy="3214080"/>
          </a:xfrm>
          <a:prstGeom prst="rect">
            <a:avLst/>
          </a:prstGeom>
          <a:noFill/>
          <a:ln w="0">
            <a:noFill/>
          </a:ln>
        </p:spPr>
        <p:txBody>
          <a:bodyPr lIns="90000" rIns="90000" tIns="91440" bIns="91440" anchor="t">
            <a:noAutofit/>
          </a:bodyPr>
          <a:p>
            <a:pPr marL="457200" indent="-343080">
              <a:lnSpc>
                <a:spcPct val="115000"/>
              </a:lnSpc>
              <a:buClr>
                <a:srgbClr val="000000"/>
              </a:buClr>
              <a:buFont typeface="Arial"/>
              <a:buChar char="●"/>
            </a:pPr>
            <a:r>
              <a:rPr b="0" lang="en-US" sz="2000" spc="-1" strike="noStrike">
                <a:solidFill>
                  <a:srgbClr val="000000"/>
                </a:solidFill>
                <a:latin typeface="Calibri"/>
                <a:ea typeface="Candara"/>
              </a:rPr>
              <a:t>Airflow is a platform for running workflows,</a:t>
            </a:r>
            <a:endParaRPr b="0" lang="en-IN" sz="2000" spc="-1" strike="noStrike">
              <a:latin typeface="Arial"/>
            </a:endParaRPr>
          </a:p>
          <a:p>
            <a:pPr marL="457200" indent="-343080">
              <a:lnSpc>
                <a:spcPct val="115000"/>
              </a:lnSpc>
              <a:buClr>
                <a:srgbClr val="000000"/>
              </a:buClr>
              <a:buFont typeface="Arial"/>
              <a:buChar char="●"/>
            </a:pPr>
            <a:r>
              <a:rPr b="0" lang="en-US" sz="2000" spc="-1" strike="noStrike">
                <a:solidFill>
                  <a:srgbClr val="000000"/>
                </a:solidFill>
                <a:latin typeface="Calibri"/>
                <a:ea typeface="Candara"/>
              </a:rPr>
              <a:t>A workflow is represented as DAG(Directed Acyclic </a:t>
            </a:r>
            <a:endParaRPr b="0" lang="en-IN" sz="2000" spc="-1" strike="noStrike">
              <a:latin typeface="Arial"/>
            </a:endParaRPr>
          </a:p>
          <a:p>
            <a:pPr>
              <a:lnSpc>
                <a:spcPct val="115000"/>
              </a:lnSpc>
              <a:buNone/>
            </a:pPr>
            <a:endParaRPr b="0" lang="en-IN" sz="2000" spc="-1" strike="noStrike">
              <a:latin typeface="Arial"/>
            </a:endParaRPr>
          </a:p>
          <a:p>
            <a:pPr>
              <a:lnSpc>
                <a:spcPct val="115000"/>
              </a:lnSpc>
              <a:buNone/>
            </a:pPr>
            <a:endParaRPr b="0" lang="en-IN" sz="2000" spc="-1" strike="noStrike">
              <a:latin typeface="Arial"/>
            </a:endParaRPr>
          </a:p>
          <a:p>
            <a:pPr marL="457200" indent="-343080">
              <a:lnSpc>
                <a:spcPct val="115000"/>
              </a:lnSpc>
              <a:buClr>
                <a:srgbClr val="000000"/>
              </a:buClr>
              <a:buFont typeface="Arial"/>
              <a:buChar char="●"/>
            </a:pPr>
            <a:r>
              <a:rPr b="0" lang="en-US" sz="2000" spc="-1" strike="noStrike">
                <a:solidFill>
                  <a:srgbClr val="000000"/>
                </a:solidFill>
                <a:latin typeface="Calibri"/>
                <a:ea typeface="Candara"/>
              </a:rPr>
              <a:t>Graph</a:t>
            </a:r>
            <a:endParaRPr b="0" lang="en-IN" sz="2000" spc="-1" strike="noStrike">
              <a:latin typeface="Arial"/>
            </a:endParaRPr>
          </a:p>
          <a:p>
            <a:pPr marL="457200" indent="-343080">
              <a:lnSpc>
                <a:spcPct val="115000"/>
              </a:lnSpc>
              <a:buClr>
                <a:srgbClr val="000000"/>
              </a:buClr>
              <a:buFont typeface="Arial"/>
              <a:buChar char="●"/>
            </a:pPr>
            <a:r>
              <a:rPr b="0" lang="en-US" sz="2000" spc="-1" strike="noStrike">
                <a:solidFill>
                  <a:srgbClr val="000000"/>
                </a:solidFill>
                <a:latin typeface="Calibri"/>
                <a:ea typeface="Candara"/>
              </a:rPr>
              <a:t>Contains individual pieces as tasks</a:t>
            </a:r>
            <a:endParaRPr b="0" lang="en-IN" sz="2000" spc="-1" strike="noStrike">
              <a:latin typeface="Arial"/>
            </a:endParaRPr>
          </a:p>
          <a:p>
            <a:pPr>
              <a:lnSpc>
                <a:spcPct val="115000"/>
              </a:lnSpc>
              <a:buNone/>
            </a:pPr>
            <a:endParaRPr b="0" lang="en-IN" sz="2000" spc="-1" strike="noStrike">
              <a:latin typeface="Arial"/>
            </a:endParaRPr>
          </a:p>
        </p:txBody>
      </p:sp>
      <p:sp>
        <p:nvSpPr>
          <p:cNvPr id="386" name="Rounded Rectangle 3"/>
          <p:cNvSpPr/>
          <p:nvPr/>
        </p:nvSpPr>
        <p:spPr>
          <a:xfrm>
            <a:off x="1289520" y="2379960"/>
            <a:ext cx="1031040" cy="503280"/>
          </a:xfrm>
          <a:prstGeom prst="roundRect">
            <a:avLst>
              <a:gd name="adj" fmla="val 16667"/>
            </a:avLst>
          </a:prstGeom>
          <a:solidFill>
            <a:srgbClr val="4f81bd"/>
          </a:solidFill>
          <a:ln>
            <a:solidFill>
              <a:srgbClr val="3a5f8b"/>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400" spc="-1" strike="noStrike">
                <a:solidFill>
                  <a:srgbClr val="ffffff"/>
                </a:solidFill>
                <a:latin typeface="Arial"/>
                <a:ea typeface="Arial"/>
              </a:rPr>
              <a:t>Ingest</a:t>
            </a:r>
            <a:endParaRPr b="0" lang="en-IN" sz="1400" spc="-1" strike="noStrike">
              <a:latin typeface="Arial"/>
            </a:endParaRPr>
          </a:p>
        </p:txBody>
      </p:sp>
      <p:sp>
        <p:nvSpPr>
          <p:cNvPr id="387" name="Rectangle 4"/>
          <p:cNvSpPr/>
          <p:nvPr/>
        </p:nvSpPr>
        <p:spPr>
          <a:xfrm>
            <a:off x="3024720" y="2379960"/>
            <a:ext cx="1242000" cy="503280"/>
          </a:xfrm>
          <a:prstGeom prst="rect">
            <a:avLst/>
          </a:prstGeom>
          <a:solidFill>
            <a:srgbClr val="4f81bd"/>
          </a:solidFill>
          <a:ln>
            <a:solidFill>
              <a:srgbClr val="3a5f8b"/>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400" spc="-1" strike="noStrike">
                <a:solidFill>
                  <a:srgbClr val="ffffff"/>
                </a:solidFill>
                <a:latin typeface="Arial"/>
                <a:ea typeface="Arial"/>
              </a:rPr>
              <a:t>Analyze</a:t>
            </a:r>
            <a:endParaRPr b="0" lang="en-IN" sz="1400" spc="-1" strike="noStrike">
              <a:latin typeface="Arial"/>
            </a:endParaRPr>
          </a:p>
        </p:txBody>
      </p:sp>
      <p:sp>
        <p:nvSpPr>
          <p:cNvPr id="388" name="Rectangle 5"/>
          <p:cNvSpPr/>
          <p:nvPr/>
        </p:nvSpPr>
        <p:spPr>
          <a:xfrm>
            <a:off x="4771440" y="2379960"/>
            <a:ext cx="1429560" cy="597240"/>
          </a:xfrm>
          <a:prstGeom prst="rect">
            <a:avLst/>
          </a:prstGeom>
          <a:solidFill>
            <a:srgbClr val="4f81bd"/>
          </a:solidFill>
          <a:ln>
            <a:solidFill>
              <a:srgbClr val="3a5f8b"/>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400" spc="-1" strike="noStrike">
                <a:solidFill>
                  <a:srgbClr val="ffffff"/>
                </a:solidFill>
                <a:latin typeface="Arial"/>
                <a:ea typeface="Arial"/>
              </a:rPr>
              <a:t>Check integrity</a:t>
            </a:r>
            <a:endParaRPr b="0" lang="en-IN" sz="1400" spc="-1" strike="noStrike">
              <a:latin typeface="Arial"/>
            </a:endParaRPr>
          </a:p>
        </p:txBody>
      </p:sp>
      <p:sp>
        <p:nvSpPr>
          <p:cNvPr id="389" name="Rectangle 6"/>
          <p:cNvSpPr/>
          <p:nvPr/>
        </p:nvSpPr>
        <p:spPr>
          <a:xfrm>
            <a:off x="7186320" y="1711440"/>
            <a:ext cx="1710720" cy="526680"/>
          </a:xfrm>
          <a:prstGeom prst="rect">
            <a:avLst/>
          </a:prstGeom>
          <a:solidFill>
            <a:srgbClr val="4f81bd"/>
          </a:solidFill>
          <a:ln>
            <a:solidFill>
              <a:srgbClr val="3a5f8b"/>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400" spc="-1" strike="noStrike">
                <a:solidFill>
                  <a:srgbClr val="ffffff"/>
                </a:solidFill>
                <a:latin typeface="Arial"/>
                <a:ea typeface="Arial"/>
              </a:rPr>
              <a:t>Describe_integrity</a:t>
            </a:r>
            <a:endParaRPr b="0" lang="en-IN" sz="1400" spc="-1" strike="noStrike">
              <a:latin typeface="Arial"/>
            </a:endParaRPr>
          </a:p>
        </p:txBody>
      </p:sp>
      <p:sp>
        <p:nvSpPr>
          <p:cNvPr id="390" name="Rectangle 7"/>
          <p:cNvSpPr/>
          <p:nvPr/>
        </p:nvSpPr>
        <p:spPr>
          <a:xfrm>
            <a:off x="9624600" y="1729080"/>
            <a:ext cx="1417680" cy="526680"/>
          </a:xfrm>
          <a:prstGeom prst="rect">
            <a:avLst/>
          </a:prstGeom>
          <a:solidFill>
            <a:srgbClr val="4f81bd"/>
          </a:solidFill>
          <a:ln>
            <a:solidFill>
              <a:srgbClr val="3a5f8b"/>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400" spc="-1" strike="noStrike">
                <a:solidFill>
                  <a:srgbClr val="ffffff"/>
                </a:solidFill>
                <a:latin typeface="Arial"/>
                <a:ea typeface="Arial"/>
              </a:rPr>
              <a:t>Email_error</a:t>
            </a:r>
            <a:endParaRPr b="0" lang="en-IN" sz="1400" spc="-1" strike="noStrike">
              <a:latin typeface="Arial"/>
            </a:endParaRPr>
          </a:p>
        </p:txBody>
      </p:sp>
      <p:sp>
        <p:nvSpPr>
          <p:cNvPr id="391" name="Rounded Rectangle 5"/>
          <p:cNvSpPr/>
          <p:nvPr/>
        </p:nvSpPr>
        <p:spPr>
          <a:xfrm>
            <a:off x="10878840" y="2631960"/>
            <a:ext cx="1171440" cy="638280"/>
          </a:xfrm>
          <a:prstGeom prst="roundRect">
            <a:avLst>
              <a:gd name="adj" fmla="val 16667"/>
            </a:avLst>
          </a:prstGeom>
          <a:solidFill>
            <a:srgbClr val="4f81bd"/>
          </a:solidFill>
          <a:ln>
            <a:solidFill>
              <a:srgbClr val="3a5f8b"/>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400" spc="-1" strike="noStrike">
                <a:solidFill>
                  <a:srgbClr val="ffffff"/>
                </a:solidFill>
                <a:latin typeface="Arial"/>
                <a:ea typeface="Arial"/>
              </a:rPr>
              <a:t>report</a:t>
            </a:r>
            <a:endParaRPr b="0" lang="en-IN" sz="1400" spc="-1" strike="noStrike">
              <a:latin typeface="Arial"/>
            </a:endParaRPr>
          </a:p>
        </p:txBody>
      </p:sp>
      <p:sp>
        <p:nvSpPr>
          <p:cNvPr id="392" name="Rounded Rectangle 6"/>
          <p:cNvSpPr/>
          <p:nvPr/>
        </p:nvSpPr>
        <p:spPr>
          <a:xfrm>
            <a:off x="9624600" y="3552120"/>
            <a:ext cx="983880" cy="561960"/>
          </a:xfrm>
          <a:prstGeom prst="roundRect">
            <a:avLst>
              <a:gd name="adj" fmla="val 16667"/>
            </a:avLst>
          </a:prstGeom>
          <a:solidFill>
            <a:srgbClr val="4f81bd"/>
          </a:solidFill>
          <a:ln>
            <a:solidFill>
              <a:srgbClr val="3a5f8b"/>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400" spc="-1" strike="noStrike">
                <a:solidFill>
                  <a:srgbClr val="ffffff"/>
                </a:solidFill>
                <a:latin typeface="Arial"/>
                <a:ea typeface="Arial"/>
              </a:rPr>
              <a:t>save</a:t>
            </a:r>
            <a:endParaRPr b="0" lang="en-IN" sz="1400" spc="-1" strike="noStrike">
              <a:latin typeface="Arial"/>
            </a:endParaRPr>
          </a:p>
        </p:txBody>
      </p:sp>
      <p:sp>
        <p:nvSpPr>
          <p:cNvPr id="393" name="Straight Arrow Connector 8"/>
          <p:cNvSpPr/>
          <p:nvPr/>
        </p:nvSpPr>
        <p:spPr>
          <a:xfrm>
            <a:off x="2321280" y="2631960"/>
            <a:ext cx="585360" cy="360"/>
          </a:xfrm>
          <a:custGeom>
            <a:avLst/>
            <a:gdLst/>
            <a:ahLst/>
            <a:rect l="l" t="t" r="r" b="b"/>
            <a:pathLst>
              <a:path w="21600" h="21600">
                <a:moveTo>
                  <a:pt x="0" y="0"/>
                </a:moveTo>
                <a:lnTo>
                  <a:pt x="21600" y="21600"/>
                </a:lnTo>
              </a:path>
            </a:pathLst>
          </a:custGeom>
          <a:noFill/>
          <a:ln>
            <a:solidFill>
              <a:srgbClr val="4a7ebb"/>
            </a:solidFill>
            <a:round/>
            <a:tailEnd len="med" type="arrow" w="med"/>
          </a:ln>
        </p:spPr>
        <p:style>
          <a:lnRef idx="1">
            <a:schemeClr val="accent1"/>
          </a:lnRef>
          <a:fillRef idx="0">
            <a:schemeClr val="accent1"/>
          </a:fillRef>
          <a:effectRef idx="0">
            <a:schemeClr val="accent1"/>
          </a:effectRef>
          <a:fontRef idx="minor"/>
        </p:style>
      </p:sp>
      <p:sp>
        <p:nvSpPr>
          <p:cNvPr id="394" name="Straight Arrow Connector 9"/>
          <p:cNvSpPr/>
          <p:nvPr/>
        </p:nvSpPr>
        <p:spPr>
          <a:xfrm>
            <a:off x="4267080" y="2631960"/>
            <a:ext cx="503280" cy="360"/>
          </a:xfrm>
          <a:custGeom>
            <a:avLst/>
            <a:gdLst/>
            <a:ahLst/>
            <a:rect l="l" t="t" r="r" b="b"/>
            <a:pathLst>
              <a:path w="21600" h="21600">
                <a:moveTo>
                  <a:pt x="0" y="0"/>
                </a:moveTo>
                <a:lnTo>
                  <a:pt x="21600" y="21600"/>
                </a:lnTo>
              </a:path>
            </a:pathLst>
          </a:custGeom>
          <a:noFill/>
          <a:ln>
            <a:solidFill>
              <a:srgbClr val="4a7ebb"/>
            </a:solidFill>
            <a:round/>
            <a:tailEnd len="med" type="arrow" w="med"/>
          </a:ln>
        </p:spPr>
        <p:style>
          <a:lnRef idx="1">
            <a:schemeClr val="accent1"/>
          </a:lnRef>
          <a:fillRef idx="0">
            <a:schemeClr val="accent1"/>
          </a:fillRef>
          <a:effectRef idx="0">
            <a:schemeClr val="accent1"/>
          </a:effectRef>
          <a:fontRef idx="minor"/>
        </p:style>
      </p:sp>
      <p:sp>
        <p:nvSpPr>
          <p:cNvPr id="395" name="Straight Connector 5"/>
          <p:cNvSpPr/>
          <p:nvPr/>
        </p:nvSpPr>
        <p:spPr>
          <a:xfrm flipV="1">
            <a:off x="6013800" y="2098080"/>
            <a:ext cx="410400" cy="281520"/>
          </a:xfrm>
          <a:prstGeom prst="line">
            <a:avLst/>
          </a:prstGeom>
          <a:ln>
            <a:solidFill>
              <a:srgbClr val="4a7ebb"/>
            </a:solidFill>
            <a:round/>
          </a:ln>
        </p:spPr>
        <p:style>
          <a:lnRef idx="1">
            <a:schemeClr val="accent1"/>
          </a:lnRef>
          <a:fillRef idx="0">
            <a:schemeClr val="accent1"/>
          </a:fillRef>
          <a:effectRef idx="0">
            <a:schemeClr val="accent1"/>
          </a:effectRef>
          <a:fontRef idx="minor"/>
        </p:style>
      </p:sp>
      <p:sp>
        <p:nvSpPr>
          <p:cNvPr id="396" name="Straight Arrow Connector 10"/>
          <p:cNvSpPr/>
          <p:nvPr/>
        </p:nvSpPr>
        <p:spPr>
          <a:xfrm>
            <a:off x="6424200" y="2098440"/>
            <a:ext cx="761400" cy="360"/>
          </a:xfrm>
          <a:custGeom>
            <a:avLst/>
            <a:gdLst/>
            <a:ahLst/>
            <a:rect l="l" t="t" r="r" b="b"/>
            <a:pathLst>
              <a:path w="21600" h="21600">
                <a:moveTo>
                  <a:pt x="0" y="0"/>
                </a:moveTo>
                <a:lnTo>
                  <a:pt x="21600" y="21600"/>
                </a:lnTo>
              </a:path>
            </a:pathLst>
          </a:custGeom>
          <a:noFill/>
          <a:ln>
            <a:solidFill>
              <a:srgbClr val="4a7ebb"/>
            </a:solidFill>
            <a:round/>
            <a:tailEnd len="med" type="arrow" w="med"/>
          </a:ln>
        </p:spPr>
        <p:style>
          <a:lnRef idx="1">
            <a:schemeClr val="accent1"/>
          </a:lnRef>
          <a:fillRef idx="0">
            <a:schemeClr val="accent1"/>
          </a:fillRef>
          <a:effectRef idx="0">
            <a:schemeClr val="accent1"/>
          </a:effectRef>
          <a:fontRef idx="minor"/>
        </p:style>
      </p:sp>
      <p:sp>
        <p:nvSpPr>
          <p:cNvPr id="397" name="Straight Arrow Connector 11"/>
          <p:cNvSpPr/>
          <p:nvPr/>
        </p:nvSpPr>
        <p:spPr>
          <a:xfrm>
            <a:off x="8897760" y="2098440"/>
            <a:ext cx="726120" cy="360"/>
          </a:xfrm>
          <a:custGeom>
            <a:avLst/>
            <a:gdLst/>
            <a:ahLst/>
            <a:rect l="l" t="t" r="r" b="b"/>
            <a:pathLst>
              <a:path w="21600" h="21600">
                <a:moveTo>
                  <a:pt x="0" y="0"/>
                </a:moveTo>
                <a:lnTo>
                  <a:pt x="21600" y="21600"/>
                </a:lnTo>
              </a:path>
            </a:pathLst>
          </a:custGeom>
          <a:noFill/>
          <a:ln>
            <a:solidFill>
              <a:srgbClr val="4a7ebb"/>
            </a:solidFill>
            <a:round/>
            <a:tailEnd len="med" type="arrow" w="med"/>
          </a:ln>
        </p:spPr>
        <p:style>
          <a:lnRef idx="1">
            <a:schemeClr val="accent1"/>
          </a:lnRef>
          <a:fillRef idx="0">
            <a:schemeClr val="accent1"/>
          </a:fillRef>
          <a:effectRef idx="0">
            <a:schemeClr val="accent1"/>
          </a:effectRef>
          <a:fontRef idx="minor"/>
        </p:style>
      </p:sp>
      <p:sp>
        <p:nvSpPr>
          <p:cNvPr id="398" name="Straight Connector 6"/>
          <p:cNvSpPr/>
          <p:nvPr/>
        </p:nvSpPr>
        <p:spPr>
          <a:xfrm>
            <a:off x="11043000" y="1992600"/>
            <a:ext cx="375120" cy="360"/>
          </a:xfrm>
          <a:prstGeom prst="line">
            <a:avLst/>
          </a:prstGeom>
          <a:ln>
            <a:solidFill>
              <a:srgbClr val="4a7ebb"/>
            </a:solidFill>
            <a:round/>
          </a:ln>
        </p:spPr>
        <p:style>
          <a:lnRef idx="1">
            <a:schemeClr val="accent1"/>
          </a:lnRef>
          <a:fillRef idx="0">
            <a:schemeClr val="accent1"/>
          </a:fillRef>
          <a:effectRef idx="0">
            <a:schemeClr val="accent1"/>
          </a:effectRef>
          <a:fontRef idx="minor"/>
        </p:style>
      </p:sp>
      <p:sp>
        <p:nvSpPr>
          <p:cNvPr id="399" name="Straight Arrow Connector 12"/>
          <p:cNvSpPr/>
          <p:nvPr/>
        </p:nvSpPr>
        <p:spPr>
          <a:xfrm>
            <a:off x="11465280" y="1992960"/>
            <a:ext cx="198720" cy="638280"/>
          </a:xfrm>
          <a:custGeom>
            <a:avLst/>
            <a:gdLst/>
            <a:ahLst/>
            <a:rect l="l" t="t" r="r" b="b"/>
            <a:pathLst>
              <a:path w="21600" h="21600">
                <a:moveTo>
                  <a:pt x="0" y="0"/>
                </a:moveTo>
                <a:lnTo>
                  <a:pt x="21600" y="21600"/>
                </a:lnTo>
              </a:path>
            </a:pathLst>
          </a:custGeom>
          <a:noFill/>
          <a:ln>
            <a:solidFill>
              <a:srgbClr val="4a7ebb"/>
            </a:solidFill>
            <a:round/>
            <a:tailEnd len="med" type="arrow" w="med"/>
          </a:ln>
        </p:spPr>
        <p:style>
          <a:lnRef idx="1">
            <a:schemeClr val="accent1"/>
          </a:lnRef>
          <a:fillRef idx="0">
            <a:schemeClr val="accent1"/>
          </a:fillRef>
          <a:effectRef idx="0">
            <a:schemeClr val="accent1"/>
          </a:effectRef>
          <a:fontRef idx="minor"/>
        </p:style>
      </p:sp>
      <p:sp>
        <p:nvSpPr>
          <p:cNvPr id="400" name="Straight Connector 7"/>
          <p:cNvSpPr/>
          <p:nvPr/>
        </p:nvSpPr>
        <p:spPr>
          <a:xfrm>
            <a:off x="10609200" y="3833280"/>
            <a:ext cx="668160" cy="360"/>
          </a:xfrm>
          <a:prstGeom prst="line">
            <a:avLst/>
          </a:prstGeom>
          <a:ln>
            <a:solidFill>
              <a:srgbClr val="4a7ebb"/>
            </a:solidFill>
            <a:round/>
          </a:ln>
        </p:spPr>
        <p:style>
          <a:lnRef idx="1">
            <a:schemeClr val="accent1"/>
          </a:lnRef>
          <a:fillRef idx="0">
            <a:schemeClr val="accent1"/>
          </a:fillRef>
          <a:effectRef idx="0">
            <a:schemeClr val="accent1"/>
          </a:effectRef>
          <a:fontRef idx="minor"/>
        </p:style>
      </p:sp>
      <p:sp>
        <p:nvSpPr>
          <p:cNvPr id="401" name="Straight Arrow Connector 13"/>
          <p:cNvSpPr/>
          <p:nvPr/>
        </p:nvSpPr>
        <p:spPr>
          <a:xfrm flipV="1">
            <a:off x="11277720" y="3269880"/>
            <a:ext cx="386280" cy="561960"/>
          </a:xfrm>
          <a:custGeom>
            <a:avLst/>
            <a:gdLst/>
            <a:ahLst/>
            <a:rect l="l" t="t" r="r" b="b"/>
            <a:pathLst>
              <a:path w="21600" h="21600">
                <a:moveTo>
                  <a:pt x="0" y="0"/>
                </a:moveTo>
                <a:lnTo>
                  <a:pt x="21600" y="21600"/>
                </a:lnTo>
              </a:path>
            </a:pathLst>
          </a:custGeom>
          <a:noFill/>
          <a:ln>
            <a:solidFill>
              <a:srgbClr val="4a7ebb"/>
            </a:solidFill>
            <a:round/>
            <a:tailEnd len="med" type="arrow" w="med"/>
          </a:ln>
        </p:spPr>
        <p:style>
          <a:lnRef idx="1">
            <a:schemeClr val="accent1"/>
          </a:lnRef>
          <a:fillRef idx="0">
            <a:schemeClr val="accent1"/>
          </a:fillRef>
          <a:effectRef idx="0">
            <a:schemeClr val="accent1"/>
          </a:effectRef>
          <a:fontRef idx="minor"/>
        </p:style>
      </p:sp>
      <p:sp>
        <p:nvSpPr>
          <p:cNvPr id="402" name="Straight Connector 8"/>
          <p:cNvSpPr/>
          <p:nvPr/>
        </p:nvSpPr>
        <p:spPr>
          <a:xfrm>
            <a:off x="5837760" y="2977560"/>
            <a:ext cx="1348200" cy="855720"/>
          </a:xfrm>
          <a:prstGeom prst="line">
            <a:avLst/>
          </a:prstGeom>
          <a:ln>
            <a:solidFill>
              <a:srgbClr val="4a7ebb"/>
            </a:solidFill>
            <a:round/>
          </a:ln>
        </p:spPr>
        <p:style>
          <a:lnRef idx="1">
            <a:schemeClr val="accent1"/>
          </a:lnRef>
          <a:fillRef idx="0">
            <a:schemeClr val="accent1"/>
          </a:fillRef>
          <a:effectRef idx="0">
            <a:schemeClr val="accent1"/>
          </a:effectRef>
          <a:fontRef idx="minor"/>
        </p:style>
      </p:sp>
      <p:sp>
        <p:nvSpPr>
          <p:cNvPr id="403" name="Straight Arrow Connector 14"/>
          <p:cNvSpPr/>
          <p:nvPr/>
        </p:nvSpPr>
        <p:spPr>
          <a:xfrm>
            <a:off x="7186320" y="3833280"/>
            <a:ext cx="2437560" cy="360"/>
          </a:xfrm>
          <a:custGeom>
            <a:avLst/>
            <a:gdLst/>
            <a:ahLst/>
            <a:rect l="l" t="t" r="r" b="b"/>
            <a:pathLst>
              <a:path w="21600" h="21600">
                <a:moveTo>
                  <a:pt x="0" y="0"/>
                </a:moveTo>
                <a:lnTo>
                  <a:pt x="21600" y="21600"/>
                </a:lnTo>
              </a:path>
            </a:pathLst>
          </a:custGeom>
          <a:noFill/>
          <a:ln>
            <a:solidFill>
              <a:srgbClr val="4a7ebb"/>
            </a:solidFill>
            <a:round/>
            <a:tailEnd len="med" type="arrow" w="med"/>
          </a:ln>
        </p:spPr>
        <p:style>
          <a:lnRef idx="1">
            <a:schemeClr val="accent1"/>
          </a:lnRef>
          <a:fillRef idx="0">
            <a:schemeClr val="accent1"/>
          </a:fillRef>
          <a:effectRef idx="0">
            <a:schemeClr val="accent1"/>
          </a:effectRef>
          <a:fontRef idx="minor"/>
        </p:style>
      </p:sp>
      <p:sp>
        <p:nvSpPr>
          <p:cNvPr id="404" name="TextBox 3"/>
          <p:cNvSpPr/>
          <p:nvPr/>
        </p:nvSpPr>
        <p:spPr>
          <a:xfrm>
            <a:off x="8522640" y="4114800"/>
            <a:ext cx="738000" cy="5158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400" spc="-1" strike="noStrike">
                <a:solidFill>
                  <a:srgbClr val="000000"/>
                </a:solidFill>
                <a:latin typeface="Arial"/>
                <a:ea typeface="Arial"/>
              </a:rPr>
              <a:t>No errors</a:t>
            </a:r>
            <a:endParaRPr b="0" lang="en-IN" sz="1400" spc="-1" strike="noStrike">
              <a:latin typeface="Arial"/>
            </a:endParaRPr>
          </a:p>
        </p:txBody>
      </p:sp>
      <p:sp>
        <p:nvSpPr>
          <p:cNvPr id="405" name="TextBox 4"/>
          <p:cNvSpPr/>
          <p:nvPr/>
        </p:nvSpPr>
        <p:spPr>
          <a:xfrm>
            <a:off x="6013800" y="1729080"/>
            <a:ext cx="702720" cy="3027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400" spc="-1" strike="noStrike">
                <a:solidFill>
                  <a:srgbClr val="000000"/>
                </a:solidFill>
                <a:latin typeface="Arial"/>
                <a:ea typeface="Arial"/>
              </a:rPr>
              <a:t>errors</a:t>
            </a:r>
            <a:endParaRPr b="0" lang="en-IN" sz="1400" spc="-1" strike="noStrike">
              <a:latin typeface="Arial"/>
            </a:endParaRPr>
          </a:p>
        </p:txBody>
      </p:sp>
    </p:spTree>
  </p:cSld>
  <mc:AlternateContent>
    <mc:Choice Requires="p14">
      <p:transition p14:dur="10"/>
    </mc:Choice>
    <mc:Fallback>
      <p:transition/>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1" name="PlaceHolder 1"/>
          <p:cNvSpPr>
            <a:spLocks noGrp="1"/>
          </p:cNvSpPr>
          <p:nvPr>
            <p:ph type="title"/>
          </p:nvPr>
        </p:nvSpPr>
        <p:spPr>
          <a:xfrm>
            <a:off x="419040" y="708480"/>
            <a:ext cx="11144520" cy="497160"/>
          </a:xfrm>
          <a:prstGeom prst="rect">
            <a:avLst/>
          </a:prstGeom>
          <a:noFill/>
          <a:ln w="9360">
            <a:noFill/>
          </a:ln>
        </p:spPr>
        <p:txBody>
          <a:bodyPr numCol="1" spcCol="0" lIns="16920" rIns="16920" tIns="16920" bIns="16920" anchor="t">
            <a:noAutofit/>
          </a:bodyPr>
          <a:p>
            <a:pPr>
              <a:lnSpc>
                <a:spcPct val="100000"/>
              </a:lnSpc>
              <a:buNone/>
            </a:pPr>
            <a:r>
              <a:rPr b="1" lang="en-US" sz="3200" spc="-1" strike="noStrike">
                <a:solidFill>
                  <a:srgbClr val="095a82"/>
                </a:solidFill>
                <a:latin typeface="Calibri"/>
                <a:ea typeface="Corbel"/>
              </a:rPr>
              <a:t>Branching</a:t>
            </a:r>
            <a:endParaRPr b="0" lang="en-IN" sz="3200" spc="-1" strike="noStrike">
              <a:solidFill>
                <a:srgbClr val="000000"/>
              </a:solidFill>
              <a:latin typeface="Arial"/>
            </a:endParaRPr>
          </a:p>
        </p:txBody>
      </p:sp>
      <p:sp>
        <p:nvSpPr>
          <p:cNvPr id="462" name="PlaceHolder 2"/>
          <p:cNvSpPr>
            <a:spLocks noGrp="1"/>
          </p:cNvSpPr>
          <p:nvPr>
            <p:ph/>
          </p:nvPr>
        </p:nvSpPr>
        <p:spPr>
          <a:xfrm>
            <a:off x="354600" y="1431000"/>
            <a:ext cx="11366280" cy="3214440"/>
          </a:xfrm>
          <a:prstGeom prst="rect">
            <a:avLst/>
          </a:prstGeom>
          <a:noFill/>
          <a:ln w="0">
            <a:noFill/>
          </a:ln>
        </p:spPr>
        <p:txBody>
          <a:bodyPr tIns="91440" bIns="91440" anchor="t">
            <a:noAutofit/>
          </a:bodyPr>
          <a:p>
            <a:pPr marL="457200" indent="-343080">
              <a:lnSpc>
                <a:spcPct val="115000"/>
              </a:lnSpc>
              <a:buClr>
                <a:srgbClr val="000000"/>
              </a:buClr>
              <a:buFont typeface="Arial"/>
              <a:buChar char="●"/>
            </a:pPr>
            <a:r>
              <a:rPr b="0" lang="en-US" sz="2000" spc="-1" strike="noStrike">
                <a:solidFill>
                  <a:srgbClr val="000000"/>
                </a:solidFill>
                <a:latin typeface="Calibri"/>
                <a:ea typeface="Candara"/>
              </a:rPr>
              <a:t>When designing your data pipelines, you may encounter use cases that require more complex task flows than "Task A &gt; Task B &gt; Task C". For example, you may have a use case where you need to decide between multiple tasks to execute based on the results of an upstream task. Or you may have a case where part of your pipeline should only run under certain external conditions. Fortunately, Airflow has multiple options for building conditional logic and/or branching into your DAGs.</a:t>
            </a:r>
            <a:endParaRPr b="0" lang="en-IN" sz="2000" spc="-1" strike="noStrike">
              <a:solidFill>
                <a:srgbClr val="000000"/>
              </a:solidFill>
              <a:latin typeface="Calibri"/>
            </a:endParaRPr>
          </a:p>
          <a:p>
            <a:pPr marL="457200" indent="-343080">
              <a:lnSpc>
                <a:spcPct val="115000"/>
              </a:lnSpc>
              <a:buClr>
                <a:srgbClr val="000000"/>
              </a:buClr>
              <a:buFont typeface="Arial"/>
              <a:buChar char="●"/>
            </a:pPr>
            <a:r>
              <a:rPr b="0" lang="en-US" sz="2000" spc="-1" strike="noStrike">
                <a:solidFill>
                  <a:srgbClr val="000000"/>
                </a:solidFill>
                <a:latin typeface="Calibri"/>
                <a:ea typeface="Candara"/>
              </a:rPr>
              <a:t>One of the simplest ways to implement branching in Airflow is to use the @task.branch decorator, which is a decorated version of the </a:t>
            </a:r>
            <a:r>
              <a:rPr b="0" lang="en-US" sz="2000" spc="-1" strike="noStrike" u="sng">
                <a:solidFill>
                  <a:srgbClr val="0000ff"/>
                </a:solidFill>
                <a:uFillTx/>
                <a:latin typeface="Calibri"/>
                <a:ea typeface="Candara"/>
                <a:hlinkClick r:id="rId1"/>
              </a:rPr>
              <a:t>BranchPythonOperator</a:t>
            </a:r>
            <a:r>
              <a:rPr b="0" lang="en-US" sz="2000" spc="-1" strike="noStrike">
                <a:solidFill>
                  <a:srgbClr val="000000"/>
                </a:solidFill>
                <a:latin typeface="Calibri"/>
                <a:ea typeface="Candara"/>
              </a:rPr>
              <a:t>. @task.branch accepts any Python function as an input as long as the function returns a list of valid IDs for Airflow tasks that the DAG should run after the function completes.</a:t>
            </a:r>
            <a:endParaRPr b="0" lang="en-IN" sz="2000" spc="-1" strike="noStrike">
              <a:solidFill>
                <a:srgbClr val="000000"/>
              </a:solidFill>
              <a:latin typeface="Calibri"/>
            </a:endParaRPr>
          </a:p>
        </p:txBody>
      </p:sp>
    </p:spTree>
  </p:cSld>
  <mc:AlternateContent>
    <mc:Choice Requires="p14">
      <p:transition p14:dur="10"/>
    </mc:Choice>
    <mc:Fallback>
      <p:transition/>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3" name="PlaceHolder 1"/>
          <p:cNvSpPr>
            <a:spLocks noGrp="1"/>
          </p:cNvSpPr>
          <p:nvPr>
            <p:ph/>
          </p:nvPr>
        </p:nvSpPr>
        <p:spPr>
          <a:xfrm>
            <a:off x="354600" y="1431000"/>
            <a:ext cx="11366280" cy="3214440"/>
          </a:xfrm>
          <a:prstGeom prst="rect">
            <a:avLst/>
          </a:prstGeom>
          <a:noFill/>
          <a:ln w="0">
            <a:noFill/>
          </a:ln>
        </p:spPr>
        <p:txBody>
          <a:bodyPr tIns="91440" bIns="91440" anchor="t">
            <a:noAutofit/>
          </a:bodyPr>
          <a:p>
            <a:pPr marL="457200" indent="-343080">
              <a:lnSpc>
                <a:spcPct val="115000"/>
              </a:lnSpc>
              <a:buClr>
                <a:srgbClr val="000000"/>
              </a:buClr>
              <a:buFont typeface="Arial"/>
              <a:buChar char="●"/>
            </a:pPr>
            <a:r>
              <a:rPr b="0" lang="en-US" sz="2000" spc="-1" strike="noStrike">
                <a:solidFill>
                  <a:srgbClr val="000000"/>
                </a:solidFill>
                <a:latin typeface="Calibri"/>
                <a:ea typeface="Candara"/>
              </a:rPr>
              <a:t>In the following example we use a choose_branch function that returns one set of task IDs if the result is greater than 0.5 and a different set if the result is less than or equal to 0.5:</a:t>
            </a:r>
            <a:endParaRPr b="0" lang="en-IN" sz="2000" spc="-1" strike="noStrike">
              <a:solidFill>
                <a:srgbClr val="000000"/>
              </a:solidFill>
              <a:latin typeface="Calibri"/>
            </a:endParaRPr>
          </a:p>
          <a:p>
            <a:pPr marL="457200" indent="-343080">
              <a:lnSpc>
                <a:spcPct val="115000"/>
              </a:lnSpc>
              <a:buClr>
                <a:srgbClr val="000000"/>
              </a:buClr>
              <a:buFont typeface="Arial"/>
              <a:buChar char="●"/>
            </a:pPr>
            <a:r>
              <a:rPr b="0" lang="en-US" sz="2000" spc="-1" strike="noStrike">
                <a:solidFill>
                  <a:srgbClr val="000000"/>
                </a:solidFill>
                <a:latin typeface="Calibri"/>
                <a:ea typeface="Candara"/>
              </a:rPr>
              <a:t>result = 1@task.branch</a:t>
            </a:r>
            <a:br>
              <a:rPr sz="2000"/>
            </a:br>
            <a:r>
              <a:rPr b="0" i="1" lang="en-US" sz="2000" spc="-1" strike="noStrike">
                <a:solidFill>
                  <a:srgbClr val="000000"/>
                </a:solidFill>
                <a:latin typeface="Calibri"/>
                <a:ea typeface="Candara"/>
              </a:rPr>
              <a:t>def</a:t>
            </a:r>
            <a:r>
              <a:rPr b="0" lang="en-US" sz="2000" spc="-1" strike="noStrike">
                <a:solidFill>
                  <a:srgbClr val="000000"/>
                </a:solidFill>
                <a:latin typeface="Calibri"/>
                <a:ea typeface="Candara"/>
              </a:rPr>
              <a:t> choose_branch(result):</a:t>
            </a:r>
            <a:br>
              <a:rPr sz="2000"/>
            </a:br>
            <a:r>
              <a:rPr b="0" i="1" lang="en-US" sz="2000" spc="-1" strike="noStrike">
                <a:solidFill>
                  <a:srgbClr val="000000"/>
                </a:solidFill>
                <a:latin typeface="Calibri"/>
                <a:ea typeface="Candara"/>
              </a:rPr>
              <a:t>if</a:t>
            </a:r>
            <a:r>
              <a:rPr b="0" lang="en-US" sz="2000" spc="-1" strike="noStrike">
                <a:solidFill>
                  <a:srgbClr val="000000"/>
                </a:solidFill>
                <a:latin typeface="Calibri"/>
                <a:ea typeface="Candara"/>
              </a:rPr>
              <a:t> result &gt; 0.5:</a:t>
            </a:r>
            <a:br>
              <a:rPr sz="2000"/>
            </a:br>
            <a:r>
              <a:rPr b="0" i="1" lang="en-US" sz="2000" spc="-1" strike="noStrike">
                <a:solidFill>
                  <a:srgbClr val="000000"/>
                </a:solidFill>
                <a:latin typeface="Calibri"/>
                <a:ea typeface="Candara"/>
              </a:rPr>
              <a:t>return</a:t>
            </a:r>
            <a:r>
              <a:rPr b="0" lang="en-US" sz="2000" spc="-1" strike="noStrike">
                <a:solidFill>
                  <a:srgbClr val="000000"/>
                </a:solidFill>
                <a:latin typeface="Calibri"/>
                <a:ea typeface="Candara"/>
              </a:rPr>
              <a:t> ['task_a', 'task_b']</a:t>
            </a:r>
            <a:br>
              <a:rPr sz="2000"/>
            </a:br>
            <a:r>
              <a:rPr b="0" i="1" lang="en-US" sz="2000" spc="-1" strike="noStrike">
                <a:solidFill>
                  <a:srgbClr val="000000"/>
                </a:solidFill>
                <a:latin typeface="Calibri"/>
                <a:ea typeface="Candara"/>
              </a:rPr>
              <a:t>return</a:t>
            </a:r>
            <a:r>
              <a:rPr b="0" lang="en-US" sz="2000" spc="-1" strike="noStrike">
                <a:solidFill>
                  <a:srgbClr val="000000"/>
                </a:solidFill>
                <a:latin typeface="Calibri"/>
                <a:ea typeface="Candara"/>
              </a:rPr>
              <a:t> ['task_c']</a:t>
            </a:r>
            <a:br>
              <a:rPr sz="2000"/>
            </a:br>
            <a:br>
              <a:rPr sz="2000"/>
            </a:br>
            <a:r>
              <a:rPr b="0" lang="en-US" sz="2000" spc="-1" strike="noStrike">
                <a:solidFill>
                  <a:srgbClr val="000000"/>
                </a:solidFill>
                <a:latin typeface="Calibri"/>
                <a:ea typeface="Candara"/>
              </a:rPr>
              <a:t>choose_branch(result)</a:t>
            </a:r>
            <a:endParaRPr b="0" lang="en-IN" sz="2000" spc="-1" strike="noStrike">
              <a:solidFill>
                <a:srgbClr val="000000"/>
              </a:solidFill>
              <a:latin typeface="Calibri"/>
            </a:endParaRPr>
          </a:p>
        </p:txBody>
      </p:sp>
    </p:spTree>
  </p:cSld>
  <mc:AlternateContent>
    <mc:Choice Requires="p14">
      <p:transition p14:dur="10"/>
    </mc:Choice>
    <mc:Fallback>
      <p:transition/>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4" name="PlaceHolder 1"/>
          <p:cNvSpPr>
            <a:spLocks noGrp="1"/>
          </p:cNvSpPr>
          <p:nvPr>
            <p:ph type="title"/>
          </p:nvPr>
        </p:nvSpPr>
        <p:spPr>
          <a:xfrm>
            <a:off x="419040" y="708480"/>
            <a:ext cx="11144520" cy="497160"/>
          </a:xfrm>
          <a:prstGeom prst="rect">
            <a:avLst/>
          </a:prstGeom>
          <a:noFill/>
          <a:ln w="9360">
            <a:noFill/>
          </a:ln>
        </p:spPr>
        <p:txBody>
          <a:bodyPr numCol="1" spcCol="0" lIns="16920" rIns="16920" tIns="16920" bIns="16920" anchor="t">
            <a:noAutofit/>
          </a:bodyPr>
          <a:p>
            <a:pPr>
              <a:lnSpc>
                <a:spcPct val="100000"/>
              </a:lnSpc>
              <a:buNone/>
            </a:pPr>
            <a:r>
              <a:rPr b="1" lang="en-US" sz="3200" spc="-1" strike="noStrike">
                <a:solidFill>
                  <a:srgbClr val="095a82"/>
                </a:solidFill>
                <a:latin typeface="Calibri"/>
                <a:ea typeface="Corbel"/>
              </a:rPr>
              <a:t>Contd..</a:t>
            </a:r>
            <a:endParaRPr b="0" lang="en-IN" sz="3200" spc="-1" strike="noStrike">
              <a:solidFill>
                <a:srgbClr val="000000"/>
              </a:solidFill>
              <a:latin typeface="Arial"/>
            </a:endParaRPr>
          </a:p>
        </p:txBody>
      </p:sp>
      <p:sp>
        <p:nvSpPr>
          <p:cNvPr id="465" name="PlaceHolder 2"/>
          <p:cNvSpPr>
            <a:spLocks noGrp="1"/>
          </p:cNvSpPr>
          <p:nvPr>
            <p:ph/>
          </p:nvPr>
        </p:nvSpPr>
        <p:spPr>
          <a:xfrm>
            <a:off x="354600" y="1431000"/>
            <a:ext cx="11366280" cy="3214440"/>
          </a:xfrm>
          <a:prstGeom prst="rect">
            <a:avLst/>
          </a:prstGeom>
          <a:noFill/>
          <a:ln w="0">
            <a:noFill/>
          </a:ln>
        </p:spPr>
        <p:txBody>
          <a:bodyPr tIns="91440" bIns="91440" anchor="t">
            <a:noAutofit/>
          </a:bodyPr>
          <a:p>
            <a:pPr marL="457200" indent="-343080">
              <a:lnSpc>
                <a:spcPct val="115000"/>
              </a:lnSpc>
              <a:buClr>
                <a:srgbClr val="000000"/>
              </a:buClr>
              <a:buFont typeface="Arial"/>
              <a:buChar char="●"/>
            </a:pPr>
            <a:r>
              <a:rPr b="0" lang="en-US" sz="2000" spc="-1" strike="noStrike">
                <a:solidFill>
                  <a:srgbClr val="000000"/>
                </a:solidFill>
                <a:latin typeface="Calibri"/>
                <a:ea typeface="Candara"/>
              </a:rPr>
              <a:t>The DAG is named “dummyoperator_dag” and has a start date of February 21, 2022. The schedule interval for the DAG is set to run daily using the @daily cron expression.</a:t>
            </a:r>
            <a:endParaRPr b="0" lang="en-IN" sz="2000" spc="-1" strike="noStrike">
              <a:solidFill>
                <a:srgbClr val="000000"/>
              </a:solidFill>
              <a:latin typeface="Calibri"/>
            </a:endParaRPr>
          </a:p>
        </p:txBody>
      </p:sp>
    </p:spTree>
  </p:cSld>
  <mc:AlternateContent>
    <mc:Choice Requires="p14">
      <p:transition p14:dur="10"/>
    </mc:Choice>
    <mc:Fallback>
      <p:transition/>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6" name="PlaceHolder 1"/>
          <p:cNvSpPr>
            <a:spLocks noGrp="1"/>
          </p:cNvSpPr>
          <p:nvPr>
            <p:ph type="title"/>
          </p:nvPr>
        </p:nvSpPr>
        <p:spPr>
          <a:xfrm>
            <a:off x="419040" y="708480"/>
            <a:ext cx="11144520" cy="497160"/>
          </a:xfrm>
          <a:prstGeom prst="rect">
            <a:avLst/>
          </a:prstGeom>
          <a:noFill/>
          <a:ln w="9360">
            <a:noFill/>
          </a:ln>
        </p:spPr>
        <p:txBody>
          <a:bodyPr numCol="1" spcCol="0" lIns="16920" rIns="16920" tIns="16920" bIns="16920" anchor="t">
            <a:noAutofit/>
          </a:bodyPr>
          <a:p>
            <a:pPr>
              <a:lnSpc>
                <a:spcPct val="100000"/>
              </a:lnSpc>
              <a:buNone/>
            </a:pPr>
            <a:r>
              <a:rPr b="1" lang="en-IN" sz="3200" spc="-1" strike="noStrike">
                <a:solidFill>
                  <a:srgbClr val="095a82"/>
                </a:solidFill>
                <a:latin typeface="Calibri"/>
                <a:ea typeface="Calibri"/>
              </a:rPr>
              <a:t>Summary</a:t>
            </a:r>
            <a:endParaRPr b="0" lang="en-IN" sz="3200" spc="-1" strike="noStrike">
              <a:solidFill>
                <a:srgbClr val="000000"/>
              </a:solidFill>
              <a:latin typeface="Arial"/>
            </a:endParaRPr>
          </a:p>
        </p:txBody>
      </p:sp>
      <p:sp>
        <p:nvSpPr>
          <p:cNvPr id="467" name="PlaceHolder 2"/>
          <p:cNvSpPr>
            <a:spLocks noGrp="1"/>
          </p:cNvSpPr>
          <p:nvPr>
            <p:ph/>
          </p:nvPr>
        </p:nvSpPr>
        <p:spPr>
          <a:xfrm>
            <a:off x="354600" y="1431000"/>
            <a:ext cx="11366280" cy="3214440"/>
          </a:xfrm>
          <a:prstGeom prst="rect">
            <a:avLst/>
          </a:prstGeom>
          <a:noFill/>
          <a:ln w="0">
            <a:noFill/>
          </a:ln>
        </p:spPr>
        <p:txBody>
          <a:bodyPr tIns="91440" bIns="91440" anchor="t">
            <a:noAutofit/>
          </a:bodyPr>
          <a:p>
            <a:pPr marL="457200" indent="-343080">
              <a:lnSpc>
                <a:spcPct val="115000"/>
              </a:lnSpc>
              <a:buClr>
                <a:srgbClr val="000000"/>
              </a:buClr>
              <a:buFont typeface="Arial"/>
              <a:buChar char="●"/>
            </a:pPr>
            <a:r>
              <a:rPr b="0" lang="en-IN" sz="2000" spc="-1" strike="noStrike">
                <a:solidFill>
                  <a:srgbClr val="000000"/>
                </a:solidFill>
                <a:latin typeface="Calibri"/>
                <a:ea typeface="Candara"/>
              </a:rPr>
              <a:t>Understood the insights and go </a:t>
            </a:r>
            <a:r>
              <a:rPr b="0" lang="en-IN" sz="2000" spc="-1" strike="noStrike">
                <a:solidFill>
                  <a:srgbClr val="000000"/>
                </a:solidFill>
                <a:latin typeface="Calibri"/>
                <a:ea typeface="Candara"/>
              </a:rPr>
              <a:t>in deep dive with Airflows.</a:t>
            </a:r>
            <a:endParaRPr b="0" lang="en-IN" sz="2000" spc="-1" strike="noStrike">
              <a:solidFill>
                <a:srgbClr val="000000"/>
              </a:solidFill>
              <a:latin typeface="Calibri"/>
              <a:ea typeface="Candara"/>
            </a:endParaRPr>
          </a:p>
          <a:p>
            <a:pPr marL="457200" indent="-343080">
              <a:lnSpc>
                <a:spcPct val="115000"/>
              </a:lnSpc>
              <a:buClr>
                <a:srgbClr val="000000"/>
              </a:buClr>
              <a:buFont typeface="Arial"/>
              <a:buChar char="●"/>
            </a:pPr>
            <a:r>
              <a:rPr b="0" lang="en-IN" sz="2000" spc="-1" strike="noStrike">
                <a:solidFill>
                  <a:srgbClr val="000000"/>
                </a:solidFill>
                <a:latin typeface="Calibri"/>
                <a:ea typeface="Candara"/>
              </a:rPr>
              <a:t>Operators</a:t>
            </a:r>
            <a:endParaRPr b="0" lang="en-IN" sz="2000" spc="-1" strike="noStrike">
              <a:solidFill>
                <a:srgbClr val="000000"/>
              </a:solidFill>
              <a:latin typeface="Calibri"/>
              <a:ea typeface="Candara"/>
            </a:endParaRPr>
          </a:p>
          <a:p>
            <a:pPr marL="457200" indent="-343080">
              <a:lnSpc>
                <a:spcPct val="115000"/>
              </a:lnSpc>
              <a:buClr>
                <a:srgbClr val="000000"/>
              </a:buClr>
              <a:buFont typeface="Arial"/>
              <a:buChar char="●"/>
            </a:pPr>
            <a:r>
              <a:rPr b="0" lang="en-IN" sz="2000" spc="-1" strike="noStrike">
                <a:solidFill>
                  <a:srgbClr val="000000"/>
                </a:solidFill>
                <a:latin typeface="Calibri"/>
                <a:ea typeface="Candara"/>
              </a:rPr>
              <a:t>Creating workflow</a:t>
            </a:r>
            <a:endParaRPr b="0" lang="en-IN" sz="2000" spc="-1" strike="noStrike">
              <a:solidFill>
                <a:srgbClr val="000000"/>
              </a:solidFill>
              <a:latin typeface="Calibri"/>
              <a:ea typeface="Candara"/>
            </a:endParaRPr>
          </a:p>
          <a:p>
            <a:pPr marL="457200" indent="-343080">
              <a:lnSpc>
                <a:spcPct val="115000"/>
              </a:lnSpc>
              <a:buClr>
                <a:srgbClr val="000000"/>
              </a:buClr>
              <a:buFont typeface="Arial"/>
              <a:buChar char="●"/>
            </a:pPr>
            <a:r>
              <a:rPr b="0" lang="en-IN" sz="2000" spc="-1" strike="noStrike">
                <a:solidFill>
                  <a:srgbClr val="000000"/>
                </a:solidFill>
                <a:latin typeface="Calibri"/>
                <a:ea typeface="Candara"/>
              </a:rPr>
              <a:t>Airflow UI</a:t>
            </a:r>
            <a:endParaRPr b="0" lang="en-IN" sz="2000" spc="-1" strike="noStrike">
              <a:solidFill>
                <a:srgbClr val="000000"/>
              </a:solidFill>
              <a:latin typeface="Calibri"/>
              <a:ea typeface="Candara"/>
            </a:endParaRPr>
          </a:p>
          <a:p>
            <a:pPr marL="457200" indent="-343080">
              <a:lnSpc>
                <a:spcPct val="115000"/>
              </a:lnSpc>
              <a:buClr>
                <a:srgbClr val="000000"/>
              </a:buClr>
              <a:buFont typeface="Arial"/>
              <a:buChar char="●"/>
            </a:pPr>
            <a:r>
              <a:rPr b="0" lang="en-IN" sz="2000" spc="-1" strike="noStrike">
                <a:solidFill>
                  <a:srgbClr val="000000"/>
                </a:solidFill>
                <a:latin typeface="Calibri"/>
                <a:ea typeface="Candara"/>
              </a:rPr>
              <a:t>Interacting airflow with cloud</a:t>
            </a:r>
            <a:endParaRPr b="0" lang="en-IN" sz="2000" spc="-1" strike="noStrike">
              <a:solidFill>
                <a:srgbClr val="000000"/>
              </a:solidFill>
              <a:latin typeface="Calibri"/>
              <a:ea typeface="Candara"/>
            </a:endParaRPr>
          </a:p>
          <a:p>
            <a:pPr marL="457200" indent="-343080">
              <a:lnSpc>
                <a:spcPct val="115000"/>
              </a:lnSpc>
              <a:buClr>
                <a:srgbClr val="000000"/>
              </a:buClr>
              <a:buFont typeface="Arial"/>
              <a:buChar char="●"/>
            </a:pPr>
            <a:r>
              <a:rPr b="0" lang="en-IN" sz="2000" spc="-1" strike="noStrike">
                <a:solidFill>
                  <a:srgbClr val="000000"/>
                </a:solidFill>
                <a:latin typeface="Calibri"/>
                <a:ea typeface="Candara"/>
              </a:rPr>
              <a:t>Scheduling tasks in cron Tab</a:t>
            </a:r>
            <a:endParaRPr b="0" lang="en-IN" sz="2000" spc="-1" strike="noStrike">
              <a:solidFill>
                <a:srgbClr val="000000"/>
              </a:solidFill>
              <a:latin typeface="Calibri"/>
              <a:ea typeface="Candara"/>
            </a:endParaRPr>
          </a:p>
          <a:p>
            <a:pPr marL="457200" indent="-343080">
              <a:lnSpc>
                <a:spcPct val="115000"/>
              </a:lnSpc>
              <a:buClr>
                <a:srgbClr val="000000"/>
              </a:buClr>
              <a:buFont typeface="Arial"/>
              <a:buChar char="●"/>
            </a:pPr>
            <a:r>
              <a:rPr b="0" lang="en-IN" sz="2000" spc="-1" strike="noStrike">
                <a:solidFill>
                  <a:srgbClr val="000000"/>
                </a:solidFill>
                <a:latin typeface="Calibri"/>
                <a:ea typeface="Candara"/>
              </a:rPr>
              <a:t>Creating Airflow instance</a:t>
            </a:r>
            <a:endParaRPr b="0" lang="en-IN" sz="2000" spc="-1" strike="noStrike">
              <a:solidFill>
                <a:srgbClr val="000000"/>
              </a:solidFill>
              <a:latin typeface="Calibri"/>
              <a:ea typeface="Candara"/>
            </a:endParaRPr>
          </a:p>
          <a:p>
            <a:pPr marL="457200" indent="-343080">
              <a:lnSpc>
                <a:spcPct val="115000"/>
              </a:lnSpc>
              <a:buClr>
                <a:srgbClr val="000000"/>
              </a:buClr>
              <a:buFont typeface="Arial"/>
              <a:buChar char="●"/>
            </a:pPr>
            <a:r>
              <a:rPr b="0" lang="en-IN" sz="2000" spc="-1" strike="noStrike">
                <a:solidFill>
                  <a:srgbClr val="000000"/>
                </a:solidFill>
                <a:latin typeface="Calibri"/>
                <a:ea typeface="Candara"/>
              </a:rPr>
              <a:t>Publishing DAG in Production</a:t>
            </a:r>
            <a:endParaRPr b="0" lang="en-IN" sz="2000" spc="-1" strike="noStrike">
              <a:solidFill>
                <a:srgbClr val="000000"/>
              </a:solidFill>
              <a:latin typeface="Calibri"/>
              <a:ea typeface="Candara"/>
            </a:endParaRPr>
          </a:p>
        </p:txBody>
      </p:sp>
    </p:spTree>
  </p:cSld>
  <mc:AlternateContent>
    <mc:Choice Requires="p14">
      <p:transition p14:dur="10"/>
    </mc:Choice>
    <mc:Fallback>
      <p:transition/>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6" name="PlaceHolder 1"/>
          <p:cNvSpPr>
            <a:spLocks noGrp="1"/>
          </p:cNvSpPr>
          <p:nvPr>
            <p:ph type="title"/>
          </p:nvPr>
        </p:nvSpPr>
        <p:spPr>
          <a:xfrm>
            <a:off x="419040" y="708480"/>
            <a:ext cx="11301120" cy="496800"/>
          </a:xfrm>
          <a:prstGeom prst="rect">
            <a:avLst/>
          </a:prstGeom>
          <a:noFill/>
          <a:ln w="9360">
            <a:noFill/>
          </a:ln>
        </p:spPr>
        <p:txBody>
          <a:bodyPr numCol="1" spcCol="0" lIns="16920" rIns="16920" tIns="16920" bIns="16920" anchor="t">
            <a:noAutofit/>
          </a:bodyPr>
          <a:p>
            <a:pPr>
              <a:lnSpc>
                <a:spcPct val="100000"/>
              </a:lnSpc>
              <a:buNone/>
            </a:pPr>
            <a:r>
              <a:rPr b="1" lang="en-US" sz="3200" spc="-1" strike="noStrike">
                <a:solidFill>
                  <a:srgbClr val="095a82"/>
                </a:solidFill>
                <a:latin typeface="Calibri"/>
                <a:ea typeface="Corbel"/>
              </a:rPr>
              <a:t>Operators </a:t>
            </a:r>
            <a:endParaRPr b="0" lang="en-IN" sz="3200" spc="-1" strike="noStrike">
              <a:latin typeface="Arial"/>
            </a:endParaRPr>
          </a:p>
        </p:txBody>
      </p:sp>
      <p:sp>
        <p:nvSpPr>
          <p:cNvPr id="407" name="PlaceHolder 2"/>
          <p:cNvSpPr>
            <a:spLocks noGrp="1"/>
          </p:cNvSpPr>
          <p:nvPr>
            <p:ph/>
          </p:nvPr>
        </p:nvSpPr>
        <p:spPr>
          <a:xfrm>
            <a:off x="354600" y="1431000"/>
            <a:ext cx="11365920" cy="3214080"/>
          </a:xfrm>
          <a:prstGeom prst="rect">
            <a:avLst/>
          </a:prstGeom>
          <a:noFill/>
          <a:ln w="0">
            <a:noFill/>
          </a:ln>
        </p:spPr>
        <p:txBody>
          <a:bodyPr lIns="90000" rIns="90000" tIns="91440" bIns="91440" anchor="t">
            <a:noAutofit/>
          </a:bodyPr>
          <a:p>
            <a:pPr marL="457200" indent="-343080">
              <a:lnSpc>
                <a:spcPct val="115000"/>
              </a:lnSpc>
              <a:buClr>
                <a:srgbClr val="000000"/>
              </a:buClr>
              <a:buFont typeface="Arial"/>
              <a:buChar char="●"/>
            </a:pPr>
            <a:r>
              <a:rPr b="0" lang="en-US" sz="2000" spc="-1" strike="noStrike">
                <a:solidFill>
                  <a:srgbClr val="000000"/>
                </a:solidFill>
                <a:latin typeface="Calibri"/>
                <a:ea typeface="Candara"/>
              </a:rPr>
              <a:t>A Operator is a template for a predefined  Task, Airflow  has a very  extensive set of operators available, with some built-in to the core or pre- installed providers, operator s include</a:t>
            </a:r>
            <a:endParaRPr b="0" lang="en-IN" sz="2000" spc="-1" strike="noStrike">
              <a:latin typeface="Arial"/>
            </a:endParaRPr>
          </a:p>
          <a:p>
            <a:pPr marL="457200" indent="-343080">
              <a:lnSpc>
                <a:spcPct val="115000"/>
              </a:lnSpc>
              <a:buClr>
                <a:srgbClr val="000000"/>
              </a:buClr>
              <a:buFont typeface="Arial"/>
              <a:buChar char="●"/>
            </a:pPr>
            <a:r>
              <a:rPr b="0" lang="en-US" sz="2000" spc="-1" strike="noStrike">
                <a:solidFill>
                  <a:srgbClr val="000000"/>
                </a:solidFill>
                <a:latin typeface="Calibri"/>
                <a:ea typeface="Candara"/>
              </a:rPr>
              <a:t>Bash Operator –executes a bash command </a:t>
            </a:r>
            <a:endParaRPr b="0" lang="en-IN" sz="2000" spc="-1" strike="noStrike">
              <a:latin typeface="Arial"/>
            </a:endParaRPr>
          </a:p>
          <a:p>
            <a:pPr marL="457200" indent="-343080">
              <a:lnSpc>
                <a:spcPct val="115000"/>
              </a:lnSpc>
              <a:buClr>
                <a:srgbClr val="000000"/>
              </a:buClr>
              <a:buFont typeface="Arial"/>
              <a:buChar char="●"/>
            </a:pPr>
            <a:r>
              <a:rPr b="0" lang="en-US" sz="2000" spc="-1" strike="noStrike">
                <a:solidFill>
                  <a:srgbClr val="000000"/>
                </a:solidFill>
                <a:latin typeface="Calibri"/>
                <a:ea typeface="Candara"/>
              </a:rPr>
              <a:t>Python operator  - calls an arbitrary python function</a:t>
            </a:r>
            <a:endParaRPr b="0" lang="en-IN" sz="2000" spc="-1" strike="noStrike">
              <a:latin typeface="Arial"/>
            </a:endParaRPr>
          </a:p>
          <a:p>
            <a:pPr marL="457200" indent="-343080">
              <a:lnSpc>
                <a:spcPct val="115000"/>
              </a:lnSpc>
              <a:buClr>
                <a:srgbClr val="000000"/>
              </a:buClr>
              <a:buFont typeface="Arial"/>
              <a:buChar char="●"/>
            </a:pPr>
            <a:r>
              <a:rPr b="0" lang="en-US" sz="2000" spc="-1" strike="noStrike">
                <a:solidFill>
                  <a:srgbClr val="000000"/>
                </a:solidFill>
                <a:latin typeface="Calibri"/>
                <a:ea typeface="Candara"/>
              </a:rPr>
              <a:t>Email operator –sends Email</a:t>
            </a:r>
            <a:endParaRPr b="0" lang="en-IN" sz="2000" spc="-1" strike="noStrike">
              <a:latin typeface="Arial"/>
            </a:endParaRPr>
          </a:p>
          <a:p>
            <a:pPr marL="457200" indent="-343080">
              <a:lnSpc>
                <a:spcPct val="115000"/>
              </a:lnSpc>
              <a:buClr>
                <a:srgbClr val="000000"/>
              </a:buClr>
              <a:buFont typeface="Arial"/>
              <a:buChar char="●"/>
            </a:pPr>
            <a:r>
              <a:rPr b="0" lang="en-US" sz="2000" spc="-1" strike="noStrike">
                <a:solidFill>
                  <a:srgbClr val="000000"/>
                </a:solidFill>
                <a:latin typeface="Calibri"/>
                <a:ea typeface="Candara"/>
              </a:rPr>
              <a:t>Use the @task decorator to execute an arbitrary python function .It doesn’t support rendering passed as arguments</a:t>
            </a:r>
            <a:endParaRPr b="0" lang="en-IN" sz="2000" spc="-1" strike="noStrike">
              <a:latin typeface="Arial"/>
            </a:endParaRPr>
          </a:p>
        </p:txBody>
      </p:sp>
    </p:spTree>
  </p:cSld>
  <mc:AlternateContent>
    <mc:Choice Requires="p14">
      <p:transition p14:dur="10"/>
    </mc:Choice>
    <mc:Fallback>
      <p:transition/>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8" name="PlaceHolder 1"/>
          <p:cNvSpPr>
            <a:spLocks noGrp="1"/>
          </p:cNvSpPr>
          <p:nvPr>
            <p:ph type="title"/>
          </p:nvPr>
        </p:nvSpPr>
        <p:spPr>
          <a:xfrm>
            <a:off x="419040" y="708480"/>
            <a:ext cx="11301120" cy="496800"/>
          </a:xfrm>
          <a:prstGeom prst="rect">
            <a:avLst/>
          </a:prstGeom>
          <a:noFill/>
          <a:ln w="9360">
            <a:noFill/>
          </a:ln>
        </p:spPr>
        <p:txBody>
          <a:bodyPr numCol="1" spcCol="0" lIns="16920" rIns="16920" tIns="16920" bIns="16920" anchor="t">
            <a:noAutofit/>
          </a:bodyPr>
          <a:p>
            <a:pPr>
              <a:lnSpc>
                <a:spcPct val="100000"/>
              </a:lnSpc>
              <a:buNone/>
            </a:pPr>
            <a:r>
              <a:rPr b="1" lang="en-US" sz="3200" spc="-1" strike="noStrike">
                <a:solidFill>
                  <a:srgbClr val="095a82"/>
                </a:solidFill>
                <a:latin typeface="Calibri"/>
                <a:ea typeface="Corbel"/>
              </a:rPr>
              <a:t>Operators </a:t>
            </a:r>
            <a:endParaRPr b="0" lang="en-IN" sz="3200" spc="-1" strike="noStrike">
              <a:latin typeface="Arial"/>
            </a:endParaRPr>
          </a:p>
        </p:txBody>
      </p:sp>
      <p:sp>
        <p:nvSpPr>
          <p:cNvPr id="409" name="PlaceHolder 2"/>
          <p:cNvSpPr>
            <a:spLocks noGrp="1"/>
          </p:cNvSpPr>
          <p:nvPr>
            <p:ph/>
          </p:nvPr>
        </p:nvSpPr>
        <p:spPr>
          <a:xfrm>
            <a:off x="354600" y="1431000"/>
            <a:ext cx="11365920" cy="3214080"/>
          </a:xfrm>
          <a:prstGeom prst="rect">
            <a:avLst/>
          </a:prstGeom>
          <a:noFill/>
          <a:ln w="0">
            <a:noFill/>
          </a:ln>
        </p:spPr>
        <p:txBody>
          <a:bodyPr lIns="90000" rIns="90000" tIns="91440" bIns="91440" anchor="t">
            <a:noAutofit/>
          </a:bodyPr>
          <a:p>
            <a:pPr marL="457200" indent="-343080">
              <a:lnSpc>
                <a:spcPct val="115000"/>
              </a:lnSpc>
              <a:buClr>
                <a:srgbClr val="000000"/>
              </a:buClr>
              <a:buFont typeface="Arial"/>
              <a:buChar char="●"/>
            </a:pPr>
            <a:r>
              <a:rPr b="0" lang="en-US" sz="2000" spc="-1" strike="noStrike">
                <a:solidFill>
                  <a:srgbClr val="000000"/>
                </a:solidFill>
                <a:latin typeface="Calibri"/>
                <a:ea typeface="Candara"/>
              </a:rPr>
              <a:t>A Operator is a template for a predefined  Task, Airflow  has a very  extensive set of operators available, with some built-in to the core or pre- installed providers, operator s include</a:t>
            </a:r>
            <a:endParaRPr b="0" lang="en-IN" sz="2000" spc="-1" strike="noStrike">
              <a:latin typeface="Arial"/>
            </a:endParaRPr>
          </a:p>
          <a:p>
            <a:pPr marL="457200" indent="-343080">
              <a:lnSpc>
                <a:spcPct val="115000"/>
              </a:lnSpc>
              <a:buClr>
                <a:srgbClr val="000000"/>
              </a:buClr>
              <a:buFont typeface="Arial"/>
              <a:buChar char="●"/>
            </a:pPr>
            <a:r>
              <a:rPr b="0" lang="en-US" sz="2000" spc="-1" strike="noStrike">
                <a:solidFill>
                  <a:srgbClr val="000000"/>
                </a:solidFill>
                <a:latin typeface="Calibri"/>
                <a:ea typeface="Candara"/>
              </a:rPr>
              <a:t>Bash Operator –executes a bash command </a:t>
            </a:r>
            <a:endParaRPr b="0" lang="en-IN" sz="2000" spc="-1" strike="noStrike">
              <a:latin typeface="Arial"/>
            </a:endParaRPr>
          </a:p>
          <a:p>
            <a:pPr marL="457200" indent="-343080">
              <a:lnSpc>
                <a:spcPct val="115000"/>
              </a:lnSpc>
              <a:buClr>
                <a:srgbClr val="000000"/>
              </a:buClr>
              <a:buFont typeface="Arial"/>
              <a:buChar char="●"/>
            </a:pPr>
            <a:r>
              <a:rPr b="0" lang="en-US" sz="2000" spc="-1" strike="noStrike">
                <a:solidFill>
                  <a:srgbClr val="000000"/>
                </a:solidFill>
                <a:latin typeface="Calibri"/>
                <a:ea typeface="Candara"/>
              </a:rPr>
              <a:t>Python operator  - calls an arbitrary python function</a:t>
            </a:r>
            <a:endParaRPr b="0" lang="en-IN" sz="2000" spc="-1" strike="noStrike">
              <a:latin typeface="Arial"/>
            </a:endParaRPr>
          </a:p>
          <a:p>
            <a:pPr marL="457200" indent="-343080">
              <a:lnSpc>
                <a:spcPct val="115000"/>
              </a:lnSpc>
              <a:buClr>
                <a:srgbClr val="000000"/>
              </a:buClr>
              <a:buFont typeface="Arial"/>
              <a:buChar char="●"/>
            </a:pPr>
            <a:r>
              <a:rPr b="0" lang="en-US" sz="2000" spc="-1" strike="noStrike">
                <a:solidFill>
                  <a:srgbClr val="000000"/>
                </a:solidFill>
                <a:latin typeface="Calibri"/>
                <a:ea typeface="Candara"/>
              </a:rPr>
              <a:t>Email operator –sends Email</a:t>
            </a:r>
            <a:endParaRPr b="0" lang="en-IN" sz="2000" spc="-1" strike="noStrike">
              <a:latin typeface="Arial"/>
            </a:endParaRPr>
          </a:p>
          <a:p>
            <a:pPr marL="457200" indent="-343080">
              <a:lnSpc>
                <a:spcPct val="115000"/>
              </a:lnSpc>
              <a:buClr>
                <a:srgbClr val="000000"/>
              </a:buClr>
              <a:buFont typeface="Arial"/>
              <a:buChar char="●"/>
            </a:pPr>
            <a:r>
              <a:rPr b="0" lang="en-US" sz="2000" spc="-1" strike="noStrike">
                <a:solidFill>
                  <a:srgbClr val="000000"/>
                </a:solidFill>
                <a:latin typeface="Calibri"/>
                <a:ea typeface="Candara"/>
              </a:rPr>
              <a:t>Use the @task decorator to execute an arbitrary python function .It doesn’t support rendering passed as arguments</a:t>
            </a:r>
            <a:endParaRPr b="0" lang="en-IN" sz="2000" spc="-1" strike="noStrike">
              <a:latin typeface="Arial"/>
            </a:endParaRPr>
          </a:p>
        </p:txBody>
      </p:sp>
    </p:spTree>
  </p:cSld>
  <mc:AlternateContent>
    <mc:Choice Requires="p14">
      <p:transition p14:dur="10"/>
    </mc:Choice>
    <mc:Fallback>
      <p:transition/>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0" name="PlaceHolder 1"/>
          <p:cNvSpPr>
            <a:spLocks noGrp="1"/>
          </p:cNvSpPr>
          <p:nvPr>
            <p:ph type="title"/>
          </p:nvPr>
        </p:nvSpPr>
        <p:spPr>
          <a:xfrm>
            <a:off x="419040" y="708480"/>
            <a:ext cx="11301120" cy="496800"/>
          </a:xfrm>
          <a:prstGeom prst="rect">
            <a:avLst/>
          </a:prstGeom>
          <a:noFill/>
          <a:ln w="9360">
            <a:noFill/>
          </a:ln>
        </p:spPr>
        <p:txBody>
          <a:bodyPr numCol="1" spcCol="0" lIns="16920" rIns="16920" tIns="16920" bIns="16920" anchor="t">
            <a:noAutofit/>
          </a:bodyPr>
          <a:p>
            <a:pPr>
              <a:lnSpc>
                <a:spcPct val="100000"/>
              </a:lnSpc>
              <a:buNone/>
            </a:pPr>
            <a:r>
              <a:rPr b="1" lang="en-US" sz="3200" spc="-1" strike="noStrike">
                <a:solidFill>
                  <a:srgbClr val="095a82"/>
                </a:solidFill>
                <a:latin typeface="Calibri"/>
                <a:ea typeface="Corbel"/>
              </a:rPr>
              <a:t>Creating your workflow </a:t>
            </a:r>
            <a:endParaRPr b="0" lang="en-IN" sz="3200" spc="-1" strike="noStrike">
              <a:latin typeface="Arial"/>
            </a:endParaRPr>
          </a:p>
        </p:txBody>
      </p:sp>
      <p:sp>
        <p:nvSpPr>
          <p:cNvPr id="411" name="PlaceHolder 2"/>
          <p:cNvSpPr>
            <a:spLocks noGrp="1"/>
          </p:cNvSpPr>
          <p:nvPr>
            <p:ph/>
          </p:nvPr>
        </p:nvSpPr>
        <p:spPr>
          <a:xfrm>
            <a:off x="354600" y="1966680"/>
            <a:ext cx="11365920" cy="3214080"/>
          </a:xfrm>
          <a:prstGeom prst="rect">
            <a:avLst/>
          </a:prstGeom>
          <a:noFill/>
          <a:ln w="0">
            <a:noFill/>
          </a:ln>
        </p:spPr>
        <p:txBody>
          <a:bodyPr lIns="90000" rIns="90000" tIns="91440" bIns="91440" anchor="t">
            <a:noAutofit/>
          </a:bodyPr>
          <a:p>
            <a:pPr marL="457200" indent="-343080">
              <a:lnSpc>
                <a:spcPct val="115000"/>
              </a:lnSpc>
              <a:buClr>
                <a:srgbClr val="000000"/>
              </a:buClr>
              <a:buFont typeface="Arial"/>
              <a:buChar char="●"/>
            </a:pPr>
            <a:r>
              <a:rPr b="0" lang="en-US" sz="2000" spc="-1" strike="noStrike">
                <a:solidFill>
                  <a:srgbClr val="000000"/>
                </a:solidFill>
                <a:latin typeface="Calibri"/>
                <a:ea typeface="Candara"/>
              </a:rPr>
              <a:t>We will closely look at the code of the DAG </a:t>
            </a:r>
            <a:endParaRPr b="0" lang="en-IN" sz="2000" spc="-1" strike="noStrike">
              <a:latin typeface="Arial"/>
            </a:endParaRPr>
          </a:p>
          <a:p>
            <a:pPr marL="457200" indent="-343080">
              <a:lnSpc>
                <a:spcPct val="115000"/>
              </a:lnSpc>
              <a:buClr>
                <a:srgbClr val="000000"/>
              </a:buClr>
              <a:buFont typeface="Arial"/>
              <a:buChar char="●"/>
            </a:pPr>
            <a:r>
              <a:rPr b="0" lang="en-US" sz="2000" spc="-1" strike="noStrike">
                <a:solidFill>
                  <a:srgbClr val="000000"/>
                </a:solidFill>
                <a:latin typeface="Calibri"/>
                <a:ea typeface="Candara"/>
              </a:rPr>
              <a:t>Arg={</a:t>
            </a:r>
            <a:endParaRPr b="0" lang="en-IN" sz="2000" spc="-1" strike="noStrike">
              <a:latin typeface="Arial"/>
            </a:endParaRPr>
          </a:p>
          <a:p>
            <a:pPr marL="457200" indent="-343080">
              <a:lnSpc>
                <a:spcPct val="115000"/>
              </a:lnSpc>
              <a:buClr>
                <a:srgbClr val="000000"/>
              </a:buClr>
              <a:buFont typeface="Arial"/>
              <a:buChar char="●"/>
            </a:pPr>
            <a:r>
              <a:rPr b="0" lang="en-US" sz="2000" spc="-1" strike="noStrike">
                <a:solidFill>
                  <a:srgbClr val="000000"/>
                </a:solidFill>
                <a:latin typeface="Calibri"/>
                <a:ea typeface="Candara"/>
              </a:rPr>
              <a:t>“</a:t>
            </a:r>
            <a:r>
              <a:rPr b="0" lang="en-US" sz="2000" spc="-1" strike="noStrike">
                <a:solidFill>
                  <a:srgbClr val="000000"/>
                </a:solidFill>
                <a:latin typeface="Calibri"/>
                <a:ea typeface="Candara"/>
              </a:rPr>
              <a:t>owner”=“greatlearn”</a:t>
            </a:r>
            <a:endParaRPr b="0" lang="en-IN" sz="2000" spc="-1" strike="noStrike">
              <a:latin typeface="Arial"/>
            </a:endParaRPr>
          </a:p>
          <a:p>
            <a:pPr marL="457200" indent="-343080">
              <a:lnSpc>
                <a:spcPct val="115000"/>
              </a:lnSpc>
              <a:buClr>
                <a:srgbClr val="000000"/>
              </a:buClr>
              <a:buFont typeface="Arial"/>
              <a:buChar char="●"/>
            </a:pPr>
            <a:r>
              <a:rPr b="0" lang="en-US" sz="2000" spc="-1" strike="noStrike">
                <a:solidFill>
                  <a:srgbClr val="000000"/>
                </a:solidFill>
                <a:latin typeface="Calibri"/>
                <a:ea typeface="Candara"/>
              </a:rPr>
              <a:t>‘</a:t>
            </a:r>
            <a:r>
              <a:rPr b="0" lang="en-US" sz="2000" spc="-1" strike="noStrike">
                <a:solidFill>
                  <a:srgbClr val="000000"/>
                </a:solidFill>
                <a:latin typeface="Calibri"/>
                <a:ea typeface="Candara"/>
              </a:rPr>
              <a:t>email”=[</a:t>
            </a:r>
            <a:r>
              <a:rPr b="0" lang="en-US" sz="2000" spc="-1" strike="noStrike" u="sng">
                <a:solidFill>
                  <a:srgbClr val="0000ff"/>
                </a:solidFill>
                <a:uFillTx/>
                <a:latin typeface="Calibri"/>
                <a:ea typeface="Candara"/>
                <a:hlinkClick r:id="rId1"/>
              </a:rPr>
              <a:t>info@greatlearn.com</a:t>
            </a:r>
            <a:r>
              <a:rPr b="0" lang="en-US" sz="2000" spc="-1" strike="noStrike">
                <a:solidFill>
                  <a:srgbClr val="000000"/>
                </a:solidFill>
                <a:latin typeface="Calibri"/>
                <a:ea typeface="Candara"/>
              </a:rPr>
              <a:t>],</a:t>
            </a:r>
            <a:endParaRPr b="0" lang="en-IN" sz="2000" spc="-1" strike="noStrike">
              <a:latin typeface="Arial"/>
            </a:endParaRPr>
          </a:p>
          <a:p>
            <a:pPr marL="457200" indent="-343080">
              <a:lnSpc>
                <a:spcPct val="115000"/>
              </a:lnSpc>
              <a:buClr>
                <a:srgbClr val="000000"/>
              </a:buClr>
              <a:buFont typeface="Arial"/>
              <a:buChar char="●"/>
            </a:pPr>
            <a:r>
              <a:rPr b="0" lang="en-US" sz="2000" spc="-1" strike="noStrike">
                <a:solidFill>
                  <a:srgbClr val="000000"/>
                </a:solidFill>
                <a:latin typeface="Calibri"/>
                <a:ea typeface="Candara"/>
              </a:rPr>
              <a:t>“</a:t>
            </a:r>
            <a:r>
              <a:rPr b="0" lang="en-US" sz="2000" spc="-1" strike="noStrike">
                <a:solidFill>
                  <a:srgbClr val="000000"/>
                </a:solidFill>
                <a:latin typeface="Calibri"/>
                <a:ea typeface="Candara"/>
              </a:rPr>
              <a:t>depends_on_past”:False,</a:t>
            </a:r>
            <a:endParaRPr b="0" lang="en-IN" sz="2000" spc="-1" strike="noStrike">
              <a:latin typeface="Arial"/>
            </a:endParaRPr>
          </a:p>
          <a:p>
            <a:pPr marL="457200" indent="-343080">
              <a:lnSpc>
                <a:spcPct val="115000"/>
              </a:lnSpc>
              <a:buClr>
                <a:srgbClr val="000000"/>
              </a:buClr>
              <a:buFont typeface="Arial"/>
              <a:buChar char="●"/>
            </a:pPr>
            <a:r>
              <a:rPr b="0" lang="en-US" sz="2000" spc="-1" strike="noStrike">
                <a:solidFill>
                  <a:srgbClr val="000000"/>
                </a:solidFill>
                <a:latin typeface="Calibri"/>
                <a:ea typeface="Candara"/>
              </a:rPr>
              <a:t>“</a:t>
            </a:r>
            <a:r>
              <a:rPr b="0" lang="en-US" sz="2000" spc="-1" strike="noStrike">
                <a:solidFill>
                  <a:srgbClr val="000000"/>
                </a:solidFill>
                <a:latin typeface="Calibri"/>
                <a:ea typeface="Candara"/>
              </a:rPr>
              <a:t>start_date”:”2023-07-21”</a:t>
            </a:r>
            <a:endParaRPr b="0" lang="en-IN" sz="2000" spc="-1" strike="noStrike">
              <a:latin typeface="Arial"/>
            </a:endParaRPr>
          </a:p>
          <a:p>
            <a:pPr marL="457200" indent="-343080">
              <a:lnSpc>
                <a:spcPct val="115000"/>
              </a:lnSpc>
              <a:buClr>
                <a:srgbClr val="000000"/>
              </a:buClr>
              <a:buFont typeface="Arial"/>
              <a:buChar char="●"/>
            </a:pPr>
            <a:r>
              <a:rPr b="0" lang="en-US" sz="2000" spc="-1" strike="noStrike">
                <a:solidFill>
                  <a:srgbClr val="000000"/>
                </a:solidFill>
                <a:latin typeface="Calibri"/>
                <a:ea typeface="Candara"/>
              </a:rPr>
              <a:t>“</a:t>
            </a:r>
            <a:r>
              <a:rPr b="0" lang="en-US" sz="2000" spc="-1" strike="noStrike">
                <a:solidFill>
                  <a:srgbClr val="000000"/>
                </a:solidFill>
                <a:latin typeface="Calibri"/>
                <a:ea typeface="Candara"/>
              </a:rPr>
              <a:t>email_on_failure”:True,</a:t>
            </a:r>
            <a:endParaRPr b="0" lang="en-IN" sz="2000" spc="-1" strike="noStrike">
              <a:latin typeface="Arial"/>
            </a:endParaRPr>
          </a:p>
          <a:p>
            <a:pPr marL="457200" indent="-343080">
              <a:lnSpc>
                <a:spcPct val="115000"/>
              </a:lnSpc>
              <a:buClr>
                <a:srgbClr val="000000"/>
              </a:buClr>
              <a:buFont typeface="Arial"/>
              <a:buChar char="●"/>
            </a:pPr>
            <a:r>
              <a:rPr b="0" lang="en-US" sz="2000" spc="-1" strike="noStrike">
                <a:solidFill>
                  <a:srgbClr val="000000"/>
                </a:solidFill>
                <a:latin typeface="Calibri"/>
                <a:ea typeface="Candara"/>
              </a:rPr>
              <a:t>“</a:t>
            </a:r>
            <a:r>
              <a:rPr b="0" lang="en-US" sz="2000" spc="-1" strike="noStrike">
                <a:solidFill>
                  <a:srgbClr val="000000"/>
                </a:solidFill>
                <a:latin typeface="Calibri"/>
                <a:ea typeface="Candara"/>
              </a:rPr>
              <a:t>email_on_retry”:True</a:t>
            </a:r>
            <a:endParaRPr b="0" lang="en-IN" sz="2000" spc="-1" strike="noStrike">
              <a:latin typeface="Arial"/>
            </a:endParaRPr>
          </a:p>
          <a:p>
            <a:pPr marL="457200" indent="-343080">
              <a:lnSpc>
                <a:spcPct val="115000"/>
              </a:lnSpc>
              <a:buClr>
                <a:srgbClr val="000000"/>
              </a:buClr>
              <a:buFont typeface="Arial"/>
              <a:buChar char="●"/>
            </a:pPr>
            <a:r>
              <a:rPr b="0" lang="en-US" sz="2000" spc="-1" strike="noStrike">
                <a:solidFill>
                  <a:srgbClr val="000000"/>
                </a:solidFill>
                <a:latin typeface="Calibri"/>
                <a:ea typeface="Candara"/>
              </a:rPr>
              <a:t>“</a:t>
            </a:r>
            <a:r>
              <a:rPr b="0" lang="en-US" sz="2000" spc="-1" strike="noStrike">
                <a:solidFill>
                  <a:srgbClr val="000000"/>
                </a:solidFill>
                <a:latin typeface="Calibri"/>
                <a:ea typeface="Candara"/>
              </a:rPr>
              <a:t>retries”:2,</a:t>
            </a:r>
            <a:endParaRPr b="0" lang="en-IN" sz="2000" spc="-1" strike="noStrike">
              <a:latin typeface="Arial"/>
            </a:endParaRPr>
          </a:p>
          <a:p>
            <a:pPr marL="457200" indent="-343080">
              <a:lnSpc>
                <a:spcPct val="115000"/>
              </a:lnSpc>
              <a:buClr>
                <a:srgbClr val="000000"/>
              </a:buClr>
              <a:buFont typeface="Arial"/>
              <a:buChar char="●"/>
            </a:pPr>
            <a:r>
              <a:rPr b="0" lang="en-US" sz="2000" spc="-1" strike="noStrike">
                <a:solidFill>
                  <a:srgbClr val="000000"/>
                </a:solidFill>
                <a:latin typeface="Calibri"/>
                <a:ea typeface="Candara"/>
              </a:rPr>
              <a:t>}</a:t>
            </a:r>
            <a:endParaRPr b="0" lang="en-IN" sz="2000" spc="-1" strike="noStrike">
              <a:latin typeface="Arial"/>
            </a:endParaRPr>
          </a:p>
          <a:p>
            <a:pPr marL="457200" indent="-343080">
              <a:lnSpc>
                <a:spcPct val="115000"/>
              </a:lnSpc>
              <a:buClr>
                <a:srgbClr val="000000"/>
              </a:buClr>
              <a:buFont typeface="Arial"/>
              <a:buChar char="●"/>
            </a:pPr>
            <a:r>
              <a:rPr b="0" lang="en-US" sz="2000" spc="-1" strike="noStrike">
                <a:solidFill>
                  <a:srgbClr val="000000"/>
                </a:solidFill>
                <a:latin typeface="Calibri"/>
                <a:ea typeface="Candara"/>
              </a:rPr>
              <a:t>Dag=DAG(</a:t>
            </a:r>
            <a:endParaRPr b="0" lang="en-IN" sz="2000" spc="-1" strike="noStrike">
              <a:latin typeface="Arial"/>
            </a:endParaRPr>
          </a:p>
          <a:p>
            <a:pPr marL="457200" indent="-343080">
              <a:lnSpc>
                <a:spcPct val="115000"/>
              </a:lnSpc>
              <a:buClr>
                <a:srgbClr val="000000"/>
              </a:buClr>
              <a:buFont typeface="Arial"/>
              <a:buChar char="●"/>
            </a:pPr>
            <a:r>
              <a:rPr b="0" lang="en-US" sz="2000" spc="-1" strike="noStrike">
                <a:solidFill>
                  <a:srgbClr val="000000"/>
                </a:solidFill>
                <a:latin typeface="Calibri"/>
                <a:ea typeface="Candara"/>
              </a:rPr>
              <a:t>Dag_id=“example_pipeline”</a:t>
            </a:r>
            <a:endParaRPr b="0" lang="en-IN" sz="2000" spc="-1" strike="noStrike">
              <a:latin typeface="Arial"/>
            </a:endParaRPr>
          </a:p>
          <a:p>
            <a:pPr marL="457200" indent="-343080">
              <a:lnSpc>
                <a:spcPct val="115000"/>
              </a:lnSpc>
              <a:buClr>
                <a:srgbClr val="000000"/>
              </a:buClr>
              <a:buFont typeface="Arial"/>
              <a:buChar char="●"/>
            </a:pPr>
            <a:r>
              <a:rPr b="0" lang="en-US" sz="2000" spc="-1" strike="noStrike">
                <a:solidFill>
                  <a:srgbClr val="000000"/>
                </a:solidFill>
                <a:latin typeface="Calibri"/>
                <a:ea typeface="Candara"/>
              </a:rPr>
              <a:t>Default_args=args,</a:t>
            </a:r>
            <a:endParaRPr b="0" lang="en-IN" sz="2000" spc="-1" strike="noStrike">
              <a:latin typeface="Arial"/>
            </a:endParaRPr>
          </a:p>
          <a:p>
            <a:pPr marL="457200" indent="-343080">
              <a:lnSpc>
                <a:spcPct val="115000"/>
              </a:lnSpc>
              <a:buClr>
                <a:srgbClr val="000000"/>
              </a:buClr>
              <a:buFont typeface="Arial"/>
              <a:buChar char="●"/>
            </a:pPr>
            <a:r>
              <a:rPr b="0" lang="en-US" sz="2000" spc="-1" strike="noStrike">
                <a:solidFill>
                  <a:srgbClr val="000000"/>
                </a:solidFill>
                <a:latin typeface="Calibri"/>
                <a:ea typeface="Candara"/>
              </a:rPr>
              <a:t>Concurrency=1,schedule_interval=“0 4 ***”)</a:t>
            </a:r>
            <a:endParaRPr b="0" lang="en-IN" sz="2000" spc="-1" strike="noStrike">
              <a:latin typeface="Arial"/>
            </a:endParaRPr>
          </a:p>
          <a:p>
            <a:pPr>
              <a:lnSpc>
                <a:spcPct val="115000"/>
              </a:lnSpc>
              <a:buNone/>
            </a:pPr>
            <a:endParaRPr b="0" lang="en-IN" sz="2000" spc="-1" strike="noStrike">
              <a:latin typeface="Arial"/>
            </a:endParaRPr>
          </a:p>
          <a:p>
            <a:pPr>
              <a:lnSpc>
                <a:spcPct val="115000"/>
              </a:lnSpc>
              <a:buNone/>
            </a:pPr>
            <a:endParaRPr b="0" lang="en-IN" sz="2000" spc="-1" strike="noStrike">
              <a:latin typeface="Arial"/>
            </a:endParaRPr>
          </a:p>
        </p:txBody>
      </p:sp>
      <p:sp>
        <p:nvSpPr>
          <p:cNvPr id="412" name="PlaceHolder 3"/>
          <p:cNvSpPr>
            <a:spLocks noGrp="1"/>
          </p:cNvSpPr>
          <p:nvPr>
            <p:ph/>
          </p:nvPr>
        </p:nvSpPr>
        <p:spPr>
          <a:xfrm>
            <a:off x="354600" y="1430280"/>
            <a:ext cx="11365920" cy="535680"/>
          </a:xfrm>
          <a:prstGeom prst="rect">
            <a:avLst/>
          </a:prstGeom>
          <a:noFill/>
          <a:ln w="0">
            <a:noFill/>
          </a:ln>
        </p:spPr>
        <p:txBody>
          <a:bodyPr lIns="90000" rIns="90000" tIns="91440" bIns="91440" anchor="t">
            <a:noAutofit/>
          </a:bodyPr>
          <a:p>
            <a:pPr marL="457200" indent="-343080">
              <a:lnSpc>
                <a:spcPct val="115000"/>
              </a:lnSpc>
              <a:buClr>
                <a:srgbClr val="000000"/>
              </a:buClr>
              <a:buFont typeface="Arial"/>
              <a:buChar char="●"/>
            </a:pPr>
            <a:r>
              <a:rPr b="0" lang="en-US" sz="2000" spc="-1" strike="noStrike">
                <a:solidFill>
                  <a:srgbClr val="000000"/>
                </a:solidFill>
                <a:latin typeface="Calibri"/>
                <a:ea typeface="Candara"/>
              </a:rPr>
              <a:t>Airflow workflows are configuration as a code in python</a:t>
            </a:r>
            <a:r>
              <a:rPr b="0" lang="en-US" sz="2000" spc="-1" strike="noStrike">
                <a:solidFill>
                  <a:srgbClr val="000000"/>
                </a:solidFill>
                <a:latin typeface="Calibri"/>
                <a:ea typeface="Candara"/>
              </a:rPr>
              <a:t>	</a:t>
            </a:r>
            <a:endParaRPr b="0" lang="en-IN" sz="2000" spc="-1" strike="noStrike">
              <a:latin typeface="Arial"/>
            </a:endParaRPr>
          </a:p>
          <a:p>
            <a:pPr marL="114480">
              <a:lnSpc>
                <a:spcPct val="115000"/>
              </a:lnSpc>
              <a:buNone/>
              <a:tabLst>
                <a:tab algn="l" pos="0"/>
              </a:tabLst>
            </a:pPr>
            <a:endParaRPr b="0" lang="en-IN" sz="2000" spc="-1" strike="noStrike">
              <a:latin typeface="Arial"/>
            </a:endParaRPr>
          </a:p>
        </p:txBody>
      </p:sp>
    </p:spTree>
  </p:cSld>
  <mc:AlternateContent>
    <mc:Choice Requires="p14">
      <p:transition p14:dur="10"/>
    </mc:Choice>
    <mc:Fallback>
      <p:transition/>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3" name="PlaceHolder 1"/>
          <p:cNvSpPr>
            <a:spLocks noGrp="1"/>
          </p:cNvSpPr>
          <p:nvPr>
            <p:ph type="title"/>
          </p:nvPr>
        </p:nvSpPr>
        <p:spPr>
          <a:xfrm>
            <a:off x="419040" y="708480"/>
            <a:ext cx="11301120" cy="496800"/>
          </a:xfrm>
          <a:prstGeom prst="rect">
            <a:avLst/>
          </a:prstGeom>
          <a:noFill/>
          <a:ln w="9360">
            <a:noFill/>
          </a:ln>
        </p:spPr>
        <p:txBody>
          <a:bodyPr numCol="1" spcCol="0" lIns="16920" rIns="16920" tIns="16920" bIns="16920" anchor="t">
            <a:noAutofit/>
          </a:bodyPr>
          <a:p>
            <a:pPr>
              <a:lnSpc>
                <a:spcPct val="100000"/>
              </a:lnSpc>
              <a:buNone/>
            </a:pPr>
            <a:r>
              <a:rPr b="1" lang="en-US" sz="3200" spc="-1" strike="noStrike">
                <a:solidFill>
                  <a:srgbClr val="095a82"/>
                </a:solidFill>
                <a:latin typeface="Calibri"/>
                <a:ea typeface="Corbel"/>
              </a:rPr>
              <a:t>Airflow UI</a:t>
            </a:r>
            <a:endParaRPr b="0" lang="en-IN" sz="3200" spc="-1" strike="noStrike">
              <a:latin typeface="Arial"/>
            </a:endParaRPr>
          </a:p>
        </p:txBody>
      </p:sp>
      <p:sp>
        <p:nvSpPr>
          <p:cNvPr id="414" name="PlaceHolder 2"/>
          <p:cNvSpPr>
            <a:spLocks noGrp="1"/>
          </p:cNvSpPr>
          <p:nvPr>
            <p:ph/>
          </p:nvPr>
        </p:nvSpPr>
        <p:spPr>
          <a:xfrm>
            <a:off x="354600" y="1966680"/>
            <a:ext cx="11365920" cy="3214080"/>
          </a:xfrm>
          <a:prstGeom prst="rect">
            <a:avLst/>
          </a:prstGeom>
          <a:noFill/>
          <a:ln w="0">
            <a:noFill/>
          </a:ln>
        </p:spPr>
        <p:txBody>
          <a:bodyPr lIns="90000" rIns="90000" tIns="91440" bIns="91440" anchor="t">
            <a:noAutofit/>
          </a:bodyPr>
          <a:p>
            <a:pPr marL="114480">
              <a:lnSpc>
                <a:spcPct val="115000"/>
              </a:lnSpc>
              <a:buNone/>
              <a:tabLst>
                <a:tab algn="l" pos="0"/>
              </a:tabLst>
            </a:pPr>
            <a:r>
              <a:rPr b="0" lang="en-US" sz="2000" spc="-1" strike="noStrike">
                <a:solidFill>
                  <a:srgbClr val="000000"/>
                </a:solidFill>
                <a:latin typeface="Calibri"/>
                <a:ea typeface="Candara"/>
              </a:rPr>
              <a:t>●</a:t>
            </a:r>
            <a:r>
              <a:rPr b="0" lang="en-US" sz="2000" spc="-1" strike="noStrike">
                <a:solidFill>
                  <a:srgbClr val="000000"/>
                </a:solidFill>
                <a:latin typeface="Calibri"/>
                <a:ea typeface="Candara"/>
              </a:rPr>
              <a:t>	</a:t>
            </a:r>
            <a:r>
              <a:rPr b="0" lang="en-US" sz="2000" spc="-1" strike="noStrike">
                <a:solidFill>
                  <a:srgbClr val="000000"/>
                </a:solidFill>
                <a:latin typeface="Calibri"/>
                <a:ea typeface="Candara"/>
              </a:rPr>
              <a:t>The airflow UI makes it easy to monitor and troubleshoot your data pipelines.</a:t>
            </a:r>
            <a:endParaRPr b="0" lang="en-IN" sz="2000" spc="-1" strike="noStrike">
              <a:latin typeface="Arial"/>
            </a:endParaRPr>
          </a:p>
          <a:p>
            <a:pPr marL="114480">
              <a:lnSpc>
                <a:spcPct val="115000"/>
              </a:lnSpc>
              <a:buNone/>
              <a:tabLst>
                <a:tab algn="l" pos="0"/>
              </a:tabLst>
            </a:pPr>
            <a:r>
              <a:rPr b="0" lang="en-US" sz="2000" spc="-1" strike="noStrike">
                <a:solidFill>
                  <a:srgbClr val="000000"/>
                </a:solidFill>
                <a:latin typeface="Calibri"/>
                <a:ea typeface="Candara"/>
              </a:rPr>
              <a:t>●</a:t>
            </a:r>
            <a:r>
              <a:rPr b="0" lang="en-US" sz="2000" spc="-1" strike="noStrike">
                <a:solidFill>
                  <a:srgbClr val="000000"/>
                </a:solidFill>
                <a:latin typeface="Calibri"/>
                <a:ea typeface="Candara"/>
              </a:rPr>
              <a:t>	</a:t>
            </a:r>
            <a:r>
              <a:rPr b="0" lang="en-US" sz="2000" spc="-1" strike="noStrike">
                <a:solidFill>
                  <a:srgbClr val="000000"/>
                </a:solidFill>
                <a:latin typeface="Calibri"/>
                <a:ea typeface="Candara"/>
              </a:rPr>
              <a:t>Overview of features and visualizations</a:t>
            </a:r>
            <a:endParaRPr b="0" lang="en-IN" sz="2000" spc="-1" strike="noStrike">
              <a:latin typeface="Arial"/>
            </a:endParaRPr>
          </a:p>
          <a:p>
            <a:pPr marL="114480">
              <a:lnSpc>
                <a:spcPct val="115000"/>
              </a:lnSpc>
              <a:buNone/>
              <a:tabLst>
                <a:tab algn="l" pos="0"/>
              </a:tabLst>
            </a:pPr>
            <a:r>
              <a:rPr b="0" lang="en-US" sz="2000" spc="-1" strike="noStrike">
                <a:solidFill>
                  <a:srgbClr val="000000"/>
                </a:solidFill>
                <a:latin typeface="Calibri"/>
                <a:ea typeface="Candara"/>
              </a:rPr>
              <a:t>●</a:t>
            </a:r>
            <a:r>
              <a:rPr b="0" lang="en-US" sz="2000" spc="-1" strike="noStrike">
                <a:solidFill>
                  <a:srgbClr val="000000"/>
                </a:solidFill>
                <a:latin typeface="Calibri"/>
                <a:ea typeface="Candara"/>
              </a:rPr>
              <a:t>	</a:t>
            </a:r>
            <a:r>
              <a:rPr b="0" lang="en-US" sz="2000" spc="-1" strike="noStrike">
                <a:solidFill>
                  <a:srgbClr val="000000"/>
                </a:solidFill>
                <a:latin typeface="Calibri"/>
                <a:ea typeface="Candara"/>
              </a:rPr>
              <a:t>Dag=DAG(“dag”, tags=[“team1”,”sql”])</a:t>
            </a:r>
            <a:endParaRPr b="0" lang="en-IN" sz="2000" spc="-1" strike="noStrike">
              <a:latin typeface="Arial"/>
            </a:endParaRPr>
          </a:p>
          <a:p>
            <a:pPr marL="114480">
              <a:lnSpc>
                <a:spcPct val="115000"/>
              </a:lnSpc>
              <a:buNone/>
              <a:tabLst>
                <a:tab algn="l" pos="0"/>
              </a:tabLst>
            </a:pPr>
            <a:endParaRPr b="0" lang="en-IN" sz="2000" spc="-1" strike="noStrike">
              <a:latin typeface="Arial"/>
            </a:endParaRPr>
          </a:p>
        </p:txBody>
      </p:sp>
      <p:sp>
        <p:nvSpPr>
          <p:cNvPr id="415" name="PlaceHolder 3"/>
          <p:cNvSpPr>
            <a:spLocks noGrp="1"/>
          </p:cNvSpPr>
          <p:nvPr>
            <p:ph/>
          </p:nvPr>
        </p:nvSpPr>
        <p:spPr>
          <a:xfrm>
            <a:off x="354600" y="1430280"/>
            <a:ext cx="11365920" cy="535680"/>
          </a:xfrm>
          <a:prstGeom prst="rect">
            <a:avLst/>
          </a:prstGeom>
          <a:noFill/>
          <a:ln w="0">
            <a:noFill/>
          </a:ln>
        </p:spPr>
        <p:txBody>
          <a:bodyPr lIns="90000" rIns="90000" tIns="91440" bIns="91440" anchor="t">
            <a:noAutofit/>
          </a:bodyPr>
          <a:p>
            <a:endParaRPr b="0" lang="en-IN" sz="3200" spc="-1" strike="noStrike">
              <a:latin typeface="Arial"/>
            </a:endParaRPr>
          </a:p>
        </p:txBody>
      </p:sp>
    </p:spTree>
  </p:cSld>
  <mc:AlternateContent>
    <mc:Choice Requires="p14">
      <p:transition p14:dur="10"/>
    </mc:Choice>
    <mc:Fallback>
      <p:transition/>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6" name="PlaceHolder 1"/>
          <p:cNvSpPr>
            <a:spLocks noGrp="1"/>
          </p:cNvSpPr>
          <p:nvPr>
            <p:ph type="title"/>
          </p:nvPr>
        </p:nvSpPr>
        <p:spPr>
          <a:xfrm>
            <a:off x="419040" y="708480"/>
            <a:ext cx="11301120" cy="496800"/>
          </a:xfrm>
          <a:prstGeom prst="rect">
            <a:avLst/>
          </a:prstGeom>
          <a:noFill/>
          <a:ln w="9360">
            <a:noFill/>
          </a:ln>
        </p:spPr>
        <p:txBody>
          <a:bodyPr numCol="1" spcCol="0" lIns="16920" rIns="16920" tIns="16920" bIns="16920" anchor="t">
            <a:noAutofit/>
          </a:bodyPr>
          <a:p>
            <a:pPr>
              <a:lnSpc>
                <a:spcPct val="100000"/>
              </a:lnSpc>
              <a:buNone/>
            </a:pPr>
            <a:r>
              <a:rPr b="1" lang="en-US" sz="3200" spc="-1" strike="noStrike">
                <a:solidFill>
                  <a:srgbClr val="095a82"/>
                </a:solidFill>
                <a:latin typeface="Calibri"/>
                <a:ea typeface="Corbel"/>
              </a:rPr>
              <a:t>Interacting Airflow with Cloud</a:t>
            </a:r>
            <a:endParaRPr b="0" lang="en-IN" sz="3200" spc="-1" strike="noStrike">
              <a:latin typeface="Arial"/>
            </a:endParaRPr>
          </a:p>
        </p:txBody>
      </p:sp>
      <p:sp>
        <p:nvSpPr>
          <p:cNvPr id="417" name="PlaceHolder 2"/>
          <p:cNvSpPr>
            <a:spLocks noGrp="1"/>
          </p:cNvSpPr>
          <p:nvPr>
            <p:ph/>
          </p:nvPr>
        </p:nvSpPr>
        <p:spPr>
          <a:xfrm>
            <a:off x="354600" y="1966680"/>
            <a:ext cx="11365920" cy="3214080"/>
          </a:xfrm>
          <a:prstGeom prst="rect">
            <a:avLst/>
          </a:prstGeom>
          <a:noFill/>
          <a:ln w="0">
            <a:noFill/>
          </a:ln>
        </p:spPr>
        <p:txBody>
          <a:bodyPr lIns="90000" rIns="90000" tIns="91440" bIns="91440" anchor="t">
            <a:noAutofit/>
          </a:bodyPr>
          <a:p>
            <a:pPr marL="457200" indent="-343080">
              <a:lnSpc>
                <a:spcPct val="115000"/>
              </a:lnSpc>
              <a:buClr>
                <a:srgbClr val="000000"/>
              </a:buClr>
              <a:buFont typeface="Arial"/>
              <a:buChar char="•"/>
            </a:pPr>
            <a:r>
              <a:rPr b="0" lang="en-US" sz="2000" spc="-1" strike="noStrike">
                <a:solidFill>
                  <a:srgbClr val="222222"/>
                </a:solidFill>
                <a:latin typeface="Arial"/>
                <a:ea typeface="Candara"/>
              </a:rPr>
              <a:t>Airflow has support for Microsoft azure ,interfaces exists only for azure blob storage and Azure data lake. Hook, sensor and operator for Blob storage and Azure Data lake hook </a:t>
            </a:r>
            <a:endParaRPr b="0" lang="en-IN" sz="2000" spc="-1" strike="noStrike">
              <a:latin typeface="Arial"/>
            </a:endParaRPr>
          </a:p>
          <a:p>
            <a:pPr marL="457200" indent="-343080">
              <a:lnSpc>
                <a:spcPct val="115000"/>
              </a:lnSpc>
              <a:buClr>
                <a:srgbClr val="000000"/>
              </a:buClr>
              <a:buFont typeface="Arial"/>
              <a:buChar char="•"/>
            </a:pPr>
            <a:r>
              <a:rPr b="0" lang="en-US" sz="2000" spc="-1" strike="noStrike">
                <a:solidFill>
                  <a:srgbClr val="222222"/>
                </a:solidFill>
                <a:latin typeface="Arial"/>
                <a:ea typeface="Candara"/>
              </a:rPr>
              <a:t>Airflow can be configured to read and write tasks logs in Azure Blob storage</a:t>
            </a:r>
            <a:endParaRPr b="0" lang="en-IN" sz="2000" spc="-1" strike="noStrike">
              <a:latin typeface="Arial"/>
            </a:endParaRPr>
          </a:p>
          <a:p>
            <a:pPr marL="457200" indent="-343080">
              <a:lnSpc>
                <a:spcPct val="115000"/>
              </a:lnSpc>
              <a:buClr>
                <a:srgbClr val="000000"/>
              </a:buClr>
              <a:buFont typeface="Arial"/>
              <a:buChar char="●"/>
            </a:pPr>
            <a:r>
              <a:rPr b="0" lang="en-US" sz="2000" spc="-1" strike="noStrike">
                <a:solidFill>
                  <a:srgbClr val="000000"/>
                </a:solidFill>
                <a:latin typeface="Calibri"/>
                <a:ea typeface="Candara"/>
              </a:rPr>
              <a:t>Airflow supports Amazon web services (AWS)</a:t>
            </a:r>
            <a:endParaRPr b="0" lang="en-IN" sz="2000" spc="-1" strike="noStrike">
              <a:latin typeface="Arial"/>
            </a:endParaRPr>
          </a:p>
        </p:txBody>
      </p:sp>
      <p:sp>
        <p:nvSpPr>
          <p:cNvPr id="418" name="PlaceHolder 3"/>
          <p:cNvSpPr>
            <a:spLocks noGrp="1"/>
          </p:cNvSpPr>
          <p:nvPr>
            <p:ph/>
          </p:nvPr>
        </p:nvSpPr>
        <p:spPr>
          <a:xfrm>
            <a:off x="354600" y="1430280"/>
            <a:ext cx="11365920" cy="535680"/>
          </a:xfrm>
          <a:prstGeom prst="rect">
            <a:avLst/>
          </a:prstGeom>
          <a:noFill/>
          <a:ln w="0">
            <a:noFill/>
          </a:ln>
        </p:spPr>
        <p:txBody>
          <a:bodyPr lIns="90000" rIns="90000" tIns="91440" bIns="91440" anchor="t">
            <a:noAutofit/>
          </a:bodyPr>
          <a:p>
            <a:endParaRPr b="0" lang="en-IN" sz="3200" spc="-1" strike="noStrike">
              <a:latin typeface="Arial"/>
            </a:endParaRPr>
          </a:p>
        </p:txBody>
      </p:sp>
    </p:spTree>
  </p:cSld>
  <mc:AlternateContent>
    <mc:Choice Requires="p14">
      <p:transition p14:dur="10"/>
    </mc:Choice>
    <mc:Fallback>
      <p:transition/>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9" name="PlaceHolder 1"/>
          <p:cNvSpPr>
            <a:spLocks noGrp="1"/>
          </p:cNvSpPr>
          <p:nvPr>
            <p:ph type="title"/>
          </p:nvPr>
        </p:nvSpPr>
        <p:spPr>
          <a:xfrm>
            <a:off x="419040" y="708480"/>
            <a:ext cx="11301120" cy="496800"/>
          </a:xfrm>
          <a:prstGeom prst="rect">
            <a:avLst/>
          </a:prstGeom>
          <a:noFill/>
          <a:ln w="9360">
            <a:noFill/>
          </a:ln>
        </p:spPr>
        <p:txBody>
          <a:bodyPr numCol="1" spcCol="0" lIns="16920" rIns="16920" tIns="16920" bIns="16920" anchor="t">
            <a:noAutofit/>
          </a:bodyPr>
          <a:p>
            <a:pPr>
              <a:lnSpc>
                <a:spcPct val="100000"/>
              </a:lnSpc>
              <a:buNone/>
            </a:pPr>
            <a:r>
              <a:rPr b="1" lang="en-IN" sz="3200" spc="-1" strike="noStrike">
                <a:solidFill>
                  <a:srgbClr val="095a82"/>
                </a:solidFill>
                <a:latin typeface="Calibri"/>
                <a:ea typeface="Corbel"/>
              </a:rPr>
              <a:t>Airflow Control Flow</a:t>
            </a:r>
            <a:endParaRPr b="0" lang="en-IN" sz="3200" spc="-1" strike="noStrike">
              <a:latin typeface="Arial"/>
            </a:endParaRPr>
          </a:p>
        </p:txBody>
      </p:sp>
      <p:sp>
        <p:nvSpPr>
          <p:cNvPr id="420" name="PlaceHolder 2"/>
          <p:cNvSpPr>
            <a:spLocks noGrp="1"/>
          </p:cNvSpPr>
          <p:nvPr>
            <p:ph/>
          </p:nvPr>
        </p:nvSpPr>
        <p:spPr>
          <a:xfrm>
            <a:off x="354600" y="1966680"/>
            <a:ext cx="11365920" cy="3214080"/>
          </a:xfrm>
          <a:prstGeom prst="rect">
            <a:avLst/>
          </a:prstGeom>
          <a:noFill/>
          <a:ln w="0">
            <a:noFill/>
          </a:ln>
        </p:spPr>
        <p:txBody>
          <a:bodyPr lIns="90000" rIns="90000" tIns="91440" bIns="91440" anchor="t">
            <a:noAutofit/>
          </a:bodyPr>
          <a:p>
            <a:pPr marL="457200" indent="-343080">
              <a:lnSpc>
                <a:spcPct val="115000"/>
              </a:lnSpc>
              <a:buClr>
                <a:srgbClr val="000000"/>
              </a:buClr>
              <a:buFont typeface="Arial"/>
              <a:buChar char="●"/>
            </a:pPr>
            <a:r>
              <a:rPr b="0" lang="en-US" sz="2000" spc="-1" strike="noStrike">
                <a:solidFill>
                  <a:srgbClr val="000000"/>
                </a:solidFill>
                <a:latin typeface="Calibri"/>
                <a:ea typeface="Candara"/>
              </a:rPr>
              <a:t>Control Flow</a:t>
            </a:r>
            <a:endParaRPr b="0" lang="en-IN" sz="2000" spc="-1" strike="noStrike">
              <a:latin typeface="Arial"/>
            </a:endParaRPr>
          </a:p>
          <a:p>
            <a:pPr marL="457200" indent="-343080">
              <a:lnSpc>
                <a:spcPct val="115000"/>
              </a:lnSpc>
              <a:buClr>
                <a:srgbClr val="000000"/>
              </a:buClr>
              <a:buFont typeface="Arial"/>
              <a:buChar char="●"/>
            </a:pPr>
            <a:r>
              <a:rPr b="0" lang="en-US" sz="2000" spc="-1" strike="noStrike">
                <a:solidFill>
                  <a:srgbClr val="000000"/>
                </a:solidFill>
                <a:latin typeface="Calibri"/>
                <a:ea typeface="Candara"/>
              </a:rPr>
              <a:t>DAGs can be run multiple times, and multiple DAG runs can happen in parallel. DAGs can have multiple parameters indicating how they should operate, but all DAGs have the mandatory parameter execution_date.</a:t>
            </a:r>
            <a:endParaRPr b="0" lang="en-IN" sz="2000" spc="-1" strike="noStrike">
              <a:latin typeface="Arial"/>
            </a:endParaRPr>
          </a:p>
          <a:p>
            <a:pPr marL="457200" indent="-343080">
              <a:lnSpc>
                <a:spcPct val="115000"/>
              </a:lnSpc>
              <a:buClr>
                <a:srgbClr val="000000"/>
              </a:buClr>
              <a:buFont typeface="Arial"/>
              <a:buChar char="●"/>
            </a:pPr>
            <a:r>
              <a:rPr b="0" lang="en-US" sz="2000" spc="-1" strike="noStrike">
                <a:solidFill>
                  <a:srgbClr val="000000"/>
                </a:solidFill>
                <a:latin typeface="Calibri"/>
                <a:ea typeface="Candara"/>
              </a:rPr>
              <a:t>You can indicate dependencies for Tasks in the DAG using the characters &gt;&gt; and &lt;&lt; :</a:t>
            </a:r>
            <a:endParaRPr b="0" lang="en-IN" sz="2000" spc="-1" strike="noStrike">
              <a:latin typeface="Arial"/>
            </a:endParaRPr>
          </a:p>
          <a:p>
            <a:pPr marL="457200" indent="-343080">
              <a:lnSpc>
                <a:spcPct val="115000"/>
              </a:lnSpc>
              <a:buClr>
                <a:srgbClr val="000000"/>
              </a:buClr>
              <a:buFont typeface="Arial"/>
              <a:buChar char="●"/>
            </a:pPr>
            <a:r>
              <a:rPr b="0" lang="en-US" sz="2000" spc="-1" strike="noStrike">
                <a:solidFill>
                  <a:srgbClr val="000000"/>
                </a:solidFill>
                <a:latin typeface="Calibri"/>
                <a:ea typeface="Candara"/>
              </a:rPr>
              <a:t>first_task &gt;&gt; [second_task, third_task]</a:t>
            </a:r>
            <a:br>
              <a:rPr sz="2000"/>
            </a:br>
            <a:r>
              <a:rPr b="0" lang="en-US" sz="2000" spc="-1" strike="noStrike">
                <a:solidFill>
                  <a:srgbClr val="000000"/>
                </a:solidFill>
                <a:latin typeface="Calibri"/>
                <a:ea typeface="Candara"/>
              </a:rPr>
              <a:t>third_task &lt;&lt; fourth_task</a:t>
            </a:r>
            <a:endParaRPr b="0" lang="en-IN" sz="2000" spc="-1" strike="noStrike">
              <a:latin typeface="Arial"/>
            </a:endParaRPr>
          </a:p>
          <a:p>
            <a:pPr marL="457200" indent="-343080">
              <a:lnSpc>
                <a:spcPct val="115000"/>
              </a:lnSpc>
              <a:buClr>
                <a:srgbClr val="000000"/>
              </a:buClr>
              <a:buFont typeface="Arial"/>
              <a:buChar char="●"/>
            </a:pPr>
            <a:r>
              <a:rPr b="0" lang="en-US" sz="2000" spc="-1" strike="noStrike">
                <a:solidFill>
                  <a:srgbClr val="000000"/>
                </a:solidFill>
                <a:latin typeface="Calibri"/>
                <a:ea typeface="Candara"/>
              </a:rPr>
              <a:t>By default, tasks have to wait for all upstream tasks to succeed before they can run, but you can customize how tasks are executed with features such as LatestOnly, Branching, and Trigger Rules.</a:t>
            </a:r>
            <a:endParaRPr b="0" lang="en-IN" sz="2000" spc="-1" strike="noStrike">
              <a:latin typeface="Arial"/>
            </a:endParaRPr>
          </a:p>
          <a:p>
            <a:pPr marL="457200" indent="-343080">
              <a:lnSpc>
                <a:spcPct val="115000"/>
              </a:lnSpc>
              <a:buClr>
                <a:srgbClr val="000000"/>
              </a:buClr>
              <a:buFont typeface="Arial"/>
              <a:buChar char="●"/>
            </a:pPr>
            <a:r>
              <a:rPr b="0" lang="en-US" sz="2000" spc="-1" strike="noStrike">
                <a:solidFill>
                  <a:srgbClr val="000000"/>
                </a:solidFill>
                <a:latin typeface="Calibri"/>
                <a:ea typeface="Candara"/>
              </a:rPr>
              <a:t>To manage complex DAGs, you can use SubDAGs to embed "reusable" DAGs into others. You can also visually group tasks in the UI using TaskGroups.</a:t>
            </a:r>
            <a:endParaRPr b="0" lang="en-IN" sz="2000" spc="-1" strike="noStrike">
              <a:latin typeface="Arial"/>
            </a:endParaRPr>
          </a:p>
          <a:p>
            <a:pPr>
              <a:lnSpc>
                <a:spcPct val="115000"/>
              </a:lnSpc>
              <a:buNone/>
            </a:pPr>
            <a:endParaRPr b="0" lang="en-IN" sz="2000" spc="-1" strike="noStrike">
              <a:latin typeface="Arial"/>
            </a:endParaRPr>
          </a:p>
        </p:txBody>
      </p:sp>
      <p:sp>
        <p:nvSpPr>
          <p:cNvPr id="421" name="PlaceHolder 3"/>
          <p:cNvSpPr>
            <a:spLocks noGrp="1"/>
          </p:cNvSpPr>
          <p:nvPr>
            <p:ph/>
          </p:nvPr>
        </p:nvSpPr>
        <p:spPr>
          <a:xfrm>
            <a:off x="354600" y="1430280"/>
            <a:ext cx="11365920" cy="535680"/>
          </a:xfrm>
          <a:prstGeom prst="rect">
            <a:avLst/>
          </a:prstGeom>
          <a:noFill/>
          <a:ln w="0">
            <a:noFill/>
          </a:ln>
        </p:spPr>
        <p:txBody>
          <a:bodyPr lIns="90000" rIns="90000" tIns="91440" bIns="91440" anchor="t">
            <a:noAutofit/>
          </a:bodyPr>
          <a:p>
            <a:endParaRPr b="0" lang="en-IN" sz="3200" spc="-1" strike="noStrike">
              <a:latin typeface="Arial"/>
            </a:endParaRPr>
          </a:p>
        </p:txBody>
      </p:sp>
    </p:spTree>
  </p:cSld>
  <mc:AlternateContent>
    <mc:Choice Requires="p14">
      <p:transition p14:dur="10"/>
    </mc:Choice>
    <mc:Fallback>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30308</TotalTime>
  <Application>LibreOffice/7.3.7.2$Linux_X86_64 LibreOffice_project/30$Build-2</Application>
  <AppVersion>15.0000</AppVersion>
  <Words>873</Words>
  <Paragraphs>90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Bharani Akella</dc:creator>
  <dc:description/>
  <dc:language>en-IN</dc:language>
  <cp:lastModifiedBy/>
  <dcterms:modified xsi:type="dcterms:W3CDTF">2023-08-08T10:07:10Z</dcterms:modified>
  <cp:revision>971</cp:revision>
  <dc:subject/>
  <dc:title>Machine Learning Landscape  &amp; Python Basics</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1</vt:i4>
  </property>
  <property fmtid="{D5CDD505-2E9C-101B-9397-08002B2CF9AE}" pid="3" name="PresentationFormat">
    <vt:lpwstr>Custom</vt:lpwstr>
  </property>
  <property fmtid="{D5CDD505-2E9C-101B-9397-08002B2CF9AE}" pid="4" name="Slides">
    <vt:i4>26</vt:i4>
  </property>
</Properties>
</file>