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D4AA41-9272-4345-A39B-2ACB5934015E}" v="826" dt="2022-04-13T20:19:13.768"/>
    <p1510:client id="{C0BF6AE7-9B2E-E363-4D81-D39E7394A013}" v="129" dt="2022-04-13T20:30:19.563"/>
    <p1510:client id="{EB2B750E-B29C-0734-BD74-A1D276C29792}" v="16" dt="2022-04-13T20:21:17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nisoradrinanstefan@gasachi.ro" TargetMode="External"/><Relationship Id="rId2" Type="http://schemas.openxmlformats.org/officeDocument/2006/relationships/hyperlink" Target="mailto:banisor.adrian@yahoo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tness-nation.ro/" TargetMode="External"/><Relationship Id="rId2" Type="http://schemas.openxmlformats.org/officeDocument/2006/relationships/hyperlink" Target="https://ro.wikipedia.org/wiki/Pagina_principal%C4%8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578" y="1147158"/>
            <a:ext cx="6588803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900" dirty="0" err="1">
                <a:ea typeface="+mj-lt"/>
                <a:cs typeface="+mj-lt"/>
              </a:rPr>
              <a:t>Nume</a:t>
            </a:r>
            <a:r>
              <a:rPr lang="en-US" sz="2900" dirty="0">
                <a:ea typeface="+mj-lt"/>
                <a:cs typeface="+mj-lt"/>
              </a:rPr>
              <a:t> : </a:t>
            </a:r>
            <a:r>
              <a:rPr lang="en-US" sz="2900" dirty="0" err="1">
                <a:ea typeface="+mj-lt"/>
                <a:cs typeface="+mj-lt"/>
              </a:rPr>
              <a:t>Bănișor</a:t>
            </a:r>
            <a:r>
              <a:rPr lang="en-US" sz="2900" dirty="0">
                <a:ea typeface="+mj-lt"/>
                <a:cs typeface="+mj-lt"/>
              </a:rPr>
              <a:t> Adrian - Ștefan ;</a:t>
            </a:r>
            <a:endParaRPr lang="en-US" sz="2900" dirty="0">
              <a:cs typeface="Calibri Ligh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900" dirty="0" err="1">
                <a:ea typeface="+mj-lt"/>
                <a:cs typeface="+mj-lt"/>
              </a:rPr>
              <a:t>Profesor</a:t>
            </a:r>
            <a:r>
              <a:rPr lang="en-US" sz="2900" dirty="0">
                <a:ea typeface="+mj-lt"/>
                <a:cs typeface="+mj-lt"/>
              </a:rPr>
              <a:t> </a:t>
            </a:r>
            <a:r>
              <a:rPr lang="en-US" sz="2900" dirty="0" err="1">
                <a:ea typeface="+mj-lt"/>
                <a:cs typeface="+mj-lt"/>
              </a:rPr>
              <a:t>coordonator</a:t>
            </a:r>
            <a:r>
              <a:rPr lang="en-US" sz="2900" dirty="0">
                <a:ea typeface="+mj-lt"/>
                <a:cs typeface="+mj-lt"/>
              </a:rPr>
              <a:t> : Cosma Ionel ;</a:t>
            </a:r>
            <a:endParaRPr lang="en-US" sz="2900" dirty="0">
              <a:cs typeface="Calibri Ligh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900" dirty="0" err="1">
                <a:ea typeface="+mj-lt"/>
                <a:cs typeface="+mj-lt"/>
              </a:rPr>
              <a:t>Clasa</a:t>
            </a:r>
            <a:r>
              <a:rPr lang="en-US" sz="2900" dirty="0">
                <a:ea typeface="+mj-lt"/>
                <a:cs typeface="+mj-lt"/>
              </a:rPr>
              <a:t> : a XII - a A</a:t>
            </a:r>
            <a:r>
              <a:rPr lang="en-US" sz="2900" baseline="-25000" dirty="0">
                <a:ea typeface="+mj-lt"/>
                <a:cs typeface="+mj-lt"/>
              </a:rPr>
              <a:t>1</a:t>
            </a:r>
            <a:r>
              <a:rPr lang="en-US" sz="2900" dirty="0">
                <a:ea typeface="+mj-lt"/>
                <a:cs typeface="+mj-lt"/>
              </a:rPr>
              <a:t> ;</a:t>
            </a:r>
            <a:endParaRPr lang="en-US" sz="2900" dirty="0">
              <a:cs typeface="Calibri Ligh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900" dirty="0" err="1">
                <a:ea typeface="+mj-lt"/>
                <a:cs typeface="+mj-lt"/>
              </a:rPr>
              <a:t>Telefon</a:t>
            </a:r>
            <a:r>
              <a:rPr lang="en-US" sz="2900" dirty="0">
                <a:ea typeface="+mj-lt"/>
                <a:cs typeface="+mj-lt"/>
              </a:rPr>
              <a:t> : 0743311651 ;</a:t>
            </a:r>
            <a:br>
              <a:rPr lang="en-US" sz="2900" dirty="0">
                <a:ea typeface="+mj-lt"/>
                <a:cs typeface="+mj-lt"/>
              </a:rPr>
            </a:br>
            <a:r>
              <a:rPr lang="en-US" sz="2900" dirty="0">
                <a:cs typeface="Calibri Light"/>
              </a:rPr>
              <a:t>An </a:t>
            </a:r>
            <a:r>
              <a:rPr lang="en-US" sz="2900" dirty="0" err="1">
                <a:cs typeface="Calibri Light"/>
              </a:rPr>
              <a:t>scolar</a:t>
            </a:r>
            <a:r>
              <a:rPr lang="en-US" sz="2900" dirty="0">
                <a:cs typeface="Calibri Light"/>
              </a:rPr>
              <a:t> : 2021 - 2022</a:t>
            </a:r>
          </a:p>
          <a:p>
            <a:pPr marL="285750" indent="-285750" algn="l">
              <a:buFont typeface="Arial"/>
              <a:buChar char="•"/>
            </a:pPr>
            <a:r>
              <a:rPr lang="en-US" sz="2900" dirty="0">
                <a:ea typeface="+mj-lt"/>
                <a:cs typeface="+mj-lt"/>
              </a:rPr>
              <a:t>Email : </a:t>
            </a:r>
            <a:r>
              <a:rPr lang="en-US" sz="2900" dirty="0">
                <a:ea typeface="+mj-lt"/>
                <a:cs typeface="+mj-lt"/>
                <a:hlinkClick r:id="rId2"/>
              </a:rPr>
              <a:t>banisor.adrian@yahoo.com</a:t>
            </a:r>
            <a:r>
              <a:rPr lang="en-US" sz="2900" dirty="0">
                <a:ea typeface="+mj-lt"/>
                <a:cs typeface="+mj-lt"/>
              </a:rPr>
              <a:t> ;</a:t>
            </a:r>
            <a:endParaRPr lang="en-US" sz="2900" dirty="0">
              <a:cs typeface="Calibri Ligh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900" dirty="0">
                <a:ea typeface="+mj-lt"/>
                <a:cs typeface="+mj-lt"/>
              </a:rPr>
              <a:t>Gmail : </a:t>
            </a:r>
            <a:r>
              <a:rPr lang="en-US" sz="2900" dirty="0">
                <a:ea typeface="+mj-lt"/>
                <a:cs typeface="+mj-lt"/>
                <a:hlinkClick r:id="rId3"/>
              </a:rPr>
              <a:t>banisoradrinanstefan@gasachi.ro</a:t>
            </a:r>
            <a:endParaRPr lang="en-US" sz="2900" dirty="0">
              <a:cs typeface="Calibri Light"/>
            </a:endParaRPr>
          </a:p>
          <a:p>
            <a:pPr algn="l"/>
            <a:endParaRPr lang="en-US" sz="2900">
              <a:cs typeface="Calibri Light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0590" y="1687486"/>
            <a:ext cx="3300156" cy="3636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err="1">
                <a:latin typeface="Calibri Light"/>
                <a:cs typeface="Calibri Light"/>
              </a:rPr>
              <a:t>Colegiu</a:t>
            </a:r>
            <a:r>
              <a:rPr lang="en-US">
                <a:latin typeface="Calibri Light"/>
                <a:cs typeface="Calibri Light"/>
              </a:rPr>
              <a:t> </a:t>
            </a:r>
            <a:r>
              <a:rPr lang="en-US" err="1">
                <a:latin typeface="Calibri Light"/>
                <a:cs typeface="Calibri Light"/>
              </a:rPr>
              <a:t>Tehnic</a:t>
            </a:r>
            <a:r>
              <a:rPr lang="en-US">
                <a:latin typeface="Calibri Light"/>
                <a:cs typeface="Calibri Light"/>
              </a:rPr>
              <a:t> ,,Gheorghe </a:t>
            </a:r>
            <a:r>
              <a:rPr lang="en-US" err="1">
                <a:latin typeface="Calibri Light"/>
                <a:cs typeface="Calibri Light"/>
              </a:rPr>
              <a:t>Asachi</a:t>
            </a:r>
            <a:r>
              <a:rPr lang="en-US">
                <a:latin typeface="Calibri Light"/>
                <a:cs typeface="Calibri Light"/>
              </a:rPr>
              <a:t>" - Onesti </a:t>
            </a:r>
            <a:endParaRPr lang="en-US"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C8357-34D0-384F-E9DB-EB03835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  <a:cs typeface="Calibri Light"/>
              </a:rPr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3565-A14E-6ADA-04A6-685DDEF90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>
                <a:ea typeface="+mn-lt"/>
                <a:cs typeface="+mn-lt"/>
              </a:rPr>
              <a:t>Continut</a:t>
            </a:r>
          </a:p>
          <a:p>
            <a:r>
              <a:rPr lang="en-US" sz="2200" dirty="0">
                <a:ea typeface="+mn-lt"/>
                <a:cs typeface="+mn-lt"/>
              </a:rPr>
              <a:t>Argument</a:t>
            </a:r>
          </a:p>
          <a:p>
            <a:r>
              <a:rPr lang="en-US" sz="2200" dirty="0" err="1">
                <a:ea typeface="+mn-lt"/>
                <a:cs typeface="+mn-lt"/>
              </a:rPr>
              <a:t>Bibliografie</a:t>
            </a:r>
          </a:p>
          <a:p>
            <a:endParaRPr lang="en-US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415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4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5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534E2-84C0-DCF0-910D-7D3DD213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Continut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25A4AF3E-6246-5FFF-2BF5-95B1323A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Pagina principala pentru logare ;</a:t>
            </a:r>
          </a:p>
          <a:p>
            <a:r>
              <a:rPr lang="en-US">
                <a:cs typeface="Calibri"/>
              </a:rPr>
              <a:t>Pagina principala a site – ului ;</a:t>
            </a:r>
          </a:p>
          <a:p>
            <a:r>
              <a:rPr lang="en-US">
                <a:cs typeface="Calibri"/>
              </a:rPr>
              <a:t>Paginile care fac legatura cu site – ul(Despre , Acasa , Importanta Sanatatii , Informatii si Contact)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87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63BB3-465B-656A-33D6-0A071570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Argument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C23F-C1B3-98D3-ADCB-84245A24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              Am ales </a:t>
            </a:r>
            <a:r>
              <a:rPr lang="en-US" dirty="0" err="1">
                <a:ea typeface="+mn-lt"/>
                <a:cs typeface="+mn-lt"/>
              </a:rPr>
              <a:t>aceasta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deoarece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imi</a:t>
            </a:r>
            <a:r>
              <a:rPr lang="en-US" dirty="0">
                <a:ea typeface="+mn-lt"/>
                <a:cs typeface="+mn-lt"/>
              </a:rPr>
              <a:t> place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duc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stil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viata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sanatos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chiar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fac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alegeri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gresite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privind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acest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lucru</a:t>
            </a:r>
            <a:r>
              <a:rPr lang="en-US" dirty="0">
                <a:ea typeface="+mn-lt"/>
                <a:cs typeface="+mn-lt"/>
              </a:rPr>
              <a:t> , </a:t>
            </a:r>
            <a:r>
              <a:rPr lang="en-US" dirty="0" err="1">
                <a:ea typeface="+mn-lt"/>
                <a:cs typeface="+mn-lt"/>
              </a:rPr>
              <a:t>totusi</a:t>
            </a:r>
            <a:r>
              <a:rPr lang="en-US" dirty="0">
                <a:ea typeface="+mn-lt"/>
                <a:cs typeface="+mn-lt"/>
              </a:rPr>
              <a:t> nu las ca </a:t>
            </a:r>
            <a:r>
              <a:rPr lang="en-US" dirty="0" err="1">
                <a:ea typeface="+mn-lt"/>
                <a:cs typeface="+mn-lt"/>
              </a:rPr>
              <a:t>unele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decizi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gresite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- mi </a:t>
            </a:r>
            <a:r>
              <a:rPr lang="en-US" dirty="0" err="1">
                <a:ea typeface="+mn-lt"/>
                <a:cs typeface="+mn-lt"/>
              </a:rPr>
              <a:t>strice</a:t>
            </a:r>
            <a:r>
              <a:rPr lang="en-US" dirty="0">
                <a:ea typeface="+mn-lt"/>
                <a:cs typeface="+mn-lt"/>
              </a:rPr>
              <a:t> tot </a:t>
            </a:r>
            <a:r>
              <a:rPr lang="en-US" dirty="0" err="1">
                <a:ea typeface="+mn-lt"/>
                <a:cs typeface="+mn-lt"/>
              </a:rPr>
              <a:t>progresul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realizat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                Mereu am </a:t>
            </a:r>
            <a:r>
              <a:rPr lang="en-US" dirty="0" err="1">
                <a:ea typeface="+mn-lt"/>
                <a:cs typeface="+mn-lt"/>
              </a:rPr>
              <a:t>fost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adeptul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unui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stil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viata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sanatos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activ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antrenamente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fizice.De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asemenea</a:t>
            </a:r>
            <a:r>
              <a:rPr lang="en-US" dirty="0">
                <a:ea typeface="+mn-lt"/>
                <a:cs typeface="+mn-lt"/>
              </a:rPr>
              <a:t> , </a:t>
            </a:r>
            <a:r>
              <a:rPr lang="en-US" dirty="0" err="1">
                <a:ea typeface="+mn-lt"/>
                <a:cs typeface="+mn-lt"/>
              </a:rPr>
              <a:t>imi</a:t>
            </a:r>
            <a:r>
              <a:rPr lang="en-US" dirty="0">
                <a:ea typeface="+mn-lt"/>
                <a:cs typeface="+mn-lt"/>
              </a:rPr>
              <a:t> place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ajut</a:t>
            </a:r>
            <a:r>
              <a:rPr lang="en-US" dirty="0">
                <a:ea typeface="+mn-lt"/>
                <a:cs typeface="+mn-lt"/>
              </a:rPr>
              <a:t> pe </a:t>
            </a:r>
            <a:r>
              <a:rPr lang="en-US" dirty="0" err="1">
                <a:ea typeface="+mn-lt"/>
                <a:cs typeface="+mn-lt"/>
              </a:rPr>
              <a:t>oricine</a:t>
            </a:r>
            <a:r>
              <a:rPr lang="en-US" dirty="0">
                <a:ea typeface="+mn-lt"/>
                <a:cs typeface="+mn-lt"/>
              </a:rPr>
              <a:t> care </a:t>
            </a:r>
            <a:r>
              <a:rPr lang="en-US" dirty="0" err="1">
                <a:ea typeface="+mn-lt"/>
                <a:cs typeface="+mn-lt"/>
              </a:rPr>
              <a:t>vor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schimbe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stilul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viata</a:t>
            </a:r>
            <a:r>
              <a:rPr lang="en-US" dirty="0">
                <a:ea typeface="+mn-lt"/>
                <a:cs typeface="+mn-lt"/>
              </a:rPr>
              <a:t> , </a:t>
            </a:r>
            <a:r>
              <a:rPr lang="en-US" dirty="0" err="1">
                <a:ea typeface="+mn-lt"/>
                <a:cs typeface="+mn-lt"/>
              </a:rPr>
              <a:t>chiar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daca</a:t>
            </a:r>
            <a:r>
              <a:rPr lang="en-US" dirty="0">
                <a:ea typeface="+mn-lt"/>
                <a:cs typeface="+mn-lt"/>
              </a:rPr>
              <a:t> multi spun ca e </a:t>
            </a:r>
            <a:r>
              <a:rPr lang="en-US" dirty="0" err="1">
                <a:ea typeface="+mn-lt"/>
                <a:cs typeface="+mn-lt"/>
              </a:rPr>
              <a:t>greu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activ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fizic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mananci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sanatos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lucru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scuza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venita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partea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oamenilor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lenesi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94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63BB3-465B-656A-33D6-0A071570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278765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cs typeface="Calibri Light"/>
              </a:rPr>
              <a:t>Bibliografie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C23F-C1B3-98D3-ADCB-84245A24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Wikipedia -&gt;  </a:t>
            </a:r>
            <a:r>
              <a:rPr lang="en-US" sz="1600" dirty="0">
                <a:ea typeface="+mn-lt"/>
                <a:cs typeface="+mn-lt"/>
                <a:hlinkClick r:id="rId2"/>
              </a:rPr>
              <a:t>https://ro.wikipedia.org/wiki/Pagina_principal%C4%83</a:t>
            </a:r>
            <a:endParaRPr lang="en-US" sz="160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Fitness nation -&gt; </a:t>
            </a:r>
            <a:r>
              <a:rPr lang="en-US" sz="2400" dirty="0">
                <a:ea typeface="+mn-lt"/>
                <a:cs typeface="+mn-lt"/>
                <a:hlinkClick r:id="rId3"/>
              </a:rPr>
              <a:t>https://fitness-nation.ro/</a:t>
            </a:r>
            <a:endParaRPr lang="en-US" sz="2400">
              <a:ea typeface="+mn-lt"/>
              <a:cs typeface="+mn-lt"/>
            </a:endParaRPr>
          </a:p>
          <a:p>
            <a:r>
              <a:rPr lang="en-US" sz="2400" dirty="0">
                <a:cs typeface="Calibri"/>
              </a:rPr>
              <a:t>Google Images -&gt;</a:t>
            </a:r>
            <a:r>
              <a:rPr lang="en-US" sz="2400" dirty="0">
                <a:ea typeface="+mn-lt"/>
                <a:cs typeface="+mn-lt"/>
              </a:rPr>
              <a:t> https://images.google.com/</a:t>
            </a:r>
          </a:p>
        </p:txBody>
      </p:sp>
    </p:spTree>
    <p:extLst>
      <p:ext uri="{BB962C8B-B14F-4D97-AF65-F5344CB8AC3E}">
        <p14:creationId xmlns:p14="http://schemas.microsoft.com/office/powerpoint/2010/main" val="303707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Nume : Bănișor Adrian - Ștefan ; Profesor coordonator : Cosma Ionel ; Clasa : a XII - a A1 ; Telefon : 0743311651 ; An scolar : 2021 - 2022 Email : banisor.adrian@yahoo.com ; Gmail : banisoradrinanstefan@gasachi.ro </vt:lpstr>
      <vt:lpstr>Cuprins</vt:lpstr>
      <vt:lpstr>Continut</vt:lpstr>
      <vt:lpstr>Argument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177</cp:revision>
  <dcterms:created xsi:type="dcterms:W3CDTF">2022-04-13T19:41:03Z</dcterms:created>
  <dcterms:modified xsi:type="dcterms:W3CDTF">2022-04-13T20:36:49Z</dcterms:modified>
</cp:coreProperties>
</file>