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200"/>
            <a:ext cx="14630400" cy="317296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500" b="1">
                <a:solidFill>
                  <a:srgbClr val="000000"/>
                </a:solidFill>
                <a:latin typeface="ALGERIAN"/>
              </a:defRPr>
            </a:pPr>
            <a:r>
              <a:t>blessed Redeemer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14630400" cy="317296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9000" b="1">
                <a:solidFill>
                  <a:srgbClr val="000000"/>
                </a:solidFill>
                <a:latin typeface="ALGERIAN"/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