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71" r:id="rId5"/>
    <p:sldId id="270" r:id="rId6"/>
    <p:sldId id="265" r:id="rId7"/>
    <p:sldId id="272" r:id="rId8"/>
    <p:sldId id="273" r:id="rId9"/>
    <p:sldId id="274" r:id="rId10"/>
    <p:sldId id="275" r:id="rId11"/>
    <p:sldId id="276" r:id="rId12"/>
    <p:sldId id="266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10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2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Авторство</a:t>
            </a:r>
          </a:p>
        </p:txBody>
      </p:sp>
      <p:sp>
        <p:nvSpPr>
          <p:cNvPr id="13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иска салата с жареным рисом, варёными яйцами и палочками для еды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Тарелка с рублеными котлетами из лосося, салатом и хумусом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миска салата с жареным рисом, варёными яйцами и палочками для еды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Название проекта"/>
          <p:cNvSpPr txBox="1">
            <a:spLocks noGrp="1"/>
          </p:cNvSpPr>
          <p:nvPr>
            <p:ph type="ctrTitle"/>
          </p:nvPr>
        </p:nvSpPr>
        <p:spPr>
          <a:xfrm>
            <a:off x="1201339" y="2335186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Игра-</a:t>
            </a:r>
            <a:r>
              <a:rPr lang="ru-RU" dirty="0" err="1"/>
              <a:t>платформер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Sensei Rescuing</a:t>
            </a:r>
            <a:endParaRPr dirty="0"/>
          </a:p>
        </p:txBody>
      </p:sp>
      <p:sp>
        <p:nvSpPr>
          <p:cNvPr id="172" name="Название команды"/>
          <p:cNvSpPr txBox="1">
            <a:spLocks noGrp="1"/>
          </p:cNvSpPr>
          <p:nvPr>
            <p:ph type="subTitle" sz="quarter" idx="1"/>
          </p:nvPr>
        </p:nvSpPr>
        <p:spPr>
          <a:xfrm>
            <a:off x="1201342" y="6983387"/>
            <a:ext cx="21971001" cy="22197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Команда Банк Приколов</a:t>
            </a:r>
            <a:r>
              <a:rPr lang="en-US" dirty="0"/>
              <a:t>:</a:t>
            </a:r>
          </a:p>
          <a:p>
            <a:r>
              <a:rPr lang="ru-RU" dirty="0"/>
              <a:t>Михальченков Александр</a:t>
            </a:r>
          </a:p>
          <a:p>
            <a:r>
              <a:rPr lang="ru-RU" dirty="0"/>
              <a:t>Дудоров Игорь</a:t>
            </a:r>
            <a:endParaRPr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3AFFBC-3EC0-43FD-B6F0-BADAA5282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719543" y="1538885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719543" y="23348"/>
            <a:ext cx="22412985" cy="1441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5500" b="1" dirty="0">
                <a:latin typeface="Helvetica Neue (Основной текст)"/>
              </a:rPr>
              <a:t>Геймплей. Персонаж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 flipH="1">
            <a:off x="552450" y="5981699"/>
            <a:ext cx="334187" cy="18287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5000" dirty="0"/>
              <a:t> </a:t>
            </a:r>
            <a:endParaRPr sz="5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9D449-5A5A-4969-996B-E97A436D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1819C3-AD41-41A2-B9D2-3332607E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862" y="2576333"/>
            <a:ext cx="6689922" cy="97414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08A576-3BCC-4057-B3A1-070086AF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2576333"/>
            <a:ext cx="7286199" cy="97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35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719543" y="1538885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719543" y="23348"/>
            <a:ext cx="22412985" cy="1441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5500" b="1" dirty="0">
                <a:latin typeface="Helvetica Neue (Основной текст)"/>
              </a:rPr>
              <a:t>Геймплей. Враги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 flipH="1">
            <a:off x="552450" y="5981699"/>
            <a:ext cx="334187" cy="18287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5000" dirty="0"/>
              <a:t> </a:t>
            </a:r>
            <a:endParaRPr sz="5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9D449-5A5A-4969-996B-E97A436D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CDD1E0-A16E-40F5-962E-8993ECDEA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43" y="2480145"/>
            <a:ext cx="11571861" cy="106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30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886630" y="2991460"/>
            <a:ext cx="22412985" cy="1441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5500" b="1" dirty="0">
                <a:latin typeface="Helvetica Neue (Основной текст)"/>
              </a:rPr>
              <a:t>Перспективы развития проекта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>
            <a:off x="886637" y="4531817"/>
            <a:ext cx="20760026" cy="32786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ru-RU" sz="5000" dirty="0"/>
              <a:t>добавление новых функций в геймплей игры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ru-RU" sz="5000" dirty="0"/>
              <a:t>добавление новых противников и уровней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ru-RU" sz="5000" dirty="0"/>
              <a:t>усовершенствование интерфейса меню игры</a:t>
            </a:r>
            <a:endParaRPr sz="5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4660E9-F9A5-439B-88CF-41CB0348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865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>
            <a:off x="886636" y="4531817"/>
            <a:ext cx="21971001" cy="19050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6500" dirty="0"/>
              <a:t>Малое количество оригинальных игр, связанных с понятием программирования</a:t>
            </a:r>
            <a:endParaRPr sz="6500" dirty="0"/>
          </a:p>
        </p:txBody>
      </p:sp>
      <p:pic>
        <p:nvPicPr>
          <p:cNvPr id="176" name="EYl7Q7mYJqM-3.jpg" descr="EYl7Q7mYJqM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140" y="479602"/>
            <a:ext cx="1905001" cy="19050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886630" y="2892524"/>
            <a:ext cx="4642339" cy="16392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Проблема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2AB92C-3512-492D-8798-CB41E3C7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>
            <a:off x="886636" y="4531817"/>
            <a:ext cx="22923505" cy="42604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6500" dirty="0"/>
              <a:t>Создать игру-</a:t>
            </a:r>
            <a:r>
              <a:rPr lang="ru-RU" sz="6500" dirty="0" err="1"/>
              <a:t>платформер</a:t>
            </a:r>
            <a:r>
              <a:rPr lang="ru-RU" sz="6500" dirty="0"/>
              <a:t> с помощью кроссплатформенной библиотеки с открытым исходным кодом </a:t>
            </a:r>
            <a:r>
              <a:rPr lang="ru-RU" sz="6500" dirty="0" err="1"/>
              <a:t>Pygame</a:t>
            </a:r>
            <a:endParaRPr sz="6500" dirty="0"/>
          </a:p>
        </p:txBody>
      </p:sp>
      <p:pic>
        <p:nvPicPr>
          <p:cNvPr id="176" name="EYl7Q7mYJqM-3.jpg" descr="EYl7Q7mYJqM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140" y="479602"/>
            <a:ext cx="1905001" cy="19050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886630" y="2892524"/>
            <a:ext cx="4642339" cy="16392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500" b="1" dirty="0">
                <a:latin typeface="Helvetica Neue (Основной текст)"/>
              </a:rPr>
              <a:t>Цель</a:t>
            </a:r>
            <a:endParaRPr kumimoji="0" lang="ru-RU" sz="6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(Основной текст)"/>
              <a:sym typeface="Helvetica Neu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2AB92C-3512-492D-8798-CB41E3C7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360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>
            <a:off x="886636" y="4531817"/>
            <a:ext cx="21971001" cy="19050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6500" dirty="0"/>
              <a:t>2</a:t>
            </a:r>
            <a:r>
              <a:rPr lang="en-US" sz="6500" dirty="0"/>
              <a:t>D</a:t>
            </a:r>
            <a:r>
              <a:rPr lang="ru-RU" sz="6500" dirty="0"/>
              <a:t> игра-</a:t>
            </a:r>
            <a:r>
              <a:rPr lang="ru-RU" sz="6500" dirty="0" err="1"/>
              <a:t>платформер</a:t>
            </a:r>
            <a:r>
              <a:rPr lang="ru-RU" sz="6500" dirty="0"/>
              <a:t> </a:t>
            </a:r>
            <a:r>
              <a:rPr lang="en-US" sz="6500" dirty="0"/>
              <a:t>Sensei Rescuing</a:t>
            </a:r>
            <a:endParaRPr sz="6500" dirty="0"/>
          </a:p>
        </p:txBody>
      </p:sp>
      <p:pic>
        <p:nvPicPr>
          <p:cNvPr id="176" name="EYl7Q7mYJqM-3.jpg" descr="EYl7Q7mYJqM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140" y="479602"/>
            <a:ext cx="1905001" cy="19050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886630" y="2922210"/>
            <a:ext cx="867940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Продукт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2AB92C-3512-492D-8798-CB41E3C7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107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>
            <a:off x="886630" y="3760209"/>
            <a:ext cx="21971001" cy="80411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500" dirty="0"/>
              <a:t>изучить принцип работы библиотеки </a:t>
            </a:r>
            <a:r>
              <a:rPr lang="en-US" sz="6500" dirty="0" err="1"/>
              <a:t>Pygame</a:t>
            </a:r>
            <a:endParaRPr lang="ru-RU" sz="65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500" dirty="0"/>
              <a:t>научиться работать в редакторе изображений </a:t>
            </a:r>
            <a:r>
              <a:rPr lang="en-US" sz="6500" dirty="0" err="1"/>
              <a:t>Aseprite</a:t>
            </a:r>
            <a:r>
              <a:rPr lang="en-US" sz="6500" dirty="0"/>
              <a:t> </a:t>
            </a:r>
            <a:r>
              <a:rPr lang="ru-RU" sz="6500" dirty="0"/>
              <a:t>с целью создания различных элементов игры </a:t>
            </a:r>
            <a:endParaRPr lang="en-US" sz="65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500" dirty="0"/>
              <a:t>придумать оригинальный сюжет для игры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500" dirty="0"/>
              <a:t>разработать игру с помощью языка программирования </a:t>
            </a:r>
            <a:r>
              <a:rPr lang="en-US" sz="6500" dirty="0"/>
              <a:t>Python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500" dirty="0"/>
              <a:t>продемонстрировать реализованный продукт </a:t>
            </a:r>
            <a:endParaRPr sz="6500" dirty="0"/>
          </a:p>
        </p:txBody>
      </p:sp>
      <p:pic>
        <p:nvPicPr>
          <p:cNvPr id="176" name="EYl7Q7mYJqM-3.jpg" descr="EYl7Q7mYJqM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140" y="479602"/>
            <a:ext cx="1905001" cy="19050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886630" y="3566481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886630" y="1914618"/>
            <a:ext cx="4642339" cy="16392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Задачи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2AB92C-3512-492D-8798-CB41E3C7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009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719543" y="1538885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719543" y="23348"/>
            <a:ext cx="22412985" cy="1441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5500" b="1" dirty="0">
                <a:latin typeface="Helvetica Neue (Основной текст)"/>
              </a:rPr>
              <a:t>Игровое меню. Стартовое окно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 flipH="1">
            <a:off x="552450" y="5981699"/>
            <a:ext cx="334187" cy="18287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5000" dirty="0"/>
              <a:t> </a:t>
            </a:r>
            <a:endParaRPr sz="5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9D449-5A5A-4969-996B-E97A436D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E1B9E4-9DA5-4644-91B6-4E2E46A0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72" y="2128683"/>
            <a:ext cx="16075655" cy="110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459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719543" y="1538885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719543" y="23348"/>
            <a:ext cx="22412985" cy="1441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5500" b="1" dirty="0">
                <a:latin typeface="Helvetica Neue (Основной текст)"/>
              </a:rPr>
              <a:t>Игровое меню. Окно информации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 flipH="1">
            <a:off x="552450" y="5981699"/>
            <a:ext cx="334187" cy="18287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5000" dirty="0"/>
              <a:t> </a:t>
            </a:r>
            <a:endParaRPr sz="5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9D449-5A5A-4969-996B-E97A436D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E1B9E4-9DA5-4644-91B6-4E2E46A0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72" y="2128683"/>
            <a:ext cx="16075655" cy="1104218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649CC7-BC11-406D-9DE6-5375C1530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71" y="2128683"/>
            <a:ext cx="16075655" cy="109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27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719543" y="1538885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719543" y="23348"/>
            <a:ext cx="22412985" cy="1441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5500" b="1" dirty="0">
                <a:latin typeface="Helvetica Neue (Основной текст)"/>
              </a:rPr>
              <a:t>Игровое меню. Окно настроек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 flipH="1">
            <a:off x="552450" y="5981699"/>
            <a:ext cx="334187" cy="18287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5000" dirty="0"/>
              <a:t> </a:t>
            </a:r>
            <a:endParaRPr sz="5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9D449-5A5A-4969-996B-E97A436D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E1B9E4-9DA5-4644-91B6-4E2E46A0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72" y="2128683"/>
            <a:ext cx="16075655" cy="1104218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0F6191-5FBD-4643-ADC7-443C9D64A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24" y="2128683"/>
            <a:ext cx="15926703" cy="110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28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719543" y="1538885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719543" y="23348"/>
            <a:ext cx="22412985" cy="1441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5500" b="1" dirty="0">
                <a:latin typeface="Helvetica Neue (Основной текст)"/>
              </a:rPr>
              <a:t>Игровое меню. Окно выбора уровня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subTitle" sz="quarter" idx="1"/>
          </p:nvPr>
        </p:nvSpPr>
        <p:spPr>
          <a:xfrm flipH="1">
            <a:off x="552450" y="5981699"/>
            <a:ext cx="334187" cy="18287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5000" dirty="0"/>
              <a:t> </a:t>
            </a:r>
            <a:endParaRPr sz="5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9D449-5A5A-4969-996B-E97A436D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479601"/>
            <a:ext cx="1924319" cy="19052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E1B9E4-9DA5-4644-91B6-4E2E46A0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72" y="2128683"/>
            <a:ext cx="16075655" cy="1104218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BF6A1A-267A-4F7E-BA63-0210AE3C9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72" y="2128684"/>
            <a:ext cx="16075655" cy="110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196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125</Words>
  <Application>Microsoft Office PowerPoint</Application>
  <PresentationFormat>Произвольный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Helvetica Neue</vt:lpstr>
      <vt:lpstr>Helvetica Neue (Основной текст)</vt:lpstr>
      <vt:lpstr>Helvetica Neue Medium</vt:lpstr>
      <vt:lpstr>21_BasicWhite</vt:lpstr>
      <vt:lpstr>Игра-платформер  Sensei Rescuing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SmolAdventure | История Смоленска и квесты по городу</dc:title>
  <dc:creator>Alexandr</dc:creator>
  <cp:lastModifiedBy>Alexandr M</cp:lastModifiedBy>
  <cp:revision>7</cp:revision>
  <dcterms:modified xsi:type="dcterms:W3CDTF">2024-01-19T15:10:05Z</dcterms:modified>
</cp:coreProperties>
</file>