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79" r:id="rId5"/>
    <p:sldId id="282" r:id="rId6"/>
    <p:sldId id="283" r:id="rId7"/>
    <p:sldId id="284" r:id="rId8"/>
    <p:sldId id="297" r:id="rId9"/>
    <p:sldId id="292" r:id="rId10"/>
    <p:sldId id="298" r:id="rId11"/>
    <p:sldId id="285" r:id="rId12"/>
    <p:sldId id="286" r:id="rId13"/>
    <p:sldId id="300" r:id="rId14"/>
    <p:sldId id="291" r:id="rId15"/>
    <p:sldId id="299" r:id="rId16"/>
    <p:sldId id="290" r:id="rId17"/>
    <p:sldId id="294" r:id="rId18"/>
    <p:sldId id="301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- 2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38F18-6FA0-0B1E-2019-1597F08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 </a:t>
            </a:r>
            <a:r>
              <a:rPr lang="en-US" altLang="ko-KR" dirty="0"/>
              <a:t>Segment </a:t>
            </a:r>
            <a:r>
              <a:rPr lang="ko-KR" altLang="en-US" dirty="0"/>
              <a:t>구조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FBED-2F1A-E107-7238-972DF2A8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3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11138-9519-6CAD-1576-9825CBE3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3-way handshake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2239F-5F9B-1D22-1636-FBD447E1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EDD6-BC34-52C6-25A9-24DD26A7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4-way handshake, RST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38CC3-7BB7-D691-7670-DEC124DC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1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6CF70-640C-0AF8-B374-5CCA8137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FA399-197C-29B5-E4EB-A09EE65D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C281-FEF9-3C44-E7C0-5C739AD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9C482-02F9-76FC-47DC-F5E54241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9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3E513-7F3A-9608-837C-31CEDFC5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A14A8-EEA4-9CDD-B7BA-9D06E8A4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8FF8-7B0F-3FBA-A4B6-C24AA00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ARQ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041D-6E2D-DC48-84A1-DEF306E2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7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3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계층</a:t>
            </a:r>
            <a:br>
              <a:rPr lang="en-US" altLang="ko-KR" dirty="0"/>
            </a:br>
            <a:r>
              <a:rPr lang="en-US" altLang="ko-KR" dirty="0"/>
              <a:t>(Network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2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DB82-9F96-A5EB-55B4-642F1A7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Datagram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91C35-F0C5-F9B5-6039-B7B4AD94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9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1B45-9E1F-EAE1-462A-3DF457D3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DE25F-1285-0A89-FB09-95AF77B1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0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4A492-B248-59C9-34A0-ACB9501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Subnet, Classful, CIDR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91E59-8D95-1147-96A8-3307FDED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4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445E-75EE-3CBD-8355-42F4C99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D7A4-70CF-B102-D6E2-DCBF1B7C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4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763A-9085-A4A1-6C62-727F51E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747CD-65C3-BA21-E67F-4929F34B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1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15AC7-2BA4-8056-6389-D398FFF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NAPT, STUN, TURN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8417-8B24-D566-F96B-84D4FC78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67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69040-E1C4-B9A4-6456-1FE71B51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C135F-16CD-C5ED-CA5F-C86F45C5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25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160E-EB42-1B88-7D1E-DBFA15A1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C142-D1EA-562D-67CC-A05387B2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9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AC9A-E519-EE7F-1217-F1D2B6EE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OSPF, RIP (Intra-AS)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3BA5E-AB57-8DB7-09B8-05453F23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8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1C9C-B7B2-84E0-221D-4E262D0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 (Inter-AS)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F7E1C-3B60-656A-ACE4-D9E85DB9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1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B957-4A6D-57BD-C54A-A2260F4D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Hot Potato Routing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B3511-1B5A-9ACA-0939-41123542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41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4145-EAC0-56B9-357D-D3D4929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348E-060B-EFA3-96FF-1B261278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1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4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전송 계층</a:t>
            </a:r>
            <a:br>
              <a:rPr lang="en-US" altLang="ko-KR" dirty="0"/>
            </a:br>
            <a:r>
              <a:rPr lang="en-US" altLang="ko-KR" dirty="0"/>
              <a:t>(Transport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3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F8AFE-AB90-4513-A9E7-9CFD60B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TCP, UDP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2BADE-34CA-2014-3FA5-33B81DE0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947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D8BA-380F-3F19-F393-99B71E76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59395-EC2C-0445-27C4-B64B7064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9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5EB4-8537-5130-69BD-1FECD267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Multiplexing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8E50B-71DB-100E-AC1C-022AE5C3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D87A-4D8D-C603-EB8D-673068A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Segment </a:t>
            </a:r>
            <a:r>
              <a:rPr lang="ko-KR" altLang="en-US" dirty="0"/>
              <a:t>구조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0F792-916D-0047-E121-C8239CC4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5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D87A-4D8D-C603-EB8D-673068A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Segment </a:t>
            </a:r>
            <a:r>
              <a:rPr lang="ko-KR" altLang="en-US" dirty="0"/>
              <a:t>구조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0F792-916D-0047-E121-C8239CC4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3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38F18-6FA0-0B1E-2019-1597F08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 </a:t>
            </a:r>
            <a:r>
              <a:rPr lang="en-US" altLang="ko-KR" dirty="0"/>
              <a:t>Segment </a:t>
            </a:r>
            <a:r>
              <a:rPr lang="ko-KR" altLang="en-US" dirty="0"/>
              <a:t>구조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FBED-2F1A-E107-7238-972DF2A8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7216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92</Words>
  <Application>Microsoft Office PowerPoint</Application>
  <PresentationFormat>와이드스크린</PresentationFormat>
  <Paragraphs>33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- 2</vt:lpstr>
      <vt:lpstr>목차</vt:lpstr>
      <vt:lpstr>Layer 4 </vt:lpstr>
      <vt:lpstr>TCP, UDP</vt:lpstr>
      <vt:lpstr>Port</vt:lpstr>
      <vt:lpstr>Multiplexing</vt:lpstr>
      <vt:lpstr>TCP Segment 구조 1</vt:lpstr>
      <vt:lpstr>TCP Segment 구조 2</vt:lpstr>
      <vt:lpstr>UDP Segment 구조 1</vt:lpstr>
      <vt:lpstr>UDP Segment 구조 2</vt:lpstr>
      <vt:lpstr>3-way handshake</vt:lpstr>
      <vt:lpstr>4-way handshake, RST</vt:lpstr>
      <vt:lpstr>RTT</vt:lpstr>
      <vt:lpstr>흐름제어</vt:lpstr>
      <vt:lpstr>혼잡제어</vt:lpstr>
      <vt:lpstr>ARQ Protocol</vt:lpstr>
      <vt:lpstr>Layer 3 </vt:lpstr>
      <vt:lpstr>IP Datagram</vt:lpstr>
      <vt:lpstr>IPv4</vt:lpstr>
      <vt:lpstr>Subnet, Classful, CIDR</vt:lpstr>
      <vt:lpstr>DHCP</vt:lpstr>
      <vt:lpstr>NAT</vt:lpstr>
      <vt:lpstr>NAPT, STUN, TURN</vt:lpstr>
      <vt:lpstr>ICMP</vt:lpstr>
      <vt:lpstr>Router</vt:lpstr>
      <vt:lpstr>OSPF, RIP (Intra-AS)</vt:lpstr>
      <vt:lpstr>BGP (Inter-AS)</vt:lpstr>
      <vt:lpstr>Hot Potato Routing</vt:lpstr>
      <vt:lpstr>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28</cp:revision>
  <dcterms:created xsi:type="dcterms:W3CDTF">2024-01-24T09:57:18Z</dcterms:created>
  <dcterms:modified xsi:type="dcterms:W3CDTF">2024-01-31T16:13:52Z</dcterms:modified>
</cp:coreProperties>
</file>