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5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96" r:id="rId15"/>
    <p:sldId id="306" r:id="rId16"/>
    <p:sldId id="307" r:id="rId17"/>
    <p:sldId id="308" r:id="rId18"/>
    <p:sldId id="311" r:id="rId19"/>
    <p:sldId id="309" r:id="rId20"/>
    <p:sldId id="310" r:id="rId21"/>
    <p:sldId id="312" r:id="rId22"/>
    <p:sldId id="313" r:id="rId23"/>
    <p:sldId id="314" r:id="rId24"/>
    <p:sldId id="318" r:id="rId25"/>
    <p:sldId id="316" r:id="rId26"/>
    <p:sldId id="317" r:id="rId27"/>
    <p:sldId id="31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7268-47C0-5813-C4FA-D23815A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D1D30-E06A-3FDF-AC6B-E9045CCE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865C-99C2-969A-33CB-633C1547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접속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C823-49BC-E0AC-7E87-EC7E94D5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F6C7-71C6-F41A-3C59-C6CDAEA1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0170D-D0BB-69DC-D993-4EB7AE10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7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2CC-F556-0303-363C-34AA8C76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4B06-E5BA-C721-9E39-4C42607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1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1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물리 계층</a:t>
            </a:r>
            <a:br>
              <a:rPr lang="en-US" altLang="ko-KR" dirty="0"/>
            </a:br>
            <a:r>
              <a:rPr lang="en-US" altLang="ko-KR" dirty="0"/>
              <a:t>(Physical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1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3260-336B-170C-E91B-F2E68EB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2FC43-75CE-4290-A052-49397A64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320BC-53F4-CE76-EA60-9FDA50B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Wireless 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E09DC-3047-015A-89FB-7EC983AC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0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2E3B-2E4F-EFAD-BE72-F2112DA6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Version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06-CFF3-DFC1-936E-107FDBA5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0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Additional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etc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70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01BE-E02F-1B4A-F30F-91305FC6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Nagle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6FFDD-0C86-01AE-E9C4-9DCC94B3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A976-92AE-4467-C91C-A8501FD9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D9E5-BC97-1702-A8FD-353350EE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1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87C2-D33A-F3B2-7521-9C7D1FD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vs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7A60-9634-F41F-D7BC-9B27B168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5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6F99-3C8A-809E-6FC3-B26F282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Epoll</a:t>
            </a:r>
            <a:r>
              <a:rPr lang="en-US" altLang="ko-KR" dirty="0"/>
              <a:t> &amp; IOCP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FE29-152F-46FE-F49B-A0019E92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6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D5A6-B796-DC28-600E-2686E9CD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TUN/TAP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177AA-8EF6-701C-488E-E56FF857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79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890F-E612-A854-F026-E5C1F9CF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TUN/TAP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2398B-62D9-8CF3-BA55-50451CDB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5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0367-9CAC-1553-8BB7-2F4BEB82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Spoofing(Sniffing)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1C18C-03D7-F69D-83CA-714BE443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8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A00F-5128-8D2A-4F79-1F08B70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Stomp, Hijacking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9BCE-6A93-D0A2-0DF0-A104604E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6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807B-18C2-4B1B-0F96-A57F10E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Shell(Reverse Shell)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FA150-82F2-452D-BBEE-C7724236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7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DAD8-3827-549E-A422-C5D3C18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8EEB-EE89-1012-D537-3CF47016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A198-0AB4-6BD8-3F9C-267A3D2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패리티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4B579-EF2D-4EA7-E2FE-2A0CF309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32E6-1B3B-A40C-8225-BB6082D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중복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24E2-29F6-92C8-C89F-B3357AFF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6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6372-6F51-D715-A51A-C43B122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29DC-383F-D05F-59B2-85A0C3E2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4615-45F9-3447-143F-7346580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9DB2-F183-2566-0808-897929F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7681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Office PowerPoint</Application>
  <PresentationFormat>와이드스크린</PresentationFormat>
  <Paragraphs>32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- 3</vt:lpstr>
      <vt:lpstr>목차</vt:lpstr>
      <vt:lpstr>Layer 2 </vt:lpstr>
      <vt:lpstr>Link </vt:lpstr>
      <vt:lpstr>오류 검출 기법</vt:lpstr>
      <vt:lpstr>패리티</vt:lpstr>
      <vt:lpstr>순환 중복 검사</vt:lpstr>
      <vt:lpstr>MAC </vt:lpstr>
      <vt:lpstr>ARP</vt:lpstr>
      <vt:lpstr>Ethernet</vt:lpstr>
      <vt:lpstr>다중 접속 프로토콜</vt:lpstr>
      <vt:lpstr>CSMA/CD</vt:lpstr>
      <vt:lpstr>Switch</vt:lpstr>
      <vt:lpstr>Layer 1 </vt:lpstr>
      <vt:lpstr>전송모드</vt:lpstr>
      <vt:lpstr>Wireless LAN</vt:lpstr>
      <vt:lpstr>802.11 Version</vt:lpstr>
      <vt:lpstr>Additional </vt:lpstr>
      <vt:lpstr>Nagle Algorithm</vt:lpstr>
      <vt:lpstr>Event Select</vt:lpstr>
      <vt:lpstr>Stream vs Channel</vt:lpstr>
      <vt:lpstr>Epoll &amp; IOCP</vt:lpstr>
      <vt:lpstr>TUN/TAP 1</vt:lpstr>
      <vt:lpstr>TUN/TAP 2</vt:lpstr>
      <vt:lpstr>Spoofing(Sniffing)</vt:lpstr>
      <vt:lpstr>TCP Stomp, Hijacking</vt:lpstr>
      <vt:lpstr>Web Shell(Reverse Shell)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26</cp:revision>
  <dcterms:created xsi:type="dcterms:W3CDTF">2024-01-24T09:57:18Z</dcterms:created>
  <dcterms:modified xsi:type="dcterms:W3CDTF">2024-01-31T16:21:23Z</dcterms:modified>
</cp:coreProperties>
</file>