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4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295" r:id="rId17"/>
    <p:sldId id="258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42"/>
            <a:ext cx="10668000" cy="1089949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4898541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5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9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7837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522" y="1753565"/>
            <a:ext cx="5333998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1753565"/>
            <a:ext cx="5334000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610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6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 userDrawn="1"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6"/>
            <a:ext cx="10668000" cy="105522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721222"/>
            <a:ext cx="10668000" cy="4942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56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01011C57-C23B-7936-EBC6-FE5A0C1DC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8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C0148-74C2-77EC-3B3D-9DC41619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3488913" cy="152400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dirty="0"/>
              <a:t>경성대 소프트웨어학과</a:t>
            </a:r>
            <a:endParaRPr lang="en-US" altLang="ko-KR" dirty="0"/>
          </a:p>
          <a:p>
            <a:pPr algn="l"/>
            <a:r>
              <a:rPr lang="en-US" altLang="ko-KR" dirty="0"/>
              <a:t>4</a:t>
            </a:r>
            <a:r>
              <a:rPr lang="ko-KR" altLang="en-US" dirty="0"/>
              <a:t>학년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726660-0F4F-DC6C-967C-9D8C0CD27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2024</a:t>
            </a:r>
            <a:br>
              <a:rPr lang="en-US" altLang="ko-KR" sz="4400" dirty="0"/>
            </a:br>
            <a:r>
              <a:rPr lang="ko-KR" altLang="en-US" sz="4400" dirty="0"/>
              <a:t>네트워크 </a:t>
            </a:r>
            <a:r>
              <a:rPr lang="en-US" altLang="ko-KR" sz="4400" dirty="0"/>
              <a:t>- 3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5962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69040-E1C4-B9A4-6456-1FE71B51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ICMP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C135F-16CD-C5ED-CA5F-C86F45C50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82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4160E-EB42-1B88-7D1E-DBFA15A1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3C142-D1EA-562D-67CC-A05387B23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99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1AC9A-E519-EE7F-1217-F1D2B6EE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OSPF, RIP (Intra-AS)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D3BA5E-AB57-8DB7-09B8-05453F23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982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91C9C-B7B2-84E0-221D-4E262D0A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BGP (Inter-AS)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F7E1C-3B60-656A-ACE4-D9E85DB99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810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4B957-4A6D-57BD-C54A-A2260F4D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Hot Potato Routing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B3511-1B5A-9ACA-0939-41123542E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41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B4145-EAC0-56B9-357D-D3D49295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IPv6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7348E-060B-EFA3-96FF-1B2612785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915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26D273-7332-66DA-9DCE-2EDFAAD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Layer 2 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D3139D-811E-04AA-6A66-753832B7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링크 계층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DataLink</a:t>
            </a:r>
            <a:r>
              <a:rPr lang="en-US" altLang="ko-KR" dirty="0"/>
              <a:t> Layer)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90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78C88-D60B-A423-06DF-69795833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Link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27213-823D-A893-0821-380722AF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231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BDAD8-3827-549E-A422-C5D3C18D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 검출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938EEB-EE89-1012-D537-3CF47016B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356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7A198-0AB4-6BD8-3F9C-267A3D25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패리티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F4B579-EF2D-4EA7-E2FE-2A0CF3099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95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09945-111B-6696-B5D9-E52DF920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4DF8E-C263-BFBF-CBDE-A5FF3F69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347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432E6-1B3B-A40C-8225-BB6082DF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중복 검사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724E2-29F6-92C8-C89F-B3357AFF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61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E6372-6F51-D715-A51A-C43B1229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D29DC-383F-D05F-59B2-85A0C3E2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508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B4615-45F9-3447-143F-7346580D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B9DB2-F183-2566-0808-897929F2D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376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77268-47C0-5813-C4FA-D23815A5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Ethernet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D1D30-E06A-3FDF-AC6B-E9045CCE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4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F865C-99C2-969A-33CB-633C1547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접속 프로토콜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AC823-49BC-E0AC-7E87-EC7E94D52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47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DF6C7-71C6-F41A-3C59-C6CDAEA1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CSMA/CD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0170D-D0BB-69DC-D993-4EB7AE105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073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882CC-F556-0303-363C-34AA8C76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C4B06-E5BA-C721-9E39-4C426074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61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26D273-7332-66DA-9DCE-2EDFAAD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Layer 3 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D3139D-811E-04AA-6A66-753832B7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네트워크 계층</a:t>
            </a:r>
            <a:br>
              <a:rPr lang="en-US" altLang="ko-KR" dirty="0"/>
            </a:br>
            <a:r>
              <a:rPr lang="en-US" altLang="ko-KR" dirty="0"/>
              <a:t>(Network Layer)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72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9DB82-9F96-A5EB-55B4-642F1A7B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Datagram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91C35-F0C5-F9B5-6039-B7B4AD94D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9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81B45-9E1F-EAE1-462A-3DF457D3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IPv4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DE25F-1285-0A89-FB09-95AF77B17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0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4A492-B248-59C9-34A0-ACB9501F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Subnet, Classful, CIDR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91E59-8D95-1147-96A8-3307FDED0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64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3445E-75EE-3CBD-8355-42F4C990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DHCP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6D7A4-70CF-B102-D6E2-DCBF1B7C2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47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D763A-9085-A4A1-6C62-727F51E9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747CD-65C3-BA21-E67F-4929F34BD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31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15AC7-2BA4-8056-6389-D398FFF0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NAPT, STUN, TURN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48417-8B24-D566-F96B-84D4FC787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67970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4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78</Words>
  <Application>Microsoft Office PowerPoint</Application>
  <PresentationFormat>와이드스크린</PresentationFormat>
  <Paragraphs>30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Malgun Gothic Semilight</vt:lpstr>
      <vt:lpstr>Arial</vt:lpstr>
      <vt:lpstr>Avenir Next LT Pro</vt:lpstr>
      <vt:lpstr>Avenir Next LT Pro Light</vt:lpstr>
      <vt:lpstr>Consolas</vt:lpstr>
      <vt:lpstr>PebbleVTI</vt:lpstr>
      <vt:lpstr>2024 네트워크 - 3</vt:lpstr>
      <vt:lpstr>목차</vt:lpstr>
      <vt:lpstr>Layer 3 </vt:lpstr>
      <vt:lpstr>IP Datagram</vt:lpstr>
      <vt:lpstr>IPv4</vt:lpstr>
      <vt:lpstr>Subnet, Classful, CIDR</vt:lpstr>
      <vt:lpstr>DHCP</vt:lpstr>
      <vt:lpstr>NAT</vt:lpstr>
      <vt:lpstr>NAPT, STUN, TURN</vt:lpstr>
      <vt:lpstr>ICMP</vt:lpstr>
      <vt:lpstr>Router</vt:lpstr>
      <vt:lpstr>OSPF, RIP (Intra-AS)</vt:lpstr>
      <vt:lpstr>BGP (Inter-AS)</vt:lpstr>
      <vt:lpstr>Hot Potato Routing</vt:lpstr>
      <vt:lpstr>IPv6</vt:lpstr>
      <vt:lpstr>Layer 2 </vt:lpstr>
      <vt:lpstr>Link </vt:lpstr>
      <vt:lpstr>오류 검출 기법</vt:lpstr>
      <vt:lpstr>패리티</vt:lpstr>
      <vt:lpstr>순환 중복 검사</vt:lpstr>
      <vt:lpstr>MAC </vt:lpstr>
      <vt:lpstr>ARP</vt:lpstr>
      <vt:lpstr>Ethernet</vt:lpstr>
      <vt:lpstr>다중 접속 프로토콜</vt:lpstr>
      <vt:lpstr>CSMA/CD</vt:lpstr>
      <vt:lpstr>Switch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네트워크</dc:title>
  <dc:creator>MinU Ha</dc:creator>
  <cp:lastModifiedBy>MinU Ha</cp:lastModifiedBy>
  <cp:revision>32</cp:revision>
  <dcterms:created xsi:type="dcterms:W3CDTF">2024-01-24T09:57:18Z</dcterms:created>
  <dcterms:modified xsi:type="dcterms:W3CDTF">2024-02-02T12:39:31Z</dcterms:modified>
</cp:coreProperties>
</file>