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306" r:id="rId5"/>
    <p:sldId id="307" r:id="rId6"/>
    <p:sldId id="308" r:id="rId7"/>
    <p:sldId id="311" r:id="rId8"/>
    <p:sldId id="309" r:id="rId9"/>
    <p:sldId id="310" r:id="rId10"/>
    <p:sldId id="312" r:id="rId11"/>
    <p:sldId id="313" r:id="rId12"/>
    <p:sldId id="314" r:id="rId13"/>
    <p:sldId id="318" r:id="rId14"/>
    <p:sldId id="319" r:id="rId15"/>
    <p:sldId id="316" r:id="rId16"/>
    <p:sldId id="317" r:id="rId17"/>
    <p:sldId id="31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- 4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87C2-D33A-F3B2-7521-9C7D1FD8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vs Channel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57A60-9634-F41F-D7BC-9B27B168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5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76F99-3C8A-809E-6FC3-B26F2825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Epoll</a:t>
            </a:r>
            <a:r>
              <a:rPr lang="en-US" altLang="ko-KR" dirty="0"/>
              <a:t> &amp; IOCP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2FE29-152F-46FE-F49B-A0019E92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6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8D5A6-B796-DC28-600E-2686E9CD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TUN/TAP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177AA-8EF6-701C-488E-E56FF8570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7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4890F-E612-A854-F026-E5C1F9CF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TUN/TAP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2398B-62D9-8CF3-BA55-50451CDB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5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2FB06-F6D0-6F35-295B-0F09FEA0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75CE6-D11D-D793-5269-885AA8AA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00367-9CAC-1553-8BB7-2F4BEB82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Spoofing(Sniffing)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1C18C-03D7-F69D-83CA-714BE443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89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A00F-5128-8D2A-4F79-1F08B70D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Stomp, Hijacking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B9BCE-6A93-D0A2-0DF0-A104604E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6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B807B-18C2-4B1B-0F96-A57F10E2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Shell(Reverse Shell)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FA150-82F2-452D-BBEE-C77242362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77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1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물리 계층</a:t>
            </a:r>
            <a:br>
              <a:rPr lang="en-US" altLang="ko-KR" dirty="0"/>
            </a:br>
            <a:r>
              <a:rPr lang="en-US" altLang="ko-KR" dirty="0"/>
              <a:t>(Physical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7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3260-336B-170C-E91B-F2E68EB5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2FC43-75CE-4290-A052-49397A64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320BC-53F4-CE76-EA60-9FDA50B6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Wireless 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E09DC-3047-015A-89FB-7EC983AC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0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02E3B-2E4F-EFAD-BE72-F2112DA6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802.11 Version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7BD06-CFF3-DFC1-936E-107FDBA5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0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Additional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etc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70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501BE-E02F-1B4A-F30F-91305FC6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Nagle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6FFDD-0C86-01AE-E9C4-9DCC94B3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A976-92AE-4467-C91C-A8501FD9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Select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3D9E5-BC97-1702-A8FD-353350EE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1786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</Words>
  <Application>Microsoft Office PowerPoint</Application>
  <PresentationFormat>와이드스크린</PresentationFormat>
  <Paragraphs>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- 4</vt:lpstr>
      <vt:lpstr>목차</vt:lpstr>
      <vt:lpstr>Layer 1 </vt:lpstr>
      <vt:lpstr>전송모드</vt:lpstr>
      <vt:lpstr>Wireless LAN</vt:lpstr>
      <vt:lpstr>802.11 Version</vt:lpstr>
      <vt:lpstr>Additional </vt:lpstr>
      <vt:lpstr>Nagle Algorithm</vt:lpstr>
      <vt:lpstr>Event Select</vt:lpstr>
      <vt:lpstr>Stream vs Channel</vt:lpstr>
      <vt:lpstr>Epoll &amp; IOCP</vt:lpstr>
      <vt:lpstr>TUN/TAP 1</vt:lpstr>
      <vt:lpstr>TUN/TAP 2</vt:lpstr>
      <vt:lpstr>WireShark</vt:lpstr>
      <vt:lpstr>Spoofing(Sniffing)</vt:lpstr>
      <vt:lpstr>TCP Stomp, Hijacking</vt:lpstr>
      <vt:lpstr>Web Shell(Reverse Shell)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9</cp:revision>
  <dcterms:created xsi:type="dcterms:W3CDTF">2024-01-24T09:57:18Z</dcterms:created>
  <dcterms:modified xsi:type="dcterms:W3CDTF">2024-02-02T12:36:03Z</dcterms:modified>
</cp:coreProperties>
</file>