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1" r:id="rId4"/>
    <p:sldId id="279" r:id="rId5"/>
    <p:sldId id="282" r:id="rId6"/>
    <p:sldId id="283" r:id="rId7"/>
    <p:sldId id="284" r:id="rId8"/>
    <p:sldId id="292" r:id="rId9"/>
    <p:sldId id="291" r:id="rId10"/>
    <p:sldId id="285" r:id="rId11"/>
    <p:sldId id="286" r:id="rId12"/>
    <p:sldId id="290" r:id="rId13"/>
    <p:sldId id="294" r:id="rId14"/>
    <p:sldId id="295" r:id="rId15"/>
    <p:sldId id="29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9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0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65242"/>
            <a:ext cx="10668000" cy="1089949"/>
          </a:xfrm>
        </p:spPr>
        <p:txBody>
          <a:bodyPr/>
          <a:lstStyle>
            <a:lvl1pPr algn="ctr"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4898541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1/30/2024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651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90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65235"/>
            <a:ext cx="10668000" cy="107837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8522" y="1753565"/>
            <a:ext cx="5333998" cy="48903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1" y="1753565"/>
            <a:ext cx="5334000" cy="48903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1/30/2024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6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3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65235"/>
            <a:ext cx="10668000" cy="106101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1/30/2024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72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4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3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6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 userDrawn="1"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65236"/>
            <a:ext cx="10668000" cy="1055220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721222"/>
            <a:ext cx="10668000" cy="4942457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11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1/30/2024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563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ctr" defTabSz="914400" rtl="0" eaLnBrk="1" latinLnBrk="0" hangingPunct="1">
        <a:lnSpc>
          <a:spcPct val="105000"/>
        </a:lnSpc>
        <a:spcBef>
          <a:spcPct val="0"/>
        </a:spcBef>
        <a:buNone/>
        <a:defRPr sz="4400" b="1" kern="1200" spc="7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2000"/>
        </a:lnSpc>
        <a:spcBef>
          <a:spcPts val="1000"/>
        </a:spcBef>
        <a:buFont typeface="Arial" panose="020B0604020202020204" pitchFamily="34" charset="0"/>
        <a:buChar char="•"/>
        <a:defRPr sz="1600" kern="1200" spc="10">
          <a:solidFill>
            <a:schemeClr val="tx1">
              <a:alpha val="70000"/>
            </a:schemeClr>
          </a:solidFill>
          <a:latin typeface="Consolas" panose="020B0609020204030204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200" kern="1200" spc="10">
          <a:solidFill>
            <a:schemeClr val="tx1">
              <a:alpha val="70000"/>
            </a:schemeClr>
          </a:solidFill>
          <a:latin typeface="Consolas" panose="020B0609020204030204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200" kern="1200" spc="10">
          <a:solidFill>
            <a:schemeClr val="tx1">
              <a:alpha val="70000"/>
            </a:schemeClr>
          </a:solidFill>
          <a:latin typeface="Consolas" panose="020B0609020204030204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200" kern="1200" spc="10">
          <a:solidFill>
            <a:schemeClr val="tx1">
              <a:alpha val="70000"/>
            </a:schemeClr>
          </a:solidFill>
          <a:latin typeface="Consolas" panose="020B0609020204030204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200" kern="1200" spc="10">
          <a:solidFill>
            <a:schemeClr val="tx1">
              <a:alpha val="70000"/>
            </a:schemeClr>
          </a:solidFill>
          <a:latin typeface="Consolas" panose="020B0609020204030204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네온 3D 원형 아트">
            <a:extLst>
              <a:ext uri="{FF2B5EF4-FFF2-40B4-BE49-F238E27FC236}">
                <a16:creationId xmlns:a16="http://schemas.microsoft.com/office/drawing/2014/main" id="{01011C57-C23B-7936-EBC6-FE5A0C1DCA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28"/>
          <a:stretch/>
        </p:blipFill>
        <p:spPr>
          <a:xfrm>
            <a:off x="20" y="-1"/>
            <a:ext cx="12191980" cy="6858001"/>
          </a:xfrm>
          <a:custGeom>
            <a:avLst/>
            <a:gdLst/>
            <a:ahLst/>
            <a:cxnLst/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4628129" y="6857999"/>
                </a:lnTo>
                <a:lnTo>
                  <a:pt x="4734519" y="6819371"/>
                </a:lnTo>
                <a:cubicBezTo>
                  <a:pt x="4938119" y="6741181"/>
                  <a:pt x="5132935" y="6652933"/>
                  <a:pt x="5315781" y="6551721"/>
                </a:cubicBezTo>
                <a:cubicBezTo>
                  <a:pt x="6619811" y="5830059"/>
                  <a:pt x="6364610" y="4934281"/>
                  <a:pt x="6058656" y="3948664"/>
                </a:cubicBezTo>
                <a:cubicBezTo>
                  <a:pt x="5601502" y="2476708"/>
                  <a:pt x="4958009" y="1222984"/>
                  <a:pt x="2540911" y="827627"/>
                </a:cubicBezTo>
                <a:cubicBezTo>
                  <a:pt x="1760946" y="699982"/>
                  <a:pt x="986522" y="591203"/>
                  <a:pt x="238021" y="541759"/>
                </a:cubicBezTo>
                <a:lnTo>
                  <a:pt x="0" y="529223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CC0148-74C2-77EC-3B3D-9DC41619A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3488913" cy="1524000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dirty="0"/>
              <a:t>경성대 소프트웨어학과</a:t>
            </a:r>
            <a:endParaRPr lang="en-US" altLang="ko-KR" dirty="0"/>
          </a:p>
          <a:p>
            <a:pPr algn="l"/>
            <a:r>
              <a:rPr lang="en-US" altLang="ko-KR" dirty="0"/>
              <a:t>4</a:t>
            </a:r>
            <a:r>
              <a:rPr lang="ko-KR" altLang="en-US" dirty="0"/>
              <a:t>학년 </a:t>
            </a:r>
            <a:r>
              <a:rPr lang="ko-KR" altLang="en-US" dirty="0" err="1"/>
              <a:t>하민우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1726660-0F4F-DC6C-967C-9D8C0CD27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299787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/>
              <a:t>2024</a:t>
            </a:r>
            <a:br>
              <a:rPr lang="en-US" altLang="ko-KR" sz="4400" dirty="0"/>
            </a:br>
            <a:r>
              <a:rPr lang="ko-KR" altLang="en-US" sz="4400" dirty="0"/>
              <a:t>네트워크 </a:t>
            </a:r>
            <a:r>
              <a:rPr lang="en-US" altLang="ko-KR" sz="4400" dirty="0"/>
              <a:t>- 2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159623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211138-9519-6CAD-1576-9825CBE35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3-way handshake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12239F-5F9B-1D22-1636-FBD447E17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395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0DEDD6-BC34-52C6-25A9-24DD26A73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4-way handshake, RST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438CC3-7BB7-D691-7670-DEC124DCD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519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68FF8-7B0F-3FBA-A4B6-C24AA00BB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ARQ Protocol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27041D-6E2D-DC48-84A1-DEF306E20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977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F826D273-7332-66DA-9DCE-2EDFAAD4D4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Layer 3 </a:t>
            </a:r>
            <a:endParaRPr lang="ko-KR" altLang="en-US" dirty="0"/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4FD3139D-811E-04AA-6A66-753832B722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네트워크 계층</a:t>
            </a:r>
            <a:br>
              <a:rPr lang="en-US" altLang="ko-KR" dirty="0"/>
            </a:br>
            <a:r>
              <a:rPr lang="en-US" altLang="ko-KR" dirty="0"/>
              <a:t>(Network Layer)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9722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F826D273-7332-66DA-9DCE-2EDFAAD4D4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Layer 2 </a:t>
            </a:r>
            <a:endParaRPr lang="ko-KR" altLang="en-US" dirty="0"/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4FD3139D-811E-04AA-6A66-753832B722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링크 계층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dirty="0" err="1"/>
              <a:t>DataLink</a:t>
            </a:r>
            <a:r>
              <a:rPr lang="en-US" altLang="ko-KR" dirty="0"/>
              <a:t> Layer)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5904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F826D273-7332-66DA-9DCE-2EDFAAD4D4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Layer 1 </a:t>
            </a:r>
            <a:endParaRPr lang="ko-KR" altLang="en-US" dirty="0"/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4FD3139D-811E-04AA-6A66-753832B722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물리 계층</a:t>
            </a:r>
            <a:br>
              <a:rPr lang="en-US" altLang="ko-KR" dirty="0"/>
            </a:br>
            <a:r>
              <a:rPr lang="en-US" altLang="ko-KR" dirty="0"/>
              <a:t>(Physical Layer)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713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09945-111B-6696-B5D9-E52DF9208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A4DF8E-C263-BFBF-CBDE-A5FF3F697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1347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F826D273-7332-66DA-9DCE-2EDFAAD4D4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Layer 4 </a:t>
            </a:r>
            <a:endParaRPr lang="ko-KR" altLang="en-US" dirty="0"/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4FD3139D-811E-04AA-6A66-753832B722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전송 계층</a:t>
            </a:r>
            <a:br>
              <a:rPr lang="en-US" altLang="ko-KR" dirty="0"/>
            </a:br>
            <a:r>
              <a:rPr lang="en-US" altLang="ko-KR" dirty="0"/>
              <a:t>(Transport Layer)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6938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F8AFE-AB90-4513-A9E7-9CFD60B8F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TCP, UDP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72BADE-34CA-2014-3FA5-33B81DE09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474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4D8BA-380F-3F19-F393-99B71E767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759395-EC2C-0445-27C4-B64B70643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394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E5EB4-8537-5130-69BD-1FECD267B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Multiplexing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38E50B-71DB-100E-AC1C-022AE5C3E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554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BD87A-4D8D-C603-EB8D-673068AB8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20F792-916D-0047-E121-C8239CC4A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850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38F18-6FA0-0B1E-2019-1597F0887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UDP</a:t>
            </a:r>
            <a:r>
              <a:rPr lang="ko-KR" altLang="en-US" dirty="0"/>
              <a:t>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9FBED-2F1A-E107-7238-972DF2A80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672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3C281-FEF9-3C44-E7C0-5C739AD4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흐름제어</a:t>
            </a:r>
            <a:r>
              <a:rPr lang="en-US" altLang="ko-KR" dirty="0"/>
              <a:t>, </a:t>
            </a:r>
            <a:r>
              <a:rPr lang="ko-KR" altLang="en-US" dirty="0"/>
              <a:t>혼잡제어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A9C482-02F9-76FC-47DC-F5E54241D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097685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Custom 4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67</Words>
  <Application>Microsoft Office PowerPoint</Application>
  <PresentationFormat>와이드스크린</PresentationFormat>
  <Paragraphs>21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Malgun Gothic Semilight</vt:lpstr>
      <vt:lpstr>Arial</vt:lpstr>
      <vt:lpstr>Avenir Next LT Pro</vt:lpstr>
      <vt:lpstr>Avenir Next LT Pro Light</vt:lpstr>
      <vt:lpstr>Consolas</vt:lpstr>
      <vt:lpstr>PebbleVTI</vt:lpstr>
      <vt:lpstr>2024 네트워크 - 2</vt:lpstr>
      <vt:lpstr>목차</vt:lpstr>
      <vt:lpstr>Layer 4 </vt:lpstr>
      <vt:lpstr>TCP, UDP</vt:lpstr>
      <vt:lpstr>Port</vt:lpstr>
      <vt:lpstr>Multiplexing</vt:lpstr>
      <vt:lpstr>TCP 구조</vt:lpstr>
      <vt:lpstr>UDP 구조</vt:lpstr>
      <vt:lpstr>흐름제어, 혼잡제어</vt:lpstr>
      <vt:lpstr>3-way handshake</vt:lpstr>
      <vt:lpstr>4-way handshake, RST</vt:lpstr>
      <vt:lpstr>ARQ Protocol</vt:lpstr>
      <vt:lpstr>Layer 3 </vt:lpstr>
      <vt:lpstr>Layer 2 </vt:lpstr>
      <vt:lpstr>Layer 1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 네트워크</dc:title>
  <dc:creator>MinU Ha</dc:creator>
  <cp:lastModifiedBy>MinU Ha</cp:lastModifiedBy>
  <cp:revision>10</cp:revision>
  <dcterms:created xsi:type="dcterms:W3CDTF">2024-01-24T09:57:18Z</dcterms:created>
  <dcterms:modified xsi:type="dcterms:W3CDTF">2024-01-30T13:54:22Z</dcterms:modified>
</cp:coreProperties>
</file>