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0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- 1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E12B-5EFB-D96E-0CC5-ADB58676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3 (Network)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52B2C-3844-B0DA-A883-53396986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1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E4ECD-1B54-2461-1F71-4DF8B0F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4 (Transport)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CC6ED-3E9A-BC51-02BB-707B8646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2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69B4-70AC-3967-1993-364D114A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5 (Application)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2DF04-6663-F2FD-2679-9C0928B4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1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Internet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9CC5-82DB-BCB2-9E6D-02E3089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F2D-3BC1-5EF1-6566-5E850637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F948C-9CE4-8195-1422-343A4CC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네트워크의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C52DF-1558-7DCC-2101-20A7E121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1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2956C-BC27-231C-311C-96284257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888B9-5AAA-804D-4EF6-582D574E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54B4-F2DB-FE01-2609-1396C62F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(OSI 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757A-BE5B-C755-75F8-7081E04B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1B9AE-B83B-AD87-FFBF-4F640EDD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1 (Physical)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CCD3-766A-7659-24A3-2BA7FA68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5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E545-A2D4-A77D-EAEE-09BD405B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2 (Data Link)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A161-055E-6010-546E-8E5EF611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2539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</Words>
  <Application>Microsoft Office PowerPoint</Application>
  <PresentationFormat>와이드스크린</PresentationFormat>
  <Paragraphs>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- 1</vt:lpstr>
      <vt:lpstr>목차</vt:lpstr>
      <vt:lpstr>Internet</vt:lpstr>
      <vt:lpstr>End System</vt:lpstr>
      <vt:lpstr>다양한 네트워크의 형태</vt:lpstr>
      <vt:lpstr>Protocol</vt:lpstr>
      <vt:lpstr>Layer (OSI 7)</vt:lpstr>
      <vt:lpstr>Layer 1 (Physical)</vt:lpstr>
      <vt:lpstr>Layer 2 (Data Link)</vt:lpstr>
      <vt:lpstr>Layer 3 (Network)</vt:lpstr>
      <vt:lpstr>Layer 4 (Transport)</vt:lpstr>
      <vt:lpstr>Layer 5 (Application)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13</cp:revision>
  <dcterms:created xsi:type="dcterms:W3CDTF">2024-01-24T09:57:18Z</dcterms:created>
  <dcterms:modified xsi:type="dcterms:W3CDTF">2024-01-24T10:32:02Z</dcterms:modified>
</cp:coreProperties>
</file>