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7" r:id="rId19"/>
    <p:sldId id="278" r:id="rId20"/>
    <p:sldId id="279" r:id="rId21"/>
    <p:sldId id="280" r:id="rId22"/>
    <p:sldId id="284" r:id="rId23"/>
    <p:sldId id="285" r:id="rId24"/>
    <p:sldId id="286" r:id="rId25"/>
    <p:sldId id="287" r:id="rId26"/>
    <p:sldId id="288" r:id="rId27"/>
    <p:sldId id="294" r:id="rId28"/>
    <p:sldId id="289" r:id="rId29"/>
    <p:sldId id="290" r:id="rId30"/>
    <p:sldId id="291" r:id="rId31"/>
    <p:sldId id="292" r:id="rId32"/>
    <p:sldId id="293" r:id="rId33"/>
    <p:sldId id="295" r:id="rId34"/>
    <p:sldId id="296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DAAF9A-1F72-4228-9A3A-1DBCC14B0D8C}" v="184" dt="2023-06-10T15:24:58.450"/>
    <p1510:client id="{46948064-CE61-4297-88F7-7A625546CDCC}" v="1009" dt="2023-06-11T10:45:44.731"/>
    <p1510:client id="{76224E46-2CFE-490A-B29E-310DF29D8083}" v="139" dt="2023-06-11T11:56:33.290"/>
    <p1510:client id="{7F87CDB7-46AF-406B-894D-1F1C95886251}" v="324" dt="2023-06-11T16:32:19.247"/>
    <p1510:client id="{EBA758C9-C791-4F0F-835F-F79A74ADD7A3}" v="706" dt="2023-06-11T11:19:46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ovenapp.io/view/rpT6plbK92IpcwsvfbVkngc5e5hMCAmW/" TargetMode="External"/><Relationship Id="rId1" Type="http://schemas.openxmlformats.org/officeDocument/2006/relationships/hyperlink" Target="https://github.com/ks2019975070/GS25ManagementApp" TargetMode="Externa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2019975070/GS25ManagementApp" TargetMode="External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hyperlink" Target="https://ovenapp.io/view/rpT6plbK92IpcwsvfbVkngc5e5hMCAmW/" TargetMode="External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E8103D-1561-49B4-B24F-9D9CCB01867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1C7621A-E9D0-4B2F-B2F7-E81B59C244C7}">
      <dgm:prSet/>
      <dgm:spPr/>
      <dgm:t>
        <a:bodyPr/>
        <a:lstStyle/>
        <a:p>
          <a:r>
            <a:rPr lang="en-US"/>
            <a:t>GS25ManagementApp</a:t>
          </a:r>
          <a:r>
            <a:rPr lang="ko-KR"/>
            <a:t>은 사용자들이 개인 계정을 생성하거나 이미 가입한 계정으로 로그인할 수 있는 기능을 제공합니다. 이를 위해 LoginForm 안에 public </a:t>
          </a:r>
          <a:r>
            <a:rPr lang="en-US"/>
            <a:t>DBConnection</a:t>
          </a:r>
          <a:r>
            <a:rPr lang="ko-KR"/>
            <a:t> 클래스를 생성하여 다른 Form에서도 간편하게 DB 연결을 할 수 있도록 설정되어 있습니다.</a:t>
          </a:r>
          <a:endParaRPr lang="en-US"/>
        </a:p>
      </dgm:t>
    </dgm:pt>
    <dgm:pt modelId="{A23B3096-C33C-4448-A5F0-65BC24414F49}" type="parTrans" cxnId="{4AD28EA9-85A6-4153-9667-3D66598AA28B}">
      <dgm:prSet/>
      <dgm:spPr/>
      <dgm:t>
        <a:bodyPr/>
        <a:lstStyle/>
        <a:p>
          <a:endParaRPr lang="en-US"/>
        </a:p>
      </dgm:t>
    </dgm:pt>
    <dgm:pt modelId="{33DCFA48-1A3A-44B7-A6B7-67D11FBCA082}" type="sibTrans" cxnId="{4AD28EA9-85A6-4153-9667-3D66598AA28B}">
      <dgm:prSet/>
      <dgm:spPr/>
      <dgm:t>
        <a:bodyPr/>
        <a:lstStyle/>
        <a:p>
          <a:endParaRPr lang="en-US"/>
        </a:p>
      </dgm:t>
    </dgm:pt>
    <dgm:pt modelId="{46DB9BD0-6A97-4CEA-BEBD-E2CF1C85B8D7}">
      <dgm:prSet/>
      <dgm:spPr/>
      <dgm:t>
        <a:bodyPr/>
        <a:lstStyle/>
        <a:p>
          <a:r>
            <a:rPr lang="ko-KR"/>
            <a:t>로그인 과정에서는 사용자가 아이디와 비밀번호를 입력해야 합니다. 만약 입력하지 않으면 아이디와 비밀번호를 입력하라는 메시지 박스가 표시됩니다. 이후, 사용자가 입력한 아이디와 비밀번호를 'GS25' 데이터베이스의 'worker' 테이블과 비교하여 일치하는 경우 MainForm으로 이동합니다.</a:t>
          </a:r>
          <a:endParaRPr lang="en-US"/>
        </a:p>
      </dgm:t>
    </dgm:pt>
    <dgm:pt modelId="{43C1554B-8685-4100-9EB4-5A920EDEE318}" type="parTrans" cxnId="{E6958DBF-958E-4161-88E8-BD798758EF7C}">
      <dgm:prSet/>
      <dgm:spPr/>
      <dgm:t>
        <a:bodyPr/>
        <a:lstStyle/>
        <a:p>
          <a:endParaRPr lang="en-US"/>
        </a:p>
      </dgm:t>
    </dgm:pt>
    <dgm:pt modelId="{A0C67B1D-862B-4314-A820-5571D5CF39E8}" type="sibTrans" cxnId="{E6958DBF-958E-4161-88E8-BD798758EF7C}">
      <dgm:prSet/>
      <dgm:spPr/>
      <dgm:t>
        <a:bodyPr/>
        <a:lstStyle/>
        <a:p>
          <a:endParaRPr lang="en-US"/>
        </a:p>
      </dgm:t>
    </dgm:pt>
    <dgm:pt modelId="{D1A6C37B-A7F5-4583-8656-AB3F7D10EB91}">
      <dgm:prSet/>
      <dgm:spPr/>
      <dgm:t>
        <a:bodyPr/>
        <a:lstStyle/>
        <a:p>
          <a:r>
            <a:rPr lang="ko-KR"/>
            <a:t>회원가입 버튼을 클릭하면 </a:t>
          </a:r>
          <a:r>
            <a:rPr lang="en-US"/>
            <a:t>JoinForm</a:t>
          </a:r>
          <a:r>
            <a:rPr lang="ko-KR"/>
            <a:t>이 나타나며</a:t>
          </a:r>
          <a:r>
            <a:rPr lang="en-US"/>
            <a:t>,</a:t>
          </a:r>
          <a:r>
            <a:rPr lang="ko-KR"/>
            <a:t> 개인 정보를 입력하여 계정을 생성할 수 있습니다. </a:t>
          </a:r>
          <a:r>
            <a:rPr lang="en-US"/>
            <a:t>JoinForm</a:t>
          </a:r>
          <a:r>
            <a:rPr lang="ko-KR"/>
            <a:t>에서는 이름</a:t>
          </a:r>
          <a:r>
            <a:rPr lang="en-US"/>
            <a:t>,</a:t>
          </a:r>
          <a:r>
            <a:rPr lang="ko-KR"/>
            <a:t> 전화번호</a:t>
          </a:r>
          <a:r>
            <a:rPr lang="en-US"/>
            <a:t>(</a:t>
          </a:r>
          <a:r>
            <a:rPr lang="ko-KR"/>
            <a:t>아이디</a:t>
          </a:r>
          <a:r>
            <a:rPr lang="en-US"/>
            <a:t>),</a:t>
          </a:r>
          <a:r>
            <a:rPr lang="ko-KR"/>
            <a:t> 비밀번호</a:t>
          </a:r>
          <a:r>
            <a:rPr lang="en-US"/>
            <a:t>,</a:t>
          </a:r>
          <a:r>
            <a:rPr lang="ko-KR"/>
            <a:t> 직급</a:t>
          </a:r>
          <a:r>
            <a:rPr lang="en-US"/>
            <a:t>,</a:t>
          </a:r>
          <a:r>
            <a:rPr lang="ko-KR"/>
            <a:t> 근무 시간대</a:t>
          </a:r>
          <a:r>
            <a:rPr lang="en-US"/>
            <a:t>,</a:t>
          </a:r>
          <a:r>
            <a:rPr lang="ko-KR"/>
            <a:t> 근무 시작 날짜를 입력받습니다</a:t>
          </a:r>
          <a:r>
            <a:rPr lang="en-US"/>
            <a:t>.</a:t>
          </a:r>
          <a:r>
            <a:rPr lang="ko-KR"/>
            <a:t> 직급과 근무 시간대는 체크박스와 콤보박스를 이용하여 한 가지만 선택할 수 있도록 구성되어 있습니다</a:t>
          </a:r>
          <a:r>
            <a:rPr lang="en-US"/>
            <a:t>.</a:t>
          </a:r>
        </a:p>
      </dgm:t>
    </dgm:pt>
    <dgm:pt modelId="{DB22100A-5EB5-4597-86DC-B6B56EFE584C}" type="parTrans" cxnId="{C2EBAC41-710A-4260-8FE3-A24AAA922E9F}">
      <dgm:prSet/>
      <dgm:spPr/>
      <dgm:t>
        <a:bodyPr/>
        <a:lstStyle/>
        <a:p>
          <a:endParaRPr lang="en-US"/>
        </a:p>
      </dgm:t>
    </dgm:pt>
    <dgm:pt modelId="{A4C21125-8F7B-470F-8446-B669697745A3}" type="sibTrans" cxnId="{C2EBAC41-710A-4260-8FE3-A24AAA922E9F}">
      <dgm:prSet/>
      <dgm:spPr/>
      <dgm:t>
        <a:bodyPr/>
        <a:lstStyle/>
        <a:p>
          <a:endParaRPr lang="en-US"/>
        </a:p>
      </dgm:t>
    </dgm:pt>
    <dgm:pt modelId="{5C3C5E01-3207-4081-B246-B955B051054C}">
      <dgm:prSet/>
      <dgm:spPr/>
      <dgm:t>
        <a:bodyPr/>
        <a:lstStyle/>
        <a:p>
          <a:r>
            <a:rPr lang="ko-KR"/>
            <a:t>비밀번호를 잊어버린 경우에는 </a:t>
          </a:r>
          <a:r>
            <a:rPr lang="en-US"/>
            <a:t>"</a:t>
          </a:r>
          <a:r>
            <a:rPr lang="ko-KR"/>
            <a:t>비밀번호를 잊어버리셨나요</a:t>
          </a:r>
          <a:r>
            <a:rPr lang="en-US"/>
            <a:t>?"</a:t>
          </a:r>
          <a:r>
            <a:rPr lang="ko-KR"/>
            <a:t>라는 레이블을 클릭하면 이름과 전화번호를 입력받아 해당 정보를 기반으로 비밀번호를 알려주는 기능이 제공됩니다</a:t>
          </a:r>
          <a:r>
            <a:rPr lang="en-US"/>
            <a:t>.</a:t>
          </a:r>
        </a:p>
      </dgm:t>
    </dgm:pt>
    <dgm:pt modelId="{51AD9802-1817-4AEF-8A7A-74282D49874A}" type="parTrans" cxnId="{A72C3A9F-7FF9-4F67-8702-04BC49820B3E}">
      <dgm:prSet/>
      <dgm:spPr/>
      <dgm:t>
        <a:bodyPr/>
        <a:lstStyle/>
        <a:p>
          <a:endParaRPr lang="en-US"/>
        </a:p>
      </dgm:t>
    </dgm:pt>
    <dgm:pt modelId="{CF834B16-6891-461B-AF67-F540CCF29CCA}" type="sibTrans" cxnId="{A72C3A9F-7FF9-4F67-8702-04BC49820B3E}">
      <dgm:prSet/>
      <dgm:spPr/>
      <dgm:t>
        <a:bodyPr/>
        <a:lstStyle/>
        <a:p>
          <a:endParaRPr lang="en-US"/>
        </a:p>
      </dgm:t>
    </dgm:pt>
    <dgm:pt modelId="{D69FC697-FE73-4ABD-966D-4BB28777CB81}">
      <dgm:prSet/>
      <dgm:spPr/>
      <dgm:t>
        <a:bodyPr/>
        <a:lstStyle/>
        <a:p>
          <a:r>
            <a:rPr lang="en-US"/>
            <a:t>GS25ManagementApp</a:t>
          </a:r>
          <a:r>
            <a:rPr lang="ko-KR"/>
            <a:t>은 사용자 친화적인 인터페이스와 간편한 로그인 및 회원가입 과정을 통해 사용자들이 손쉽게 애플리케이션을 이용할 수 있도록 하고 있습니다</a:t>
          </a:r>
          <a:r>
            <a:rPr lang="en-US"/>
            <a:t>. </a:t>
          </a:r>
        </a:p>
      </dgm:t>
    </dgm:pt>
    <dgm:pt modelId="{C7E6E650-FFD1-4964-8A42-C9267D14D636}" type="parTrans" cxnId="{EA661901-0A3E-4B95-B559-01D5A2EC4E3C}">
      <dgm:prSet/>
      <dgm:spPr/>
      <dgm:t>
        <a:bodyPr/>
        <a:lstStyle/>
        <a:p>
          <a:endParaRPr lang="en-US"/>
        </a:p>
      </dgm:t>
    </dgm:pt>
    <dgm:pt modelId="{2FFA6D3E-95A3-4460-B320-09BBA8D655A0}" type="sibTrans" cxnId="{EA661901-0A3E-4B95-B559-01D5A2EC4E3C}">
      <dgm:prSet/>
      <dgm:spPr/>
      <dgm:t>
        <a:bodyPr/>
        <a:lstStyle/>
        <a:p>
          <a:endParaRPr lang="en-US"/>
        </a:p>
      </dgm:t>
    </dgm:pt>
    <dgm:pt modelId="{809B7BCD-A232-444C-B676-EBC70F6AC762}" type="pres">
      <dgm:prSet presAssocID="{65E8103D-1561-49B4-B24F-9D9CCB018678}" presName="vert0" presStyleCnt="0">
        <dgm:presLayoutVars>
          <dgm:dir/>
          <dgm:animOne val="branch"/>
          <dgm:animLvl val="lvl"/>
        </dgm:presLayoutVars>
      </dgm:prSet>
      <dgm:spPr/>
    </dgm:pt>
    <dgm:pt modelId="{4AB1753B-0DC8-434A-A655-FBA0B2000B8A}" type="pres">
      <dgm:prSet presAssocID="{B1C7621A-E9D0-4B2F-B2F7-E81B59C244C7}" presName="thickLine" presStyleLbl="alignNode1" presStyleIdx="0" presStyleCnt="5"/>
      <dgm:spPr/>
    </dgm:pt>
    <dgm:pt modelId="{953969B8-E9BC-4D0C-A73E-E8068C80996A}" type="pres">
      <dgm:prSet presAssocID="{B1C7621A-E9D0-4B2F-B2F7-E81B59C244C7}" presName="horz1" presStyleCnt="0"/>
      <dgm:spPr/>
    </dgm:pt>
    <dgm:pt modelId="{326EAF4F-4250-4E91-A40C-D570D977EF4F}" type="pres">
      <dgm:prSet presAssocID="{B1C7621A-E9D0-4B2F-B2F7-E81B59C244C7}" presName="tx1" presStyleLbl="revTx" presStyleIdx="0" presStyleCnt="5"/>
      <dgm:spPr/>
    </dgm:pt>
    <dgm:pt modelId="{07E3E6A9-A9D9-4073-967A-2EDCB7540D46}" type="pres">
      <dgm:prSet presAssocID="{B1C7621A-E9D0-4B2F-B2F7-E81B59C244C7}" presName="vert1" presStyleCnt="0"/>
      <dgm:spPr/>
    </dgm:pt>
    <dgm:pt modelId="{8B49D12E-4A85-493D-BC1F-1CA8C87DAE87}" type="pres">
      <dgm:prSet presAssocID="{46DB9BD0-6A97-4CEA-BEBD-E2CF1C85B8D7}" presName="thickLine" presStyleLbl="alignNode1" presStyleIdx="1" presStyleCnt="5"/>
      <dgm:spPr/>
    </dgm:pt>
    <dgm:pt modelId="{430E155F-BCFE-4ADF-ADAA-3CB108A66CF4}" type="pres">
      <dgm:prSet presAssocID="{46DB9BD0-6A97-4CEA-BEBD-E2CF1C85B8D7}" presName="horz1" presStyleCnt="0"/>
      <dgm:spPr/>
    </dgm:pt>
    <dgm:pt modelId="{90764CD7-28D3-4FF3-AE15-153E7E3EFCEF}" type="pres">
      <dgm:prSet presAssocID="{46DB9BD0-6A97-4CEA-BEBD-E2CF1C85B8D7}" presName="tx1" presStyleLbl="revTx" presStyleIdx="1" presStyleCnt="5"/>
      <dgm:spPr/>
    </dgm:pt>
    <dgm:pt modelId="{BCBF76DC-C30C-4F9A-9FF2-97607C862572}" type="pres">
      <dgm:prSet presAssocID="{46DB9BD0-6A97-4CEA-BEBD-E2CF1C85B8D7}" presName="vert1" presStyleCnt="0"/>
      <dgm:spPr/>
    </dgm:pt>
    <dgm:pt modelId="{36EE8972-45A3-4236-81C1-881C0F3BACD8}" type="pres">
      <dgm:prSet presAssocID="{D1A6C37B-A7F5-4583-8656-AB3F7D10EB91}" presName="thickLine" presStyleLbl="alignNode1" presStyleIdx="2" presStyleCnt="5"/>
      <dgm:spPr/>
    </dgm:pt>
    <dgm:pt modelId="{B5BF7426-BF3C-45DF-B11D-BC85FE53D4B5}" type="pres">
      <dgm:prSet presAssocID="{D1A6C37B-A7F5-4583-8656-AB3F7D10EB91}" presName="horz1" presStyleCnt="0"/>
      <dgm:spPr/>
    </dgm:pt>
    <dgm:pt modelId="{3D10CCB1-0D96-4E3F-9923-B30BB9262595}" type="pres">
      <dgm:prSet presAssocID="{D1A6C37B-A7F5-4583-8656-AB3F7D10EB91}" presName="tx1" presStyleLbl="revTx" presStyleIdx="2" presStyleCnt="5"/>
      <dgm:spPr/>
    </dgm:pt>
    <dgm:pt modelId="{BC4B57F4-15A6-4F43-A706-6D7445169B47}" type="pres">
      <dgm:prSet presAssocID="{D1A6C37B-A7F5-4583-8656-AB3F7D10EB91}" presName="vert1" presStyleCnt="0"/>
      <dgm:spPr/>
    </dgm:pt>
    <dgm:pt modelId="{80AA0068-8CC4-4C6A-8FBF-5394F27A01A4}" type="pres">
      <dgm:prSet presAssocID="{5C3C5E01-3207-4081-B246-B955B051054C}" presName="thickLine" presStyleLbl="alignNode1" presStyleIdx="3" presStyleCnt="5"/>
      <dgm:spPr/>
    </dgm:pt>
    <dgm:pt modelId="{CC9F5CAE-5569-4A21-B53A-7C97A912DB51}" type="pres">
      <dgm:prSet presAssocID="{5C3C5E01-3207-4081-B246-B955B051054C}" presName="horz1" presStyleCnt="0"/>
      <dgm:spPr/>
    </dgm:pt>
    <dgm:pt modelId="{9E05429D-373F-446E-837C-F17898DF21CB}" type="pres">
      <dgm:prSet presAssocID="{5C3C5E01-3207-4081-B246-B955B051054C}" presName="tx1" presStyleLbl="revTx" presStyleIdx="3" presStyleCnt="5"/>
      <dgm:spPr/>
    </dgm:pt>
    <dgm:pt modelId="{C0347230-5BD6-4320-B614-5CF253806AD4}" type="pres">
      <dgm:prSet presAssocID="{5C3C5E01-3207-4081-B246-B955B051054C}" presName="vert1" presStyleCnt="0"/>
      <dgm:spPr/>
    </dgm:pt>
    <dgm:pt modelId="{9A74A175-D564-4630-BD0C-59D0532B1D7B}" type="pres">
      <dgm:prSet presAssocID="{D69FC697-FE73-4ABD-966D-4BB28777CB81}" presName="thickLine" presStyleLbl="alignNode1" presStyleIdx="4" presStyleCnt="5"/>
      <dgm:spPr/>
    </dgm:pt>
    <dgm:pt modelId="{29165A83-BE60-4A08-89B9-2F81F6D01AF7}" type="pres">
      <dgm:prSet presAssocID="{D69FC697-FE73-4ABD-966D-4BB28777CB81}" presName="horz1" presStyleCnt="0"/>
      <dgm:spPr/>
    </dgm:pt>
    <dgm:pt modelId="{9EADC415-047B-439B-BEF1-694CAA50628C}" type="pres">
      <dgm:prSet presAssocID="{D69FC697-FE73-4ABD-966D-4BB28777CB81}" presName="tx1" presStyleLbl="revTx" presStyleIdx="4" presStyleCnt="5"/>
      <dgm:spPr/>
    </dgm:pt>
    <dgm:pt modelId="{352ED7FE-D109-47FD-BDE7-031867077705}" type="pres">
      <dgm:prSet presAssocID="{D69FC697-FE73-4ABD-966D-4BB28777CB81}" presName="vert1" presStyleCnt="0"/>
      <dgm:spPr/>
    </dgm:pt>
  </dgm:ptLst>
  <dgm:cxnLst>
    <dgm:cxn modelId="{EA661901-0A3E-4B95-B559-01D5A2EC4E3C}" srcId="{65E8103D-1561-49B4-B24F-9D9CCB018678}" destId="{D69FC697-FE73-4ABD-966D-4BB28777CB81}" srcOrd="4" destOrd="0" parTransId="{C7E6E650-FFD1-4964-8A42-C9267D14D636}" sibTransId="{2FFA6D3E-95A3-4460-B320-09BBA8D655A0}"/>
    <dgm:cxn modelId="{ACCF1739-ABE5-4422-A5FF-1C2B4703A17E}" type="presOf" srcId="{D1A6C37B-A7F5-4583-8656-AB3F7D10EB91}" destId="{3D10CCB1-0D96-4E3F-9923-B30BB9262595}" srcOrd="0" destOrd="0" presId="urn:microsoft.com/office/officeart/2008/layout/LinedList"/>
    <dgm:cxn modelId="{23053A40-3675-4B2A-9F41-87552DDC4E83}" type="presOf" srcId="{65E8103D-1561-49B4-B24F-9D9CCB018678}" destId="{809B7BCD-A232-444C-B676-EBC70F6AC762}" srcOrd="0" destOrd="0" presId="urn:microsoft.com/office/officeart/2008/layout/LinedList"/>
    <dgm:cxn modelId="{C2EBAC41-710A-4260-8FE3-A24AAA922E9F}" srcId="{65E8103D-1561-49B4-B24F-9D9CCB018678}" destId="{D1A6C37B-A7F5-4583-8656-AB3F7D10EB91}" srcOrd="2" destOrd="0" parTransId="{DB22100A-5EB5-4597-86DC-B6B56EFE584C}" sibTransId="{A4C21125-8F7B-470F-8446-B669697745A3}"/>
    <dgm:cxn modelId="{FAF96A87-F2A1-4CD0-A678-A960EE9032A1}" type="presOf" srcId="{B1C7621A-E9D0-4B2F-B2F7-E81B59C244C7}" destId="{326EAF4F-4250-4E91-A40C-D570D977EF4F}" srcOrd="0" destOrd="0" presId="urn:microsoft.com/office/officeart/2008/layout/LinedList"/>
    <dgm:cxn modelId="{9BA23289-D71D-4355-A7D5-D0016322B282}" type="presOf" srcId="{D69FC697-FE73-4ABD-966D-4BB28777CB81}" destId="{9EADC415-047B-439B-BEF1-694CAA50628C}" srcOrd="0" destOrd="0" presId="urn:microsoft.com/office/officeart/2008/layout/LinedList"/>
    <dgm:cxn modelId="{AC91E599-4CD7-47D6-A7AA-19F4070B9381}" type="presOf" srcId="{46DB9BD0-6A97-4CEA-BEBD-E2CF1C85B8D7}" destId="{90764CD7-28D3-4FF3-AE15-153E7E3EFCEF}" srcOrd="0" destOrd="0" presId="urn:microsoft.com/office/officeart/2008/layout/LinedList"/>
    <dgm:cxn modelId="{A72C3A9F-7FF9-4F67-8702-04BC49820B3E}" srcId="{65E8103D-1561-49B4-B24F-9D9CCB018678}" destId="{5C3C5E01-3207-4081-B246-B955B051054C}" srcOrd="3" destOrd="0" parTransId="{51AD9802-1817-4AEF-8A7A-74282D49874A}" sibTransId="{CF834B16-6891-461B-AF67-F540CCF29CCA}"/>
    <dgm:cxn modelId="{4AD28EA9-85A6-4153-9667-3D66598AA28B}" srcId="{65E8103D-1561-49B4-B24F-9D9CCB018678}" destId="{B1C7621A-E9D0-4B2F-B2F7-E81B59C244C7}" srcOrd="0" destOrd="0" parTransId="{A23B3096-C33C-4448-A5F0-65BC24414F49}" sibTransId="{33DCFA48-1A3A-44B7-A6B7-67D11FBCA082}"/>
    <dgm:cxn modelId="{A2B6ABAE-0799-4331-A3B2-8B8E50422AEF}" type="presOf" srcId="{5C3C5E01-3207-4081-B246-B955B051054C}" destId="{9E05429D-373F-446E-837C-F17898DF21CB}" srcOrd="0" destOrd="0" presId="urn:microsoft.com/office/officeart/2008/layout/LinedList"/>
    <dgm:cxn modelId="{E6958DBF-958E-4161-88E8-BD798758EF7C}" srcId="{65E8103D-1561-49B4-B24F-9D9CCB018678}" destId="{46DB9BD0-6A97-4CEA-BEBD-E2CF1C85B8D7}" srcOrd="1" destOrd="0" parTransId="{43C1554B-8685-4100-9EB4-5A920EDEE318}" sibTransId="{A0C67B1D-862B-4314-A820-5571D5CF39E8}"/>
    <dgm:cxn modelId="{6CE8ED7A-C784-45DC-96E5-10401B69C5EF}" type="presParOf" srcId="{809B7BCD-A232-444C-B676-EBC70F6AC762}" destId="{4AB1753B-0DC8-434A-A655-FBA0B2000B8A}" srcOrd="0" destOrd="0" presId="urn:microsoft.com/office/officeart/2008/layout/LinedList"/>
    <dgm:cxn modelId="{8BBC2049-1325-4604-A184-89A96FFF551C}" type="presParOf" srcId="{809B7BCD-A232-444C-B676-EBC70F6AC762}" destId="{953969B8-E9BC-4D0C-A73E-E8068C80996A}" srcOrd="1" destOrd="0" presId="urn:microsoft.com/office/officeart/2008/layout/LinedList"/>
    <dgm:cxn modelId="{C1F8D82D-9095-4C31-A887-B63F8E42F7D6}" type="presParOf" srcId="{953969B8-E9BC-4D0C-A73E-E8068C80996A}" destId="{326EAF4F-4250-4E91-A40C-D570D977EF4F}" srcOrd="0" destOrd="0" presId="urn:microsoft.com/office/officeart/2008/layout/LinedList"/>
    <dgm:cxn modelId="{C20F3DA0-10A2-4EC7-A05C-C9243DD3CD1D}" type="presParOf" srcId="{953969B8-E9BC-4D0C-A73E-E8068C80996A}" destId="{07E3E6A9-A9D9-4073-967A-2EDCB7540D46}" srcOrd="1" destOrd="0" presId="urn:microsoft.com/office/officeart/2008/layout/LinedList"/>
    <dgm:cxn modelId="{4C05E29F-244E-4238-AE98-75062312F552}" type="presParOf" srcId="{809B7BCD-A232-444C-B676-EBC70F6AC762}" destId="{8B49D12E-4A85-493D-BC1F-1CA8C87DAE87}" srcOrd="2" destOrd="0" presId="urn:microsoft.com/office/officeart/2008/layout/LinedList"/>
    <dgm:cxn modelId="{21AFFA19-2363-4443-B5F9-8505A117EC0D}" type="presParOf" srcId="{809B7BCD-A232-444C-B676-EBC70F6AC762}" destId="{430E155F-BCFE-4ADF-ADAA-3CB108A66CF4}" srcOrd="3" destOrd="0" presId="urn:microsoft.com/office/officeart/2008/layout/LinedList"/>
    <dgm:cxn modelId="{DC649803-076F-46EF-97E1-0E03D86DE2CF}" type="presParOf" srcId="{430E155F-BCFE-4ADF-ADAA-3CB108A66CF4}" destId="{90764CD7-28D3-4FF3-AE15-153E7E3EFCEF}" srcOrd="0" destOrd="0" presId="urn:microsoft.com/office/officeart/2008/layout/LinedList"/>
    <dgm:cxn modelId="{E505E08B-DD30-4C40-99D6-EDE9F3BC6A0A}" type="presParOf" srcId="{430E155F-BCFE-4ADF-ADAA-3CB108A66CF4}" destId="{BCBF76DC-C30C-4F9A-9FF2-97607C862572}" srcOrd="1" destOrd="0" presId="urn:microsoft.com/office/officeart/2008/layout/LinedList"/>
    <dgm:cxn modelId="{78319A1D-2AE7-4BFF-B16E-EF4435830B01}" type="presParOf" srcId="{809B7BCD-A232-444C-B676-EBC70F6AC762}" destId="{36EE8972-45A3-4236-81C1-881C0F3BACD8}" srcOrd="4" destOrd="0" presId="urn:microsoft.com/office/officeart/2008/layout/LinedList"/>
    <dgm:cxn modelId="{FCE53B34-DCFC-44F1-BCFD-A9E57A6FDB3D}" type="presParOf" srcId="{809B7BCD-A232-444C-B676-EBC70F6AC762}" destId="{B5BF7426-BF3C-45DF-B11D-BC85FE53D4B5}" srcOrd="5" destOrd="0" presId="urn:microsoft.com/office/officeart/2008/layout/LinedList"/>
    <dgm:cxn modelId="{AC09968C-4C9C-4262-BBF1-002B13C00E18}" type="presParOf" srcId="{B5BF7426-BF3C-45DF-B11D-BC85FE53D4B5}" destId="{3D10CCB1-0D96-4E3F-9923-B30BB9262595}" srcOrd="0" destOrd="0" presId="urn:microsoft.com/office/officeart/2008/layout/LinedList"/>
    <dgm:cxn modelId="{99839379-70FF-4E10-AECB-47A6D4DCD661}" type="presParOf" srcId="{B5BF7426-BF3C-45DF-B11D-BC85FE53D4B5}" destId="{BC4B57F4-15A6-4F43-A706-6D7445169B47}" srcOrd="1" destOrd="0" presId="urn:microsoft.com/office/officeart/2008/layout/LinedList"/>
    <dgm:cxn modelId="{0EDE4D3E-1761-40B5-AF4E-7F23F35034C7}" type="presParOf" srcId="{809B7BCD-A232-444C-B676-EBC70F6AC762}" destId="{80AA0068-8CC4-4C6A-8FBF-5394F27A01A4}" srcOrd="6" destOrd="0" presId="urn:microsoft.com/office/officeart/2008/layout/LinedList"/>
    <dgm:cxn modelId="{12CCD69B-EEF0-451A-856A-37C37FC24785}" type="presParOf" srcId="{809B7BCD-A232-444C-B676-EBC70F6AC762}" destId="{CC9F5CAE-5569-4A21-B53A-7C97A912DB51}" srcOrd="7" destOrd="0" presId="urn:microsoft.com/office/officeart/2008/layout/LinedList"/>
    <dgm:cxn modelId="{114A85EB-CD55-4863-90E8-CECD6BBEF8D8}" type="presParOf" srcId="{CC9F5CAE-5569-4A21-B53A-7C97A912DB51}" destId="{9E05429D-373F-446E-837C-F17898DF21CB}" srcOrd="0" destOrd="0" presId="urn:microsoft.com/office/officeart/2008/layout/LinedList"/>
    <dgm:cxn modelId="{2FA2586C-4101-4CCD-913D-88ED6BF2863B}" type="presParOf" srcId="{CC9F5CAE-5569-4A21-B53A-7C97A912DB51}" destId="{C0347230-5BD6-4320-B614-5CF253806AD4}" srcOrd="1" destOrd="0" presId="urn:microsoft.com/office/officeart/2008/layout/LinedList"/>
    <dgm:cxn modelId="{EC78230F-2EF6-4A05-99A4-C77B715E0CCF}" type="presParOf" srcId="{809B7BCD-A232-444C-B676-EBC70F6AC762}" destId="{9A74A175-D564-4630-BD0C-59D0532B1D7B}" srcOrd="8" destOrd="0" presId="urn:microsoft.com/office/officeart/2008/layout/LinedList"/>
    <dgm:cxn modelId="{A2364134-599C-435E-8E62-554ABABB4364}" type="presParOf" srcId="{809B7BCD-A232-444C-B676-EBC70F6AC762}" destId="{29165A83-BE60-4A08-89B9-2F81F6D01AF7}" srcOrd="9" destOrd="0" presId="urn:microsoft.com/office/officeart/2008/layout/LinedList"/>
    <dgm:cxn modelId="{EC353B9B-393F-4B30-9077-D0EBAF7DA9FD}" type="presParOf" srcId="{29165A83-BE60-4A08-89B9-2F81F6D01AF7}" destId="{9EADC415-047B-439B-BEF1-694CAA50628C}" srcOrd="0" destOrd="0" presId="urn:microsoft.com/office/officeart/2008/layout/LinedList"/>
    <dgm:cxn modelId="{2BCFAFA6-7A8A-44C9-90F1-81B46FDF235F}" type="presParOf" srcId="{29165A83-BE60-4A08-89B9-2F81F6D01AF7}" destId="{352ED7FE-D109-47FD-BDE7-0318670777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CCEF515-ED02-48AF-9903-6B9ACECDBBB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A71FA2-6E19-4888-B660-79A31D385604}">
      <dgm:prSet/>
      <dgm:spPr/>
      <dgm:t>
        <a:bodyPr/>
        <a:lstStyle/>
        <a:p>
          <a:r>
            <a:rPr lang="ko-KR" b="1"/>
            <a:t>판매 내역 기록</a:t>
          </a:r>
          <a:r>
            <a:rPr lang="en-US"/>
            <a:t>:</a:t>
          </a:r>
          <a:r>
            <a:rPr lang="ko-KR"/>
            <a:t> 매장에서 발생한 판매 내역을 실시간으로 기록합니다. 각각의 판매 내역은 상품 정보, 판매량, 가격 등을 포함합니다</a:t>
          </a:r>
          <a:r>
            <a:rPr lang="en-US"/>
            <a:t>.</a:t>
          </a:r>
        </a:p>
      </dgm:t>
    </dgm:pt>
    <dgm:pt modelId="{6FC2D1E3-6A0C-4063-B1B0-39F8D7EEDE65}" type="parTrans" cxnId="{C9BD77B3-6FBA-4CA8-A47A-4454FE032426}">
      <dgm:prSet/>
      <dgm:spPr/>
      <dgm:t>
        <a:bodyPr/>
        <a:lstStyle/>
        <a:p>
          <a:endParaRPr lang="en-US"/>
        </a:p>
      </dgm:t>
    </dgm:pt>
    <dgm:pt modelId="{F5111516-5BC9-4F06-A27E-933734C2957A}" type="sibTrans" cxnId="{C9BD77B3-6FBA-4CA8-A47A-4454FE032426}">
      <dgm:prSet/>
      <dgm:spPr/>
      <dgm:t>
        <a:bodyPr/>
        <a:lstStyle/>
        <a:p>
          <a:endParaRPr lang="en-US"/>
        </a:p>
      </dgm:t>
    </dgm:pt>
    <dgm:pt modelId="{6AD91884-0389-4585-9A95-5D369AB354E1}">
      <dgm:prSet/>
      <dgm:spPr/>
      <dgm:t>
        <a:bodyPr/>
        <a:lstStyle/>
        <a:p>
          <a:r>
            <a:rPr lang="ko-KR" b="1"/>
            <a:t>판매 내역 조회</a:t>
          </a:r>
          <a:r>
            <a:rPr lang="en-US"/>
            <a:t>:</a:t>
          </a:r>
          <a:r>
            <a:rPr lang="ko-KR"/>
            <a:t> 판매 내역을 조회하여 실시간으로 확인할 수 있습니다</a:t>
          </a:r>
          <a:r>
            <a:rPr lang="en-US"/>
            <a:t>.</a:t>
          </a:r>
          <a:r>
            <a:rPr lang="ko-KR"/>
            <a:t> 판매된 상품들의 정보와 판매량</a:t>
          </a:r>
          <a:r>
            <a:rPr lang="en-US"/>
            <a:t>,</a:t>
          </a:r>
          <a:r>
            <a:rPr lang="ko-KR"/>
            <a:t> 매출 등을 확인할 수 있습니다</a:t>
          </a:r>
          <a:r>
            <a:rPr lang="en-US"/>
            <a:t>.</a:t>
          </a:r>
        </a:p>
      </dgm:t>
    </dgm:pt>
    <dgm:pt modelId="{CFAE44AD-F84B-443B-9B4A-9CB73BBFE89D}" type="parTrans" cxnId="{D9C2C47A-7C54-40C8-AC54-F87B809BD305}">
      <dgm:prSet/>
      <dgm:spPr/>
      <dgm:t>
        <a:bodyPr/>
        <a:lstStyle/>
        <a:p>
          <a:endParaRPr lang="en-US"/>
        </a:p>
      </dgm:t>
    </dgm:pt>
    <dgm:pt modelId="{A4E5C4EC-8892-40D2-806B-524994067C5E}" type="sibTrans" cxnId="{D9C2C47A-7C54-40C8-AC54-F87B809BD305}">
      <dgm:prSet/>
      <dgm:spPr/>
      <dgm:t>
        <a:bodyPr/>
        <a:lstStyle/>
        <a:p>
          <a:endParaRPr lang="en-US"/>
        </a:p>
      </dgm:t>
    </dgm:pt>
    <dgm:pt modelId="{546C5355-BE01-4BFD-A09B-2F160B32BE0B}">
      <dgm:prSet/>
      <dgm:spPr/>
      <dgm:t>
        <a:bodyPr/>
        <a:lstStyle/>
        <a:p>
          <a:r>
            <a:rPr lang="ko-KR" b="1"/>
            <a:t>판매 내역 필터링</a:t>
          </a:r>
          <a:r>
            <a:rPr lang="en-US"/>
            <a:t>:</a:t>
          </a:r>
          <a:r>
            <a:rPr lang="ko-KR"/>
            <a:t> 판매 내역을 필터링하여 원하는 기준에 따라 조회할 수 있습니다</a:t>
          </a:r>
          <a:r>
            <a:rPr lang="en-US"/>
            <a:t>.</a:t>
          </a:r>
          <a:r>
            <a:rPr lang="ko-KR"/>
            <a:t> 예를 들어</a:t>
          </a:r>
          <a:r>
            <a:rPr lang="en-US"/>
            <a:t>,</a:t>
          </a:r>
          <a:r>
            <a:rPr lang="ko-KR"/>
            <a:t> 날짜별</a:t>
          </a:r>
          <a:r>
            <a:rPr lang="en-US"/>
            <a:t>,</a:t>
          </a:r>
          <a:r>
            <a:rPr lang="ko-KR"/>
            <a:t> 상품별</a:t>
          </a:r>
          <a:r>
            <a:rPr lang="en-US"/>
            <a:t>,</a:t>
          </a:r>
          <a:r>
            <a:rPr lang="ko-KR"/>
            <a:t> 직원별 등의 필터를 적용하여 특정 조건에 맞는 판매 내역을 확인할 수 있습니다</a:t>
          </a:r>
          <a:r>
            <a:rPr lang="en-US"/>
            <a:t>.</a:t>
          </a:r>
        </a:p>
      </dgm:t>
    </dgm:pt>
    <dgm:pt modelId="{5B6F11D3-A13B-43D5-B289-9BEDD307BAB1}" type="parTrans" cxnId="{18E3ABEF-84F8-4D7C-890F-89BD11732CF7}">
      <dgm:prSet/>
      <dgm:spPr/>
      <dgm:t>
        <a:bodyPr/>
        <a:lstStyle/>
        <a:p>
          <a:endParaRPr lang="en-US"/>
        </a:p>
      </dgm:t>
    </dgm:pt>
    <dgm:pt modelId="{746FB43A-A62A-428B-9CBA-D920E6F93D80}" type="sibTrans" cxnId="{18E3ABEF-84F8-4D7C-890F-89BD11732CF7}">
      <dgm:prSet/>
      <dgm:spPr/>
      <dgm:t>
        <a:bodyPr/>
        <a:lstStyle/>
        <a:p>
          <a:endParaRPr lang="en-US"/>
        </a:p>
      </dgm:t>
    </dgm:pt>
    <dgm:pt modelId="{3F61F9A0-17A8-49D3-8594-E0445F9F7355}">
      <dgm:prSet/>
      <dgm:spPr/>
      <dgm:t>
        <a:bodyPr/>
        <a:lstStyle/>
        <a:p>
          <a:r>
            <a:rPr lang="ko-KR" b="1"/>
            <a:t>실시간 업데이트</a:t>
          </a:r>
          <a:r>
            <a:rPr lang="en-US" b="1"/>
            <a:t>:</a:t>
          </a:r>
          <a:r>
            <a:rPr lang="ko-KR"/>
            <a:t> 판매 내역은 실시간으로 업데이트되며</a:t>
          </a:r>
          <a:r>
            <a:rPr lang="en-US"/>
            <a:t>,</a:t>
          </a:r>
          <a:r>
            <a:rPr lang="ko-KR"/>
            <a:t> 최신 판매 정보를 확인할 수 있습니다. 판매가 이루어질 때마다 판매 내역에 반영되므로 실시간으로 판매 상태를 파악할 수 있습니다</a:t>
          </a:r>
          <a:r>
            <a:rPr lang="en-US"/>
            <a:t>.</a:t>
          </a:r>
        </a:p>
      </dgm:t>
    </dgm:pt>
    <dgm:pt modelId="{D1186D39-B9F2-48D1-9F44-C92C62E5496A}" type="parTrans" cxnId="{4FA3CD8E-8AB7-4721-BBD5-533FD3811925}">
      <dgm:prSet/>
      <dgm:spPr/>
      <dgm:t>
        <a:bodyPr/>
        <a:lstStyle/>
        <a:p>
          <a:endParaRPr lang="en-US"/>
        </a:p>
      </dgm:t>
    </dgm:pt>
    <dgm:pt modelId="{07D46E9D-A273-4C61-9A93-E1A08FEAA558}" type="sibTrans" cxnId="{4FA3CD8E-8AB7-4721-BBD5-533FD3811925}">
      <dgm:prSet/>
      <dgm:spPr/>
      <dgm:t>
        <a:bodyPr/>
        <a:lstStyle/>
        <a:p>
          <a:endParaRPr lang="en-US"/>
        </a:p>
      </dgm:t>
    </dgm:pt>
    <dgm:pt modelId="{C27A8AD8-3AE0-464E-B20B-97EBD95A44F1}">
      <dgm:prSet/>
      <dgm:spPr/>
      <dgm:t>
        <a:bodyPr/>
        <a:lstStyle/>
        <a:p>
          <a:r>
            <a:rPr lang="ko-KR"/>
            <a:t>판매내역 확인 기능을 통해 매장 관리자는 판매 동향과 매출 등의 중요한 정보를 실시간으로 파악할 수 있습니다</a:t>
          </a:r>
          <a:r>
            <a:rPr lang="en-US"/>
            <a:t>.</a:t>
          </a:r>
          <a:r>
            <a:rPr lang="ko-KR"/>
            <a:t> 이를 통해 매장 운영에 필요한 의사 결정을 빠르게 내릴 수 있고</a:t>
          </a:r>
          <a:r>
            <a:rPr lang="en-US"/>
            <a:t>,</a:t>
          </a:r>
          <a:r>
            <a:rPr lang="ko-KR"/>
            <a:t> 판매 성과를 효과적으로 분석하여 경영 전략에 활용할 수 있습니다</a:t>
          </a:r>
          <a:r>
            <a:rPr lang="en-US"/>
            <a:t>.</a:t>
          </a:r>
        </a:p>
      </dgm:t>
    </dgm:pt>
    <dgm:pt modelId="{75A414C7-D6F3-4D3D-B38E-9DE65CC1006A}" type="parTrans" cxnId="{73D39DAA-AFAE-43C2-A0D7-BBD91190B9E5}">
      <dgm:prSet/>
      <dgm:spPr/>
      <dgm:t>
        <a:bodyPr/>
        <a:lstStyle/>
        <a:p>
          <a:endParaRPr lang="en-US"/>
        </a:p>
      </dgm:t>
    </dgm:pt>
    <dgm:pt modelId="{441F5BFE-6519-4CDD-B952-8A9E1A6EBDFA}" type="sibTrans" cxnId="{73D39DAA-AFAE-43C2-A0D7-BBD91190B9E5}">
      <dgm:prSet/>
      <dgm:spPr/>
      <dgm:t>
        <a:bodyPr/>
        <a:lstStyle/>
        <a:p>
          <a:endParaRPr lang="en-US"/>
        </a:p>
      </dgm:t>
    </dgm:pt>
    <dgm:pt modelId="{8ACE5CA9-4290-4393-8B30-FA0060E8DF5B}" type="pres">
      <dgm:prSet presAssocID="{7CCEF515-ED02-48AF-9903-6B9ACECDBBB1}" presName="vert0" presStyleCnt="0">
        <dgm:presLayoutVars>
          <dgm:dir/>
          <dgm:animOne val="branch"/>
          <dgm:animLvl val="lvl"/>
        </dgm:presLayoutVars>
      </dgm:prSet>
      <dgm:spPr/>
    </dgm:pt>
    <dgm:pt modelId="{96843729-C79A-4A3A-BDC7-771A562E0AA5}" type="pres">
      <dgm:prSet presAssocID="{F6A71FA2-6E19-4888-B660-79A31D385604}" presName="thickLine" presStyleLbl="alignNode1" presStyleIdx="0" presStyleCnt="5"/>
      <dgm:spPr/>
    </dgm:pt>
    <dgm:pt modelId="{2E785CFC-6FBB-4FFE-89A5-D84E8EB7F809}" type="pres">
      <dgm:prSet presAssocID="{F6A71FA2-6E19-4888-B660-79A31D385604}" presName="horz1" presStyleCnt="0"/>
      <dgm:spPr/>
    </dgm:pt>
    <dgm:pt modelId="{D7D334C7-D3E0-4E14-84F4-2DE6AD49D556}" type="pres">
      <dgm:prSet presAssocID="{F6A71FA2-6E19-4888-B660-79A31D385604}" presName="tx1" presStyleLbl="revTx" presStyleIdx="0" presStyleCnt="5"/>
      <dgm:spPr/>
    </dgm:pt>
    <dgm:pt modelId="{15EB13B7-60E8-4FE2-8E1D-31439A1E8D35}" type="pres">
      <dgm:prSet presAssocID="{F6A71FA2-6E19-4888-B660-79A31D385604}" presName="vert1" presStyleCnt="0"/>
      <dgm:spPr/>
    </dgm:pt>
    <dgm:pt modelId="{8E368FE9-4843-4C07-973F-3740A8B8EE61}" type="pres">
      <dgm:prSet presAssocID="{6AD91884-0389-4585-9A95-5D369AB354E1}" presName="thickLine" presStyleLbl="alignNode1" presStyleIdx="1" presStyleCnt="5"/>
      <dgm:spPr/>
    </dgm:pt>
    <dgm:pt modelId="{688AC24E-4934-47D8-ADE9-9994B0763A73}" type="pres">
      <dgm:prSet presAssocID="{6AD91884-0389-4585-9A95-5D369AB354E1}" presName="horz1" presStyleCnt="0"/>
      <dgm:spPr/>
    </dgm:pt>
    <dgm:pt modelId="{D4EDDC53-96CA-4499-8D4A-89DAC6C9E5EF}" type="pres">
      <dgm:prSet presAssocID="{6AD91884-0389-4585-9A95-5D369AB354E1}" presName="tx1" presStyleLbl="revTx" presStyleIdx="1" presStyleCnt="5"/>
      <dgm:spPr/>
    </dgm:pt>
    <dgm:pt modelId="{42A1AEA9-62F0-40FB-B057-14D9FC5C4ABD}" type="pres">
      <dgm:prSet presAssocID="{6AD91884-0389-4585-9A95-5D369AB354E1}" presName="vert1" presStyleCnt="0"/>
      <dgm:spPr/>
    </dgm:pt>
    <dgm:pt modelId="{F11BDBA4-A96D-41D7-A8F3-47E01EBA1696}" type="pres">
      <dgm:prSet presAssocID="{546C5355-BE01-4BFD-A09B-2F160B32BE0B}" presName="thickLine" presStyleLbl="alignNode1" presStyleIdx="2" presStyleCnt="5"/>
      <dgm:spPr/>
    </dgm:pt>
    <dgm:pt modelId="{CEFAA290-8499-4C40-BF5F-27C78F32D795}" type="pres">
      <dgm:prSet presAssocID="{546C5355-BE01-4BFD-A09B-2F160B32BE0B}" presName="horz1" presStyleCnt="0"/>
      <dgm:spPr/>
    </dgm:pt>
    <dgm:pt modelId="{9A4369E6-8AAD-4FD4-8FA4-9B7A055AF57D}" type="pres">
      <dgm:prSet presAssocID="{546C5355-BE01-4BFD-A09B-2F160B32BE0B}" presName="tx1" presStyleLbl="revTx" presStyleIdx="2" presStyleCnt="5"/>
      <dgm:spPr/>
    </dgm:pt>
    <dgm:pt modelId="{6E907C3B-5E3F-45D4-8BF0-89E2CF812492}" type="pres">
      <dgm:prSet presAssocID="{546C5355-BE01-4BFD-A09B-2F160B32BE0B}" presName="vert1" presStyleCnt="0"/>
      <dgm:spPr/>
    </dgm:pt>
    <dgm:pt modelId="{286D6E4E-0958-48B7-9E4A-D70577CB5208}" type="pres">
      <dgm:prSet presAssocID="{3F61F9A0-17A8-49D3-8594-E0445F9F7355}" presName="thickLine" presStyleLbl="alignNode1" presStyleIdx="3" presStyleCnt="5"/>
      <dgm:spPr/>
    </dgm:pt>
    <dgm:pt modelId="{57CA3190-BD06-41AC-A07F-2F6B11F85CED}" type="pres">
      <dgm:prSet presAssocID="{3F61F9A0-17A8-49D3-8594-E0445F9F7355}" presName="horz1" presStyleCnt="0"/>
      <dgm:spPr/>
    </dgm:pt>
    <dgm:pt modelId="{FAD1F001-86B1-4C07-AC33-74F3DCF0A148}" type="pres">
      <dgm:prSet presAssocID="{3F61F9A0-17A8-49D3-8594-E0445F9F7355}" presName="tx1" presStyleLbl="revTx" presStyleIdx="3" presStyleCnt="5"/>
      <dgm:spPr/>
    </dgm:pt>
    <dgm:pt modelId="{3AB4CF45-112A-4256-A5BB-CC303DE51C8B}" type="pres">
      <dgm:prSet presAssocID="{3F61F9A0-17A8-49D3-8594-E0445F9F7355}" presName="vert1" presStyleCnt="0"/>
      <dgm:spPr/>
    </dgm:pt>
    <dgm:pt modelId="{A51C3907-554B-45AC-B83E-3E15186EBA09}" type="pres">
      <dgm:prSet presAssocID="{C27A8AD8-3AE0-464E-B20B-97EBD95A44F1}" presName="thickLine" presStyleLbl="alignNode1" presStyleIdx="4" presStyleCnt="5"/>
      <dgm:spPr/>
    </dgm:pt>
    <dgm:pt modelId="{0020BA2F-EBAC-4F4D-BFDE-48BEC8BF9FC8}" type="pres">
      <dgm:prSet presAssocID="{C27A8AD8-3AE0-464E-B20B-97EBD95A44F1}" presName="horz1" presStyleCnt="0"/>
      <dgm:spPr/>
    </dgm:pt>
    <dgm:pt modelId="{39BF0514-C045-4591-A4AB-C2217B349B21}" type="pres">
      <dgm:prSet presAssocID="{C27A8AD8-3AE0-464E-B20B-97EBD95A44F1}" presName="tx1" presStyleLbl="revTx" presStyleIdx="4" presStyleCnt="5"/>
      <dgm:spPr/>
    </dgm:pt>
    <dgm:pt modelId="{C83E54B0-6EE0-4047-BCA1-1186C76B68BE}" type="pres">
      <dgm:prSet presAssocID="{C27A8AD8-3AE0-464E-B20B-97EBD95A44F1}" presName="vert1" presStyleCnt="0"/>
      <dgm:spPr/>
    </dgm:pt>
  </dgm:ptLst>
  <dgm:cxnLst>
    <dgm:cxn modelId="{E8EAA809-9258-4FE8-84E1-694473C6533B}" type="presOf" srcId="{3F61F9A0-17A8-49D3-8594-E0445F9F7355}" destId="{FAD1F001-86B1-4C07-AC33-74F3DCF0A148}" srcOrd="0" destOrd="0" presId="urn:microsoft.com/office/officeart/2008/layout/LinedList"/>
    <dgm:cxn modelId="{17789D36-27EB-44D7-9BBB-4C81FE92E219}" type="presOf" srcId="{C27A8AD8-3AE0-464E-B20B-97EBD95A44F1}" destId="{39BF0514-C045-4591-A4AB-C2217B349B21}" srcOrd="0" destOrd="0" presId="urn:microsoft.com/office/officeart/2008/layout/LinedList"/>
    <dgm:cxn modelId="{807E3361-F428-4017-8768-9628242A5499}" type="presOf" srcId="{F6A71FA2-6E19-4888-B660-79A31D385604}" destId="{D7D334C7-D3E0-4E14-84F4-2DE6AD49D556}" srcOrd="0" destOrd="0" presId="urn:microsoft.com/office/officeart/2008/layout/LinedList"/>
    <dgm:cxn modelId="{BA8F894C-1878-4F60-938B-463BD8DF862F}" type="presOf" srcId="{7CCEF515-ED02-48AF-9903-6B9ACECDBBB1}" destId="{8ACE5CA9-4290-4393-8B30-FA0060E8DF5B}" srcOrd="0" destOrd="0" presId="urn:microsoft.com/office/officeart/2008/layout/LinedList"/>
    <dgm:cxn modelId="{D9C2C47A-7C54-40C8-AC54-F87B809BD305}" srcId="{7CCEF515-ED02-48AF-9903-6B9ACECDBBB1}" destId="{6AD91884-0389-4585-9A95-5D369AB354E1}" srcOrd="1" destOrd="0" parTransId="{CFAE44AD-F84B-443B-9B4A-9CB73BBFE89D}" sibTransId="{A4E5C4EC-8892-40D2-806B-524994067C5E}"/>
    <dgm:cxn modelId="{4FA3CD8E-8AB7-4721-BBD5-533FD3811925}" srcId="{7CCEF515-ED02-48AF-9903-6B9ACECDBBB1}" destId="{3F61F9A0-17A8-49D3-8594-E0445F9F7355}" srcOrd="3" destOrd="0" parTransId="{D1186D39-B9F2-48D1-9F44-C92C62E5496A}" sibTransId="{07D46E9D-A273-4C61-9A93-E1A08FEAA558}"/>
    <dgm:cxn modelId="{73D39DAA-AFAE-43C2-A0D7-BBD91190B9E5}" srcId="{7CCEF515-ED02-48AF-9903-6B9ACECDBBB1}" destId="{C27A8AD8-3AE0-464E-B20B-97EBD95A44F1}" srcOrd="4" destOrd="0" parTransId="{75A414C7-D6F3-4D3D-B38E-9DE65CC1006A}" sibTransId="{441F5BFE-6519-4CDD-B952-8A9E1A6EBDFA}"/>
    <dgm:cxn modelId="{C9BD77B3-6FBA-4CA8-A47A-4454FE032426}" srcId="{7CCEF515-ED02-48AF-9903-6B9ACECDBBB1}" destId="{F6A71FA2-6E19-4888-B660-79A31D385604}" srcOrd="0" destOrd="0" parTransId="{6FC2D1E3-6A0C-4063-B1B0-39F8D7EEDE65}" sibTransId="{F5111516-5BC9-4F06-A27E-933734C2957A}"/>
    <dgm:cxn modelId="{0B9285B9-C17A-42CB-818E-7658DC6EC701}" type="presOf" srcId="{6AD91884-0389-4585-9A95-5D369AB354E1}" destId="{D4EDDC53-96CA-4499-8D4A-89DAC6C9E5EF}" srcOrd="0" destOrd="0" presId="urn:microsoft.com/office/officeart/2008/layout/LinedList"/>
    <dgm:cxn modelId="{84CB68CD-2F9E-43E8-9503-0DC662B9D0C2}" type="presOf" srcId="{546C5355-BE01-4BFD-A09B-2F160B32BE0B}" destId="{9A4369E6-8AAD-4FD4-8FA4-9B7A055AF57D}" srcOrd="0" destOrd="0" presId="urn:microsoft.com/office/officeart/2008/layout/LinedList"/>
    <dgm:cxn modelId="{18E3ABEF-84F8-4D7C-890F-89BD11732CF7}" srcId="{7CCEF515-ED02-48AF-9903-6B9ACECDBBB1}" destId="{546C5355-BE01-4BFD-A09B-2F160B32BE0B}" srcOrd="2" destOrd="0" parTransId="{5B6F11D3-A13B-43D5-B289-9BEDD307BAB1}" sibTransId="{746FB43A-A62A-428B-9CBA-D920E6F93D80}"/>
    <dgm:cxn modelId="{1A8E5FEC-97CC-4639-8B50-1F354B0B2725}" type="presParOf" srcId="{8ACE5CA9-4290-4393-8B30-FA0060E8DF5B}" destId="{96843729-C79A-4A3A-BDC7-771A562E0AA5}" srcOrd="0" destOrd="0" presId="urn:microsoft.com/office/officeart/2008/layout/LinedList"/>
    <dgm:cxn modelId="{69DFD9E9-767F-477D-85A8-54EBF47964C8}" type="presParOf" srcId="{8ACE5CA9-4290-4393-8B30-FA0060E8DF5B}" destId="{2E785CFC-6FBB-4FFE-89A5-D84E8EB7F809}" srcOrd="1" destOrd="0" presId="urn:microsoft.com/office/officeart/2008/layout/LinedList"/>
    <dgm:cxn modelId="{0DBB8EF5-7920-41FF-B399-DEEDB3BAC0E4}" type="presParOf" srcId="{2E785CFC-6FBB-4FFE-89A5-D84E8EB7F809}" destId="{D7D334C7-D3E0-4E14-84F4-2DE6AD49D556}" srcOrd="0" destOrd="0" presId="urn:microsoft.com/office/officeart/2008/layout/LinedList"/>
    <dgm:cxn modelId="{A08CF52D-4653-4885-BAEA-A4D268181DFB}" type="presParOf" srcId="{2E785CFC-6FBB-4FFE-89A5-D84E8EB7F809}" destId="{15EB13B7-60E8-4FE2-8E1D-31439A1E8D35}" srcOrd="1" destOrd="0" presId="urn:microsoft.com/office/officeart/2008/layout/LinedList"/>
    <dgm:cxn modelId="{CB889565-4EF1-454E-837E-C8FB84CF6DAD}" type="presParOf" srcId="{8ACE5CA9-4290-4393-8B30-FA0060E8DF5B}" destId="{8E368FE9-4843-4C07-973F-3740A8B8EE61}" srcOrd="2" destOrd="0" presId="urn:microsoft.com/office/officeart/2008/layout/LinedList"/>
    <dgm:cxn modelId="{66A3776A-89C5-4A20-95B0-CE886A6A23B3}" type="presParOf" srcId="{8ACE5CA9-4290-4393-8B30-FA0060E8DF5B}" destId="{688AC24E-4934-47D8-ADE9-9994B0763A73}" srcOrd="3" destOrd="0" presId="urn:microsoft.com/office/officeart/2008/layout/LinedList"/>
    <dgm:cxn modelId="{6D769237-B2A5-4C02-A1D0-38E0B425407A}" type="presParOf" srcId="{688AC24E-4934-47D8-ADE9-9994B0763A73}" destId="{D4EDDC53-96CA-4499-8D4A-89DAC6C9E5EF}" srcOrd="0" destOrd="0" presId="urn:microsoft.com/office/officeart/2008/layout/LinedList"/>
    <dgm:cxn modelId="{B45C36F4-41D7-43D4-A821-665F9A871093}" type="presParOf" srcId="{688AC24E-4934-47D8-ADE9-9994B0763A73}" destId="{42A1AEA9-62F0-40FB-B057-14D9FC5C4ABD}" srcOrd="1" destOrd="0" presId="urn:microsoft.com/office/officeart/2008/layout/LinedList"/>
    <dgm:cxn modelId="{ECFBFCF3-4563-49AB-B1CA-72CD810D2A28}" type="presParOf" srcId="{8ACE5CA9-4290-4393-8B30-FA0060E8DF5B}" destId="{F11BDBA4-A96D-41D7-A8F3-47E01EBA1696}" srcOrd="4" destOrd="0" presId="urn:microsoft.com/office/officeart/2008/layout/LinedList"/>
    <dgm:cxn modelId="{6B3A7C0B-507D-4914-BA47-FA14C5BB8A17}" type="presParOf" srcId="{8ACE5CA9-4290-4393-8B30-FA0060E8DF5B}" destId="{CEFAA290-8499-4C40-BF5F-27C78F32D795}" srcOrd="5" destOrd="0" presId="urn:microsoft.com/office/officeart/2008/layout/LinedList"/>
    <dgm:cxn modelId="{4854C677-8E7B-4B01-B9C8-1F821D0A454B}" type="presParOf" srcId="{CEFAA290-8499-4C40-BF5F-27C78F32D795}" destId="{9A4369E6-8AAD-4FD4-8FA4-9B7A055AF57D}" srcOrd="0" destOrd="0" presId="urn:microsoft.com/office/officeart/2008/layout/LinedList"/>
    <dgm:cxn modelId="{4F84BDF0-3CC0-45DE-A139-B9AE2D28804E}" type="presParOf" srcId="{CEFAA290-8499-4C40-BF5F-27C78F32D795}" destId="{6E907C3B-5E3F-45D4-8BF0-89E2CF812492}" srcOrd="1" destOrd="0" presId="urn:microsoft.com/office/officeart/2008/layout/LinedList"/>
    <dgm:cxn modelId="{FB6ACACE-7C3C-40DC-ACFF-019EA95B819B}" type="presParOf" srcId="{8ACE5CA9-4290-4393-8B30-FA0060E8DF5B}" destId="{286D6E4E-0958-48B7-9E4A-D70577CB5208}" srcOrd="6" destOrd="0" presId="urn:microsoft.com/office/officeart/2008/layout/LinedList"/>
    <dgm:cxn modelId="{E03928F8-05F0-4CF9-8A26-9925A2857FD8}" type="presParOf" srcId="{8ACE5CA9-4290-4393-8B30-FA0060E8DF5B}" destId="{57CA3190-BD06-41AC-A07F-2F6B11F85CED}" srcOrd="7" destOrd="0" presId="urn:microsoft.com/office/officeart/2008/layout/LinedList"/>
    <dgm:cxn modelId="{11085215-C126-4D0E-AFCE-900E0C0DC53E}" type="presParOf" srcId="{57CA3190-BD06-41AC-A07F-2F6B11F85CED}" destId="{FAD1F001-86B1-4C07-AC33-74F3DCF0A148}" srcOrd="0" destOrd="0" presId="urn:microsoft.com/office/officeart/2008/layout/LinedList"/>
    <dgm:cxn modelId="{89D31734-345D-4D7E-A219-8D61EF1229E0}" type="presParOf" srcId="{57CA3190-BD06-41AC-A07F-2F6B11F85CED}" destId="{3AB4CF45-112A-4256-A5BB-CC303DE51C8B}" srcOrd="1" destOrd="0" presId="urn:microsoft.com/office/officeart/2008/layout/LinedList"/>
    <dgm:cxn modelId="{7E85BBB2-CC1A-4224-BE12-262F1D69E0B5}" type="presParOf" srcId="{8ACE5CA9-4290-4393-8B30-FA0060E8DF5B}" destId="{A51C3907-554B-45AC-B83E-3E15186EBA09}" srcOrd="8" destOrd="0" presId="urn:microsoft.com/office/officeart/2008/layout/LinedList"/>
    <dgm:cxn modelId="{6271149B-FB7B-4C9F-99F6-E43DB6332CDC}" type="presParOf" srcId="{8ACE5CA9-4290-4393-8B30-FA0060E8DF5B}" destId="{0020BA2F-EBAC-4F4D-BFDE-48BEC8BF9FC8}" srcOrd="9" destOrd="0" presId="urn:microsoft.com/office/officeart/2008/layout/LinedList"/>
    <dgm:cxn modelId="{776865B1-C6B2-49CD-93F0-A4FE36B93FCB}" type="presParOf" srcId="{0020BA2F-EBAC-4F4D-BFDE-48BEC8BF9FC8}" destId="{39BF0514-C045-4591-A4AB-C2217B349B21}" srcOrd="0" destOrd="0" presId="urn:microsoft.com/office/officeart/2008/layout/LinedList"/>
    <dgm:cxn modelId="{3C045223-28D6-4A22-9FB7-2EDEE8C61765}" type="presParOf" srcId="{0020BA2F-EBAC-4F4D-BFDE-48BEC8BF9FC8}" destId="{C83E54B0-6EE0-4047-BCA1-1186C76B68B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B55F647-C25C-4652-A76A-1C50C5FC20A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2847975-561E-4BA1-989D-3FA82F9C7454}">
      <dgm:prSet/>
      <dgm:spPr/>
      <dgm:t>
        <a:bodyPr/>
        <a:lstStyle/>
        <a:p>
          <a:pPr>
            <a:defRPr cap="all"/>
          </a:pPr>
          <a:r>
            <a:rPr lang="ko-KR"/>
            <a:t>모바일 앱 개발: 현재 GS25ManagementApp은 Windows Forms 애플리케이션으로 개발되었지만, 모바일 플랫폼(Android 또는 iOS)을 대상으로 한 모바일 앱으로 확장할 수 있습니다. 이를 통해 매장 관리자와 근무자들은 모바일 장치에서 애플리케이션에 접근하고 작업할 수 있습니다.</a:t>
          </a:r>
          <a:endParaRPr lang="en-US"/>
        </a:p>
      </dgm:t>
    </dgm:pt>
    <dgm:pt modelId="{5DD4A123-B3AB-4172-B9D9-E0F3965F1CD6}" type="parTrans" cxnId="{E94C2F27-5589-4A66-B87B-F77F41C53662}">
      <dgm:prSet/>
      <dgm:spPr/>
      <dgm:t>
        <a:bodyPr/>
        <a:lstStyle/>
        <a:p>
          <a:endParaRPr lang="en-US"/>
        </a:p>
      </dgm:t>
    </dgm:pt>
    <dgm:pt modelId="{1B36CBD2-D7FE-415E-B0BE-BEACB7B07662}" type="sibTrans" cxnId="{E94C2F27-5589-4A66-B87B-F77F41C53662}">
      <dgm:prSet/>
      <dgm:spPr/>
      <dgm:t>
        <a:bodyPr/>
        <a:lstStyle/>
        <a:p>
          <a:endParaRPr lang="en-US"/>
        </a:p>
      </dgm:t>
    </dgm:pt>
    <dgm:pt modelId="{73DCC0BA-7861-4BB3-B7B0-DE0DBBE2B8D6}">
      <dgm:prSet/>
      <dgm:spPr/>
      <dgm:t>
        <a:bodyPr/>
        <a:lstStyle/>
        <a:p>
          <a:pPr>
            <a:defRPr cap="all"/>
          </a:pPr>
          <a:r>
            <a:rPr lang="ko-KR"/>
            <a:t>실시간 통신 및 알림 기능: 애플리케이션에 실시간 통신 기능을 추가하여 매장 관리자와 근무자들 간의 실시간 채팅이나 알림 기능을 제공할 수 있습니다. 이를 통해 빠른 응답과 업무 협업을 강화할 수 있습니다.</a:t>
          </a:r>
          <a:endParaRPr lang="en-US"/>
        </a:p>
      </dgm:t>
    </dgm:pt>
    <dgm:pt modelId="{0B600E22-9A60-4B2A-9E9F-E9521665C241}" type="parTrans" cxnId="{FC9DF6F3-E7A2-4BC3-8E7B-8C3E70A3F7A9}">
      <dgm:prSet/>
      <dgm:spPr/>
      <dgm:t>
        <a:bodyPr/>
        <a:lstStyle/>
        <a:p>
          <a:endParaRPr lang="en-US"/>
        </a:p>
      </dgm:t>
    </dgm:pt>
    <dgm:pt modelId="{A536EA01-A982-4A57-BA35-DCFC64B6346B}" type="sibTrans" cxnId="{FC9DF6F3-E7A2-4BC3-8E7B-8C3E70A3F7A9}">
      <dgm:prSet/>
      <dgm:spPr/>
      <dgm:t>
        <a:bodyPr/>
        <a:lstStyle/>
        <a:p>
          <a:endParaRPr lang="en-US"/>
        </a:p>
      </dgm:t>
    </dgm:pt>
    <dgm:pt modelId="{17DD9639-B913-4A96-9D5B-F082D062888D}">
      <dgm:prSet/>
      <dgm:spPr/>
      <dgm:t>
        <a:bodyPr/>
        <a:lstStyle/>
        <a:p>
          <a:pPr>
            <a:defRPr cap="all"/>
          </a:pPr>
          <a:r>
            <a:rPr lang="ko-KR"/>
            <a:t>분석 및 보고 기능: 데이터베이스에 저장된 매장 운영 데이터를 활용하여 분석 및 보고 기능을 추가할 수 있습니다. 매출 분석, 재고 관리, 근무자 성과 분석 등의 기능을 제공하여 매장 운영에 대한 인사이트를 도출할 수 있습니다.</a:t>
          </a:r>
          <a:endParaRPr lang="en-US"/>
        </a:p>
      </dgm:t>
    </dgm:pt>
    <dgm:pt modelId="{5A0EAB48-6D92-4674-B5F1-DD1B7E7EB94A}" type="parTrans" cxnId="{A4C047D2-4F6E-4AB7-82C1-FB77C1A71DFC}">
      <dgm:prSet/>
      <dgm:spPr/>
      <dgm:t>
        <a:bodyPr/>
        <a:lstStyle/>
        <a:p>
          <a:endParaRPr lang="en-US"/>
        </a:p>
      </dgm:t>
    </dgm:pt>
    <dgm:pt modelId="{A5FC5F1F-5E52-4BE5-95DD-D06F7317D4DC}" type="sibTrans" cxnId="{A4C047D2-4F6E-4AB7-82C1-FB77C1A71DFC}">
      <dgm:prSet/>
      <dgm:spPr/>
      <dgm:t>
        <a:bodyPr/>
        <a:lstStyle/>
        <a:p>
          <a:endParaRPr lang="en-US"/>
        </a:p>
      </dgm:t>
    </dgm:pt>
    <dgm:pt modelId="{A8DB48F1-9D2F-4784-A58D-A6611AEC6771}">
      <dgm:prSet/>
      <dgm:spPr/>
      <dgm:t>
        <a:bodyPr/>
        <a:lstStyle/>
        <a:p>
          <a:pPr>
            <a:defRPr cap="all"/>
          </a:pPr>
          <a:r>
            <a:rPr lang="ko-KR"/>
            <a:t>다양한 결제 수단 지원: 다양한 결제 수단(신용카드, 모바일 결제 등)을 지원하여 고객들이 편리하게 결제할 수 있는 기능을 추가할 수 있습니다. 이를 통해 고객 서비스의 품질을 향상시키고 매출을 증진시킬 수 있습니다.</a:t>
          </a:r>
          <a:endParaRPr lang="en-US"/>
        </a:p>
      </dgm:t>
    </dgm:pt>
    <dgm:pt modelId="{E686417A-6668-4533-AB3D-EDCDB89E2070}" type="parTrans" cxnId="{B06A1397-8E84-4E9E-BEA0-9AED22ADF86E}">
      <dgm:prSet/>
      <dgm:spPr/>
      <dgm:t>
        <a:bodyPr/>
        <a:lstStyle/>
        <a:p>
          <a:endParaRPr lang="en-US"/>
        </a:p>
      </dgm:t>
    </dgm:pt>
    <dgm:pt modelId="{E4B67FB5-02EE-4B8C-9F2E-006BC93789D6}" type="sibTrans" cxnId="{B06A1397-8E84-4E9E-BEA0-9AED22ADF86E}">
      <dgm:prSet/>
      <dgm:spPr/>
      <dgm:t>
        <a:bodyPr/>
        <a:lstStyle/>
        <a:p>
          <a:endParaRPr lang="en-US"/>
        </a:p>
      </dgm:t>
    </dgm:pt>
    <dgm:pt modelId="{08DFB3AB-AC19-44CD-ADE0-ECDCF17E79DE}" type="pres">
      <dgm:prSet presAssocID="{BB55F647-C25C-4652-A76A-1C50C5FC20A5}" presName="root" presStyleCnt="0">
        <dgm:presLayoutVars>
          <dgm:dir/>
          <dgm:resizeHandles val="exact"/>
        </dgm:presLayoutVars>
      </dgm:prSet>
      <dgm:spPr/>
    </dgm:pt>
    <dgm:pt modelId="{29F188A1-0344-4D94-B23E-F3792A057663}" type="pres">
      <dgm:prSet presAssocID="{42847975-561E-4BA1-989D-3FA82F9C7454}" presName="compNode" presStyleCnt="0"/>
      <dgm:spPr/>
    </dgm:pt>
    <dgm:pt modelId="{227C491D-D095-467F-9AA2-C6E2A667CE1D}" type="pres">
      <dgm:prSet presAssocID="{42847975-561E-4BA1-989D-3FA82F9C7454}" presName="iconBgRect" presStyleLbl="bgShp" presStyleIdx="0" presStyleCnt="4"/>
      <dgm:spPr/>
    </dgm:pt>
    <dgm:pt modelId="{014D81F9-00A1-4874-9CE9-9E0E93911A8A}" type="pres">
      <dgm:prSet presAssocID="{42847975-561E-4BA1-989D-3FA82F9C74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A8C2D87-668F-4F70-8874-9303462A58B3}" type="pres">
      <dgm:prSet presAssocID="{42847975-561E-4BA1-989D-3FA82F9C7454}" presName="spaceRect" presStyleCnt="0"/>
      <dgm:spPr/>
    </dgm:pt>
    <dgm:pt modelId="{72C1CFDC-809A-44B4-9AE7-7E26C8824E68}" type="pres">
      <dgm:prSet presAssocID="{42847975-561E-4BA1-989D-3FA82F9C7454}" presName="textRect" presStyleLbl="revTx" presStyleIdx="0" presStyleCnt="4">
        <dgm:presLayoutVars>
          <dgm:chMax val="1"/>
          <dgm:chPref val="1"/>
        </dgm:presLayoutVars>
      </dgm:prSet>
      <dgm:spPr/>
    </dgm:pt>
    <dgm:pt modelId="{67D95328-ADD0-4370-9338-42003764F8C8}" type="pres">
      <dgm:prSet presAssocID="{1B36CBD2-D7FE-415E-B0BE-BEACB7B07662}" presName="sibTrans" presStyleCnt="0"/>
      <dgm:spPr/>
    </dgm:pt>
    <dgm:pt modelId="{C89EEC4D-296E-4E78-907F-4D3CFCB26A84}" type="pres">
      <dgm:prSet presAssocID="{73DCC0BA-7861-4BB3-B7B0-DE0DBBE2B8D6}" presName="compNode" presStyleCnt="0"/>
      <dgm:spPr/>
    </dgm:pt>
    <dgm:pt modelId="{BCBFA145-4CB1-4C6A-8B1D-F0DE4D36C9B5}" type="pres">
      <dgm:prSet presAssocID="{73DCC0BA-7861-4BB3-B7B0-DE0DBBE2B8D6}" presName="iconBgRect" presStyleLbl="bgShp" presStyleIdx="1" presStyleCnt="4"/>
      <dgm:spPr/>
    </dgm:pt>
    <dgm:pt modelId="{B88F179E-C0BB-48FE-AE66-C1A374011F23}" type="pres">
      <dgm:prSet presAssocID="{73DCC0BA-7861-4BB3-B7B0-DE0DBBE2B8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DE2FB28A-8F38-4CC2-8FA9-B4044E7E6C86}" type="pres">
      <dgm:prSet presAssocID="{73DCC0BA-7861-4BB3-B7B0-DE0DBBE2B8D6}" presName="spaceRect" presStyleCnt="0"/>
      <dgm:spPr/>
    </dgm:pt>
    <dgm:pt modelId="{A87D8802-AF3C-4AC4-8D97-E6D058313697}" type="pres">
      <dgm:prSet presAssocID="{73DCC0BA-7861-4BB3-B7B0-DE0DBBE2B8D6}" presName="textRect" presStyleLbl="revTx" presStyleIdx="1" presStyleCnt="4">
        <dgm:presLayoutVars>
          <dgm:chMax val="1"/>
          <dgm:chPref val="1"/>
        </dgm:presLayoutVars>
      </dgm:prSet>
      <dgm:spPr/>
    </dgm:pt>
    <dgm:pt modelId="{BF48383F-585A-4AE3-99EA-B49709288B93}" type="pres">
      <dgm:prSet presAssocID="{A536EA01-A982-4A57-BA35-DCFC64B6346B}" presName="sibTrans" presStyleCnt="0"/>
      <dgm:spPr/>
    </dgm:pt>
    <dgm:pt modelId="{8058B75E-8EE7-4AF4-9137-5977A9B17846}" type="pres">
      <dgm:prSet presAssocID="{17DD9639-B913-4A96-9D5B-F082D062888D}" presName="compNode" presStyleCnt="0"/>
      <dgm:spPr/>
    </dgm:pt>
    <dgm:pt modelId="{5E21CC60-D959-4FD5-B65F-124B6D101ABC}" type="pres">
      <dgm:prSet presAssocID="{17DD9639-B913-4A96-9D5B-F082D062888D}" presName="iconBgRect" presStyleLbl="bgShp" presStyleIdx="2" presStyleCnt="4"/>
      <dgm:spPr/>
    </dgm:pt>
    <dgm:pt modelId="{CDAF4F66-8671-4E47-818D-B5D7EA16CF2B}" type="pres">
      <dgm:prSet presAssocID="{17DD9639-B913-4A96-9D5B-F082D06288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데이터베이스"/>
        </a:ext>
      </dgm:extLst>
    </dgm:pt>
    <dgm:pt modelId="{960FF355-2B6F-4CF9-985B-1F7E7BEACC63}" type="pres">
      <dgm:prSet presAssocID="{17DD9639-B913-4A96-9D5B-F082D062888D}" presName="spaceRect" presStyleCnt="0"/>
      <dgm:spPr/>
    </dgm:pt>
    <dgm:pt modelId="{0C9396ED-9CCD-43CD-9DA5-36C1FC99D423}" type="pres">
      <dgm:prSet presAssocID="{17DD9639-B913-4A96-9D5B-F082D062888D}" presName="textRect" presStyleLbl="revTx" presStyleIdx="2" presStyleCnt="4">
        <dgm:presLayoutVars>
          <dgm:chMax val="1"/>
          <dgm:chPref val="1"/>
        </dgm:presLayoutVars>
      </dgm:prSet>
      <dgm:spPr/>
    </dgm:pt>
    <dgm:pt modelId="{CEA212A2-DE5D-4DB3-90CC-67C99C1F98C0}" type="pres">
      <dgm:prSet presAssocID="{A5FC5F1F-5E52-4BE5-95DD-D06F7317D4DC}" presName="sibTrans" presStyleCnt="0"/>
      <dgm:spPr/>
    </dgm:pt>
    <dgm:pt modelId="{8CA89417-6506-4CBC-94AE-5B85F7ED0171}" type="pres">
      <dgm:prSet presAssocID="{A8DB48F1-9D2F-4784-A58D-A6611AEC6771}" presName="compNode" presStyleCnt="0"/>
      <dgm:spPr/>
    </dgm:pt>
    <dgm:pt modelId="{F49994FA-C382-40B0-9C6F-D341B1976B21}" type="pres">
      <dgm:prSet presAssocID="{A8DB48F1-9D2F-4784-A58D-A6611AEC6771}" presName="iconBgRect" presStyleLbl="bgShp" presStyleIdx="3" presStyleCnt="4"/>
      <dgm:spPr/>
    </dgm:pt>
    <dgm:pt modelId="{5A19BFBC-7159-40AE-A9DB-06BA0BE2F507}" type="pres">
      <dgm:prSet presAssocID="{A8DB48F1-9D2F-4784-A58D-A6611AEC677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4A2A0E5D-878D-46D6-9067-FAB318D6F4DB}" type="pres">
      <dgm:prSet presAssocID="{A8DB48F1-9D2F-4784-A58D-A6611AEC6771}" presName="spaceRect" presStyleCnt="0"/>
      <dgm:spPr/>
    </dgm:pt>
    <dgm:pt modelId="{7B981C1B-DEE7-4C69-9F27-5B0EC0CBCD52}" type="pres">
      <dgm:prSet presAssocID="{A8DB48F1-9D2F-4784-A58D-A6611AEC677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E4DC908-AA0D-4079-AE21-68857A5A663E}" type="presOf" srcId="{73DCC0BA-7861-4BB3-B7B0-DE0DBBE2B8D6}" destId="{A87D8802-AF3C-4AC4-8D97-E6D058313697}" srcOrd="0" destOrd="0" presId="urn:microsoft.com/office/officeart/2018/5/layout/IconCircleLabelList"/>
    <dgm:cxn modelId="{E94C2F27-5589-4A66-B87B-F77F41C53662}" srcId="{BB55F647-C25C-4652-A76A-1C50C5FC20A5}" destId="{42847975-561E-4BA1-989D-3FA82F9C7454}" srcOrd="0" destOrd="0" parTransId="{5DD4A123-B3AB-4172-B9D9-E0F3965F1CD6}" sibTransId="{1B36CBD2-D7FE-415E-B0BE-BEACB7B07662}"/>
    <dgm:cxn modelId="{F3818F3F-908A-437A-A3C9-AA92A33C0F9A}" type="presOf" srcId="{BB55F647-C25C-4652-A76A-1C50C5FC20A5}" destId="{08DFB3AB-AC19-44CD-ADE0-ECDCF17E79DE}" srcOrd="0" destOrd="0" presId="urn:microsoft.com/office/officeart/2018/5/layout/IconCircleLabelList"/>
    <dgm:cxn modelId="{7399BA91-802D-49C5-BC76-01517282C734}" type="presOf" srcId="{17DD9639-B913-4A96-9D5B-F082D062888D}" destId="{0C9396ED-9CCD-43CD-9DA5-36C1FC99D423}" srcOrd="0" destOrd="0" presId="urn:microsoft.com/office/officeart/2018/5/layout/IconCircleLabelList"/>
    <dgm:cxn modelId="{B06A1397-8E84-4E9E-BEA0-9AED22ADF86E}" srcId="{BB55F647-C25C-4652-A76A-1C50C5FC20A5}" destId="{A8DB48F1-9D2F-4784-A58D-A6611AEC6771}" srcOrd="3" destOrd="0" parTransId="{E686417A-6668-4533-AB3D-EDCDB89E2070}" sibTransId="{E4B67FB5-02EE-4B8C-9F2E-006BC93789D6}"/>
    <dgm:cxn modelId="{A4C047D2-4F6E-4AB7-82C1-FB77C1A71DFC}" srcId="{BB55F647-C25C-4652-A76A-1C50C5FC20A5}" destId="{17DD9639-B913-4A96-9D5B-F082D062888D}" srcOrd="2" destOrd="0" parTransId="{5A0EAB48-6D92-4674-B5F1-DD1B7E7EB94A}" sibTransId="{A5FC5F1F-5E52-4BE5-95DD-D06F7317D4DC}"/>
    <dgm:cxn modelId="{A40880D4-AA95-4810-A54E-BD14353C164F}" type="presOf" srcId="{A8DB48F1-9D2F-4784-A58D-A6611AEC6771}" destId="{7B981C1B-DEE7-4C69-9F27-5B0EC0CBCD52}" srcOrd="0" destOrd="0" presId="urn:microsoft.com/office/officeart/2018/5/layout/IconCircleLabelList"/>
    <dgm:cxn modelId="{FC9DF6F3-E7A2-4BC3-8E7B-8C3E70A3F7A9}" srcId="{BB55F647-C25C-4652-A76A-1C50C5FC20A5}" destId="{73DCC0BA-7861-4BB3-B7B0-DE0DBBE2B8D6}" srcOrd="1" destOrd="0" parTransId="{0B600E22-9A60-4B2A-9E9F-E9521665C241}" sibTransId="{A536EA01-A982-4A57-BA35-DCFC64B6346B}"/>
    <dgm:cxn modelId="{3FF598F9-D3FF-47BE-BEA7-4284B1B5CB31}" type="presOf" srcId="{42847975-561E-4BA1-989D-3FA82F9C7454}" destId="{72C1CFDC-809A-44B4-9AE7-7E26C8824E68}" srcOrd="0" destOrd="0" presId="urn:microsoft.com/office/officeart/2018/5/layout/IconCircleLabelList"/>
    <dgm:cxn modelId="{4EC24D8F-AA7D-4BFD-9BC2-D444CF2363FA}" type="presParOf" srcId="{08DFB3AB-AC19-44CD-ADE0-ECDCF17E79DE}" destId="{29F188A1-0344-4D94-B23E-F3792A057663}" srcOrd="0" destOrd="0" presId="urn:microsoft.com/office/officeart/2018/5/layout/IconCircleLabelList"/>
    <dgm:cxn modelId="{AACC1559-0673-4942-8304-F02D4F01AAF0}" type="presParOf" srcId="{29F188A1-0344-4D94-B23E-F3792A057663}" destId="{227C491D-D095-467F-9AA2-C6E2A667CE1D}" srcOrd="0" destOrd="0" presId="urn:microsoft.com/office/officeart/2018/5/layout/IconCircleLabelList"/>
    <dgm:cxn modelId="{80E583AA-7D5C-4698-89E1-74A10471003B}" type="presParOf" srcId="{29F188A1-0344-4D94-B23E-F3792A057663}" destId="{014D81F9-00A1-4874-9CE9-9E0E93911A8A}" srcOrd="1" destOrd="0" presId="urn:microsoft.com/office/officeart/2018/5/layout/IconCircleLabelList"/>
    <dgm:cxn modelId="{78BC0C2A-9B7D-4581-9F22-42D4F2AED47F}" type="presParOf" srcId="{29F188A1-0344-4D94-B23E-F3792A057663}" destId="{7A8C2D87-668F-4F70-8874-9303462A58B3}" srcOrd="2" destOrd="0" presId="urn:microsoft.com/office/officeart/2018/5/layout/IconCircleLabelList"/>
    <dgm:cxn modelId="{7ADE0911-99B2-4E07-B309-AEB75238A423}" type="presParOf" srcId="{29F188A1-0344-4D94-B23E-F3792A057663}" destId="{72C1CFDC-809A-44B4-9AE7-7E26C8824E68}" srcOrd="3" destOrd="0" presId="urn:microsoft.com/office/officeart/2018/5/layout/IconCircleLabelList"/>
    <dgm:cxn modelId="{62BC7D50-9D8C-403E-9F16-A56D24EE1D7A}" type="presParOf" srcId="{08DFB3AB-AC19-44CD-ADE0-ECDCF17E79DE}" destId="{67D95328-ADD0-4370-9338-42003764F8C8}" srcOrd="1" destOrd="0" presId="urn:microsoft.com/office/officeart/2018/5/layout/IconCircleLabelList"/>
    <dgm:cxn modelId="{00C1A677-6D7B-417E-B378-04CFD017AFEC}" type="presParOf" srcId="{08DFB3AB-AC19-44CD-ADE0-ECDCF17E79DE}" destId="{C89EEC4D-296E-4E78-907F-4D3CFCB26A84}" srcOrd="2" destOrd="0" presId="urn:microsoft.com/office/officeart/2018/5/layout/IconCircleLabelList"/>
    <dgm:cxn modelId="{8E6FD34E-F982-4946-A448-CA4AB0884404}" type="presParOf" srcId="{C89EEC4D-296E-4E78-907F-4D3CFCB26A84}" destId="{BCBFA145-4CB1-4C6A-8B1D-F0DE4D36C9B5}" srcOrd="0" destOrd="0" presId="urn:microsoft.com/office/officeart/2018/5/layout/IconCircleLabelList"/>
    <dgm:cxn modelId="{C0F2628F-A286-453D-AF88-BB438216D7AB}" type="presParOf" srcId="{C89EEC4D-296E-4E78-907F-4D3CFCB26A84}" destId="{B88F179E-C0BB-48FE-AE66-C1A374011F23}" srcOrd="1" destOrd="0" presId="urn:microsoft.com/office/officeart/2018/5/layout/IconCircleLabelList"/>
    <dgm:cxn modelId="{B34A1E55-D87E-4A86-BD3B-B374D583E4CB}" type="presParOf" srcId="{C89EEC4D-296E-4E78-907F-4D3CFCB26A84}" destId="{DE2FB28A-8F38-4CC2-8FA9-B4044E7E6C86}" srcOrd="2" destOrd="0" presId="urn:microsoft.com/office/officeart/2018/5/layout/IconCircleLabelList"/>
    <dgm:cxn modelId="{FBB7828F-4B31-40DC-80BB-6A77E9C6D1DE}" type="presParOf" srcId="{C89EEC4D-296E-4E78-907F-4D3CFCB26A84}" destId="{A87D8802-AF3C-4AC4-8D97-E6D058313697}" srcOrd="3" destOrd="0" presId="urn:microsoft.com/office/officeart/2018/5/layout/IconCircleLabelList"/>
    <dgm:cxn modelId="{94893C39-9DF0-49FC-BFC1-EFF60646EB22}" type="presParOf" srcId="{08DFB3AB-AC19-44CD-ADE0-ECDCF17E79DE}" destId="{BF48383F-585A-4AE3-99EA-B49709288B93}" srcOrd="3" destOrd="0" presId="urn:microsoft.com/office/officeart/2018/5/layout/IconCircleLabelList"/>
    <dgm:cxn modelId="{C2069AE6-63C5-49FF-8304-A730F00B91D1}" type="presParOf" srcId="{08DFB3AB-AC19-44CD-ADE0-ECDCF17E79DE}" destId="{8058B75E-8EE7-4AF4-9137-5977A9B17846}" srcOrd="4" destOrd="0" presId="urn:microsoft.com/office/officeart/2018/5/layout/IconCircleLabelList"/>
    <dgm:cxn modelId="{432FC129-23E0-49E0-ABC2-5BF32ADFB923}" type="presParOf" srcId="{8058B75E-8EE7-4AF4-9137-5977A9B17846}" destId="{5E21CC60-D959-4FD5-B65F-124B6D101ABC}" srcOrd="0" destOrd="0" presId="urn:microsoft.com/office/officeart/2018/5/layout/IconCircleLabelList"/>
    <dgm:cxn modelId="{11BBFF34-571E-4546-B1AF-1F6324EC43C6}" type="presParOf" srcId="{8058B75E-8EE7-4AF4-9137-5977A9B17846}" destId="{CDAF4F66-8671-4E47-818D-B5D7EA16CF2B}" srcOrd="1" destOrd="0" presId="urn:microsoft.com/office/officeart/2018/5/layout/IconCircleLabelList"/>
    <dgm:cxn modelId="{81994459-BA0B-4261-8176-A3254E39A9A2}" type="presParOf" srcId="{8058B75E-8EE7-4AF4-9137-5977A9B17846}" destId="{960FF355-2B6F-4CF9-985B-1F7E7BEACC63}" srcOrd="2" destOrd="0" presId="urn:microsoft.com/office/officeart/2018/5/layout/IconCircleLabelList"/>
    <dgm:cxn modelId="{1F7B490A-692A-45D9-BFE6-440731469C39}" type="presParOf" srcId="{8058B75E-8EE7-4AF4-9137-5977A9B17846}" destId="{0C9396ED-9CCD-43CD-9DA5-36C1FC99D423}" srcOrd="3" destOrd="0" presId="urn:microsoft.com/office/officeart/2018/5/layout/IconCircleLabelList"/>
    <dgm:cxn modelId="{94B00FEB-21F2-49B3-B16B-52834AA8F1F2}" type="presParOf" srcId="{08DFB3AB-AC19-44CD-ADE0-ECDCF17E79DE}" destId="{CEA212A2-DE5D-4DB3-90CC-67C99C1F98C0}" srcOrd="5" destOrd="0" presId="urn:microsoft.com/office/officeart/2018/5/layout/IconCircleLabelList"/>
    <dgm:cxn modelId="{D649B418-25E6-4775-8893-DCAF36D84613}" type="presParOf" srcId="{08DFB3AB-AC19-44CD-ADE0-ECDCF17E79DE}" destId="{8CA89417-6506-4CBC-94AE-5B85F7ED0171}" srcOrd="6" destOrd="0" presId="urn:microsoft.com/office/officeart/2018/5/layout/IconCircleLabelList"/>
    <dgm:cxn modelId="{58A7383D-A89E-46A8-BBE2-D75308783A7D}" type="presParOf" srcId="{8CA89417-6506-4CBC-94AE-5B85F7ED0171}" destId="{F49994FA-C382-40B0-9C6F-D341B1976B21}" srcOrd="0" destOrd="0" presId="urn:microsoft.com/office/officeart/2018/5/layout/IconCircleLabelList"/>
    <dgm:cxn modelId="{AA7C95C5-39BF-40D4-8D50-F9D988C9B9AD}" type="presParOf" srcId="{8CA89417-6506-4CBC-94AE-5B85F7ED0171}" destId="{5A19BFBC-7159-40AE-A9DB-06BA0BE2F507}" srcOrd="1" destOrd="0" presId="urn:microsoft.com/office/officeart/2018/5/layout/IconCircleLabelList"/>
    <dgm:cxn modelId="{D932B032-BEAE-4988-9C61-3D13BC8FE666}" type="presParOf" srcId="{8CA89417-6506-4CBC-94AE-5B85F7ED0171}" destId="{4A2A0E5D-878D-46D6-9067-FAB318D6F4DB}" srcOrd="2" destOrd="0" presId="urn:microsoft.com/office/officeart/2018/5/layout/IconCircleLabelList"/>
    <dgm:cxn modelId="{5CF01A86-2276-4491-9998-96806E386BCC}" type="presParOf" srcId="{8CA89417-6506-4CBC-94AE-5B85F7ED0171}" destId="{7B981C1B-DEE7-4C69-9F27-5B0EC0CBCD5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09D977A-59A2-4974-8B8E-1D382D3095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BF233CB5-D01A-47E4-90C9-3A3C453201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>
              <a:hlinkClick xmlns:r="http://schemas.openxmlformats.org/officeDocument/2006/relationships" r:id="rId1"/>
            </a:rPr>
            <a:t>https://github.com/ks2019975070/GS25ManagementApp</a:t>
          </a:r>
          <a:endParaRPr lang="en-US"/>
        </a:p>
      </dgm:t>
    </dgm:pt>
    <dgm:pt modelId="{49164A05-9A39-405B-8F07-9601208DEB89}" type="parTrans" cxnId="{CDBBE100-6BA5-4ABA-8BBB-73F0E5D117A2}">
      <dgm:prSet/>
      <dgm:spPr/>
      <dgm:t>
        <a:bodyPr/>
        <a:lstStyle/>
        <a:p>
          <a:endParaRPr lang="en-US"/>
        </a:p>
      </dgm:t>
    </dgm:pt>
    <dgm:pt modelId="{454FFFC0-0205-4BD5-ADFF-47E9E02DA67A}" type="sibTrans" cxnId="{CDBBE100-6BA5-4ABA-8BBB-73F0E5D117A2}">
      <dgm:prSet/>
      <dgm:spPr/>
      <dgm:t>
        <a:bodyPr/>
        <a:lstStyle/>
        <a:p>
          <a:endParaRPr lang="en-US"/>
        </a:p>
      </dgm:t>
    </dgm:pt>
    <dgm:pt modelId="{E42D3752-58EA-46C3-8289-1C6B1473308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b="1">
              <a:hlinkClick xmlns:r="http://schemas.openxmlformats.org/officeDocument/2006/relationships" r:id="rId2"/>
            </a:rPr>
            <a:t>https://ovenapp.io/view/rpT6plbK92IpcwsvfbVkngc5e5hMCAmW/</a:t>
          </a:r>
          <a:r>
            <a:rPr lang="ko-KR" b="1"/>
            <a:t> </a:t>
          </a:r>
          <a:br>
            <a:rPr lang="ko-KR" b="1"/>
          </a:br>
          <a:r>
            <a:rPr lang="en-US" b="1"/>
            <a:t>-프로토 타입-</a:t>
          </a:r>
          <a:endParaRPr lang="en-US"/>
        </a:p>
      </dgm:t>
    </dgm:pt>
    <dgm:pt modelId="{A765F2DD-407C-49F6-9B41-531555539B78}" type="parTrans" cxnId="{2B39F215-1064-4FC8-A827-B35F1B51163E}">
      <dgm:prSet/>
      <dgm:spPr/>
      <dgm:t>
        <a:bodyPr/>
        <a:lstStyle/>
        <a:p>
          <a:endParaRPr lang="en-US"/>
        </a:p>
      </dgm:t>
    </dgm:pt>
    <dgm:pt modelId="{A9D1EA2A-43D0-4747-AE48-736A3E5AD3AB}" type="sibTrans" cxnId="{2B39F215-1064-4FC8-A827-B35F1B51163E}">
      <dgm:prSet/>
      <dgm:spPr/>
      <dgm:t>
        <a:bodyPr/>
        <a:lstStyle/>
        <a:p>
          <a:endParaRPr lang="en-US"/>
        </a:p>
      </dgm:t>
    </dgm:pt>
    <dgm:pt modelId="{C187A4D5-D6ED-45AF-978D-3C07F719D3A2}" type="pres">
      <dgm:prSet presAssocID="{009D977A-59A2-4974-8B8E-1D382D309583}" presName="root" presStyleCnt="0">
        <dgm:presLayoutVars>
          <dgm:dir/>
          <dgm:resizeHandles val="exact"/>
        </dgm:presLayoutVars>
      </dgm:prSet>
      <dgm:spPr/>
    </dgm:pt>
    <dgm:pt modelId="{4F7263A4-A518-4722-9F24-DB5781F41ACA}" type="pres">
      <dgm:prSet presAssocID="{BF233CB5-D01A-47E4-90C9-3A3C45320134}" presName="compNode" presStyleCnt="0"/>
      <dgm:spPr/>
    </dgm:pt>
    <dgm:pt modelId="{C1C1A313-398D-4856-B27C-729CFFA85477}" type="pres">
      <dgm:prSet presAssocID="{BF233CB5-D01A-47E4-90C9-3A3C45320134}" presName="iconBgRect" presStyleLbl="bgShp" presStyleIdx="0" presStyleCnt="2"/>
      <dgm:spPr/>
    </dgm:pt>
    <dgm:pt modelId="{84F76DF2-624D-4C0C-B0C7-CEDEB21CCD27}" type="pres">
      <dgm:prSet presAssocID="{BF233CB5-D01A-47E4-90C9-3A3C45320134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DFDE6F81-41EF-4C7B-937A-D3CC058A6C06}" type="pres">
      <dgm:prSet presAssocID="{BF233CB5-D01A-47E4-90C9-3A3C45320134}" presName="spaceRect" presStyleCnt="0"/>
      <dgm:spPr/>
    </dgm:pt>
    <dgm:pt modelId="{75250D36-5D1E-43F6-9F29-5E94D2385E4B}" type="pres">
      <dgm:prSet presAssocID="{BF233CB5-D01A-47E4-90C9-3A3C45320134}" presName="textRect" presStyleLbl="revTx" presStyleIdx="0" presStyleCnt="2">
        <dgm:presLayoutVars>
          <dgm:chMax val="1"/>
          <dgm:chPref val="1"/>
        </dgm:presLayoutVars>
      </dgm:prSet>
      <dgm:spPr/>
    </dgm:pt>
    <dgm:pt modelId="{188230D8-847B-417F-9DD5-4B0F829DA416}" type="pres">
      <dgm:prSet presAssocID="{454FFFC0-0205-4BD5-ADFF-47E9E02DA67A}" presName="sibTrans" presStyleCnt="0"/>
      <dgm:spPr/>
    </dgm:pt>
    <dgm:pt modelId="{36EB246A-21FD-479E-8642-0B0CBBA0C774}" type="pres">
      <dgm:prSet presAssocID="{E42D3752-58EA-46C3-8289-1C6B1473308D}" presName="compNode" presStyleCnt="0"/>
      <dgm:spPr/>
    </dgm:pt>
    <dgm:pt modelId="{3670FF7E-BE39-4575-960A-F824BE5A4BF4}" type="pres">
      <dgm:prSet presAssocID="{E42D3752-58EA-46C3-8289-1C6B1473308D}" presName="iconBgRect" presStyleLbl="bgShp" presStyleIdx="1" presStyleCnt="2"/>
      <dgm:spPr/>
    </dgm:pt>
    <dgm:pt modelId="{BDF7587D-83CF-44E0-8936-EDBA4B3738AC}" type="pres">
      <dgm:prSet presAssocID="{E42D3752-58EA-46C3-8289-1C6B1473308D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자막"/>
        </a:ext>
      </dgm:extLst>
    </dgm:pt>
    <dgm:pt modelId="{ACF8B866-F742-421C-A2E1-48B6A0639F7E}" type="pres">
      <dgm:prSet presAssocID="{E42D3752-58EA-46C3-8289-1C6B1473308D}" presName="spaceRect" presStyleCnt="0"/>
      <dgm:spPr/>
    </dgm:pt>
    <dgm:pt modelId="{5DF8D1B6-27D9-48D0-B0C4-E22D58DBEA7B}" type="pres">
      <dgm:prSet presAssocID="{E42D3752-58EA-46C3-8289-1C6B1473308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DBBE100-6BA5-4ABA-8BBB-73F0E5D117A2}" srcId="{009D977A-59A2-4974-8B8E-1D382D309583}" destId="{BF233CB5-D01A-47E4-90C9-3A3C45320134}" srcOrd="0" destOrd="0" parTransId="{49164A05-9A39-405B-8F07-9601208DEB89}" sibTransId="{454FFFC0-0205-4BD5-ADFF-47E9E02DA67A}"/>
    <dgm:cxn modelId="{2B39F215-1064-4FC8-A827-B35F1B51163E}" srcId="{009D977A-59A2-4974-8B8E-1D382D309583}" destId="{E42D3752-58EA-46C3-8289-1C6B1473308D}" srcOrd="1" destOrd="0" parTransId="{A765F2DD-407C-49F6-9B41-531555539B78}" sibTransId="{A9D1EA2A-43D0-4747-AE48-736A3E5AD3AB}"/>
    <dgm:cxn modelId="{0772C080-C18B-452E-8BA9-15C860775A6F}" type="presOf" srcId="{BF233CB5-D01A-47E4-90C9-3A3C45320134}" destId="{75250D36-5D1E-43F6-9F29-5E94D2385E4B}" srcOrd="0" destOrd="0" presId="urn:microsoft.com/office/officeart/2018/5/layout/IconCircleLabelList"/>
    <dgm:cxn modelId="{A587FE94-DADC-4247-A403-FBF5F4B8F12D}" type="presOf" srcId="{E42D3752-58EA-46C3-8289-1C6B1473308D}" destId="{5DF8D1B6-27D9-48D0-B0C4-E22D58DBEA7B}" srcOrd="0" destOrd="0" presId="urn:microsoft.com/office/officeart/2018/5/layout/IconCircleLabelList"/>
    <dgm:cxn modelId="{5453B2D5-F098-4253-8E9A-AE2D6131C7DD}" type="presOf" srcId="{009D977A-59A2-4974-8B8E-1D382D309583}" destId="{C187A4D5-D6ED-45AF-978D-3C07F719D3A2}" srcOrd="0" destOrd="0" presId="urn:microsoft.com/office/officeart/2018/5/layout/IconCircleLabelList"/>
    <dgm:cxn modelId="{75654BE5-6828-4075-B22A-8FF3139F5662}" type="presParOf" srcId="{C187A4D5-D6ED-45AF-978D-3C07F719D3A2}" destId="{4F7263A4-A518-4722-9F24-DB5781F41ACA}" srcOrd="0" destOrd="0" presId="urn:microsoft.com/office/officeart/2018/5/layout/IconCircleLabelList"/>
    <dgm:cxn modelId="{8C4B2E0C-C4DE-407B-8C3E-8355A9223ECE}" type="presParOf" srcId="{4F7263A4-A518-4722-9F24-DB5781F41ACA}" destId="{C1C1A313-398D-4856-B27C-729CFFA85477}" srcOrd="0" destOrd="0" presId="urn:microsoft.com/office/officeart/2018/5/layout/IconCircleLabelList"/>
    <dgm:cxn modelId="{6BE92963-0E14-4658-89CB-2F2351FDE43B}" type="presParOf" srcId="{4F7263A4-A518-4722-9F24-DB5781F41ACA}" destId="{84F76DF2-624D-4C0C-B0C7-CEDEB21CCD27}" srcOrd="1" destOrd="0" presId="urn:microsoft.com/office/officeart/2018/5/layout/IconCircleLabelList"/>
    <dgm:cxn modelId="{E6C32431-230B-4C15-B7EB-2F3FBAF0845E}" type="presParOf" srcId="{4F7263A4-A518-4722-9F24-DB5781F41ACA}" destId="{DFDE6F81-41EF-4C7B-937A-D3CC058A6C06}" srcOrd="2" destOrd="0" presId="urn:microsoft.com/office/officeart/2018/5/layout/IconCircleLabelList"/>
    <dgm:cxn modelId="{58380253-F26B-4513-AC5C-E18F6E74FC10}" type="presParOf" srcId="{4F7263A4-A518-4722-9F24-DB5781F41ACA}" destId="{75250D36-5D1E-43F6-9F29-5E94D2385E4B}" srcOrd="3" destOrd="0" presId="urn:microsoft.com/office/officeart/2018/5/layout/IconCircleLabelList"/>
    <dgm:cxn modelId="{B61CC94A-C4AB-4EED-B640-0D7D364F4E64}" type="presParOf" srcId="{C187A4D5-D6ED-45AF-978D-3C07F719D3A2}" destId="{188230D8-847B-417F-9DD5-4B0F829DA416}" srcOrd="1" destOrd="0" presId="urn:microsoft.com/office/officeart/2018/5/layout/IconCircleLabelList"/>
    <dgm:cxn modelId="{8D861AEB-68FF-4B7C-88A5-DDD7892F9E80}" type="presParOf" srcId="{C187A4D5-D6ED-45AF-978D-3C07F719D3A2}" destId="{36EB246A-21FD-479E-8642-0B0CBBA0C774}" srcOrd="2" destOrd="0" presId="urn:microsoft.com/office/officeart/2018/5/layout/IconCircleLabelList"/>
    <dgm:cxn modelId="{8DBCEFA4-8AB9-4D02-A322-2D115271C240}" type="presParOf" srcId="{36EB246A-21FD-479E-8642-0B0CBBA0C774}" destId="{3670FF7E-BE39-4575-960A-F824BE5A4BF4}" srcOrd="0" destOrd="0" presId="urn:microsoft.com/office/officeart/2018/5/layout/IconCircleLabelList"/>
    <dgm:cxn modelId="{894120C7-3E55-4DFB-9ECA-5FDB1091989D}" type="presParOf" srcId="{36EB246A-21FD-479E-8642-0B0CBBA0C774}" destId="{BDF7587D-83CF-44E0-8936-EDBA4B3738AC}" srcOrd="1" destOrd="0" presId="urn:microsoft.com/office/officeart/2018/5/layout/IconCircleLabelList"/>
    <dgm:cxn modelId="{BA4FB480-A7E4-40F0-83BA-3C33F0870D91}" type="presParOf" srcId="{36EB246A-21FD-479E-8642-0B0CBBA0C774}" destId="{ACF8B866-F742-421C-A2E1-48B6A0639F7E}" srcOrd="2" destOrd="0" presId="urn:microsoft.com/office/officeart/2018/5/layout/IconCircleLabelList"/>
    <dgm:cxn modelId="{274B57AC-04E7-40C4-BCAB-F651B89B855F}" type="presParOf" srcId="{36EB246A-21FD-479E-8642-0B0CBBA0C774}" destId="{5DF8D1B6-27D9-48D0-B0C4-E22D58DBEA7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53DACE-6B0B-4597-BBB4-A07976EBDB9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6B2B32-3BDF-42A0-8E3B-53937F1CFB30}">
      <dgm:prSet/>
      <dgm:spPr/>
      <dgm:t>
        <a:bodyPr/>
        <a:lstStyle/>
        <a:p>
          <a:r>
            <a:rPr lang="ko-KR"/>
            <a:t>근무자들은 매일 업무 시작 전 근무 체크리스트를 작성하고 업무 진행 상황을 체크할 수 있습니다. 이를 위해 </a:t>
          </a:r>
          <a:r>
            <a:rPr lang="en-US"/>
            <a:t>"</a:t>
          </a:r>
          <a:r>
            <a:rPr lang="ko-KR"/>
            <a:t>근무체크리스트</a:t>
          </a:r>
          <a:r>
            <a:rPr lang="en-US"/>
            <a:t>Form"</a:t>
          </a:r>
          <a:r>
            <a:rPr lang="ko-KR"/>
            <a:t>을 제공합니다</a:t>
          </a:r>
          <a:r>
            <a:rPr lang="en-US"/>
            <a:t>.</a:t>
          </a:r>
        </a:p>
      </dgm:t>
    </dgm:pt>
    <dgm:pt modelId="{B48AFE9A-1868-4AA7-90A4-F3EB2CF9C28C}" type="parTrans" cxnId="{837816B2-C4FD-4ED5-86A1-21D01D7BC3A5}">
      <dgm:prSet/>
      <dgm:spPr/>
      <dgm:t>
        <a:bodyPr/>
        <a:lstStyle/>
        <a:p>
          <a:endParaRPr lang="en-US"/>
        </a:p>
      </dgm:t>
    </dgm:pt>
    <dgm:pt modelId="{AE9583BC-C6B5-4212-8588-36C75FB0AF87}" type="sibTrans" cxnId="{837816B2-C4FD-4ED5-86A1-21D01D7BC3A5}">
      <dgm:prSet/>
      <dgm:spPr/>
      <dgm:t>
        <a:bodyPr/>
        <a:lstStyle/>
        <a:p>
          <a:endParaRPr lang="en-US"/>
        </a:p>
      </dgm:t>
    </dgm:pt>
    <dgm:pt modelId="{65809FBF-7D51-46F0-84A2-2918800FD649}">
      <dgm:prSet/>
      <dgm:spPr/>
      <dgm:t>
        <a:bodyPr/>
        <a:lstStyle/>
        <a:p>
          <a:r>
            <a:rPr lang="ko-KR" b="1"/>
            <a:t>업무 항목 작성</a:t>
          </a:r>
          <a:r>
            <a:rPr lang="en-US"/>
            <a:t>:</a:t>
          </a:r>
          <a:r>
            <a:rPr lang="ko-KR"/>
            <a:t> 근무자들은 오전과 오후로 구분된 업무 항목을 작성할 수 있습니다</a:t>
          </a:r>
          <a:r>
            <a:rPr lang="en-US"/>
            <a:t>.</a:t>
          </a:r>
          <a:r>
            <a:rPr lang="ko-KR"/>
            <a:t> 각 항목에는 업무 내용을 간단히 기재하고 체크박스를 통해 완료 여부를 표시할 수 있습니다.</a:t>
          </a:r>
          <a:endParaRPr lang="en-US"/>
        </a:p>
      </dgm:t>
    </dgm:pt>
    <dgm:pt modelId="{6A332CA2-2154-423C-98C2-C586195CDB16}" type="parTrans" cxnId="{A243121D-5508-4B0F-B195-A0BFD1316BF9}">
      <dgm:prSet/>
      <dgm:spPr/>
      <dgm:t>
        <a:bodyPr/>
        <a:lstStyle/>
        <a:p>
          <a:endParaRPr lang="en-US"/>
        </a:p>
      </dgm:t>
    </dgm:pt>
    <dgm:pt modelId="{701857FD-6D5B-4412-BFD5-9DD1F4545177}" type="sibTrans" cxnId="{A243121D-5508-4B0F-B195-A0BFD1316BF9}">
      <dgm:prSet/>
      <dgm:spPr/>
      <dgm:t>
        <a:bodyPr/>
        <a:lstStyle/>
        <a:p>
          <a:endParaRPr lang="en-US"/>
        </a:p>
      </dgm:t>
    </dgm:pt>
    <dgm:pt modelId="{B9EE03A9-B265-46B9-8FEF-EE3E957871B9}">
      <dgm:prSet/>
      <dgm:spPr/>
      <dgm:t>
        <a:bodyPr/>
        <a:lstStyle/>
        <a:p>
          <a:r>
            <a:rPr lang="ko-KR" b="1"/>
            <a:t>업무 진행 상황 확인</a:t>
          </a:r>
          <a:r>
            <a:rPr lang="ko-KR"/>
            <a:t>: 근무자들은 체크리스트를 통해 업무의 진행 상황을 확인할 수 있습니다. 완료된 항목은 체크박스를 체크하여 표시되며, 미완료된 항목은 체크되지 않은 상태로 남아 있습니다.</a:t>
          </a:r>
          <a:endParaRPr lang="en-US"/>
        </a:p>
      </dgm:t>
    </dgm:pt>
    <dgm:pt modelId="{8132205E-4829-42C6-804F-81A6843B129A}" type="parTrans" cxnId="{AB6DE745-C962-4A06-9D17-61862BE3F748}">
      <dgm:prSet/>
      <dgm:spPr/>
      <dgm:t>
        <a:bodyPr/>
        <a:lstStyle/>
        <a:p>
          <a:endParaRPr lang="en-US"/>
        </a:p>
      </dgm:t>
    </dgm:pt>
    <dgm:pt modelId="{86E87C66-9D7B-4589-8F15-409E12F85A26}" type="sibTrans" cxnId="{AB6DE745-C962-4A06-9D17-61862BE3F748}">
      <dgm:prSet/>
      <dgm:spPr/>
      <dgm:t>
        <a:bodyPr/>
        <a:lstStyle/>
        <a:p>
          <a:endParaRPr lang="en-US"/>
        </a:p>
      </dgm:t>
    </dgm:pt>
    <dgm:pt modelId="{6E5BDC67-F338-4033-BF70-BD0AF07186E0}">
      <dgm:prSet/>
      <dgm:spPr/>
      <dgm:t>
        <a:bodyPr/>
        <a:lstStyle/>
        <a:p>
          <a:r>
            <a:rPr lang="ko-KR" b="1"/>
            <a:t>협업 확인</a:t>
          </a:r>
          <a:r>
            <a:rPr lang="ko-KR"/>
            <a:t>: 뒷타임 근무자는 앞 근무자가 체크리스트를 통해 업무를 얼마나 완료했는지 확인할 수 있습니다. 이를 통해 업무 전달과 협업을 원활히 수행할 수 있습니다.</a:t>
          </a:r>
          <a:endParaRPr lang="en-US"/>
        </a:p>
      </dgm:t>
    </dgm:pt>
    <dgm:pt modelId="{7EF757E9-1AC9-4260-B32A-C10D9BBF6B21}" type="parTrans" cxnId="{063248C0-0890-4EE0-B9D6-B407452A2C54}">
      <dgm:prSet/>
      <dgm:spPr/>
      <dgm:t>
        <a:bodyPr/>
        <a:lstStyle/>
        <a:p>
          <a:endParaRPr lang="en-US"/>
        </a:p>
      </dgm:t>
    </dgm:pt>
    <dgm:pt modelId="{8CF1794F-9B9D-47F6-AF22-D635FD621CF3}" type="sibTrans" cxnId="{063248C0-0890-4EE0-B9D6-B407452A2C54}">
      <dgm:prSet/>
      <dgm:spPr/>
      <dgm:t>
        <a:bodyPr/>
        <a:lstStyle/>
        <a:p>
          <a:endParaRPr lang="en-US"/>
        </a:p>
      </dgm:t>
    </dgm:pt>
    <dgm:pt modelId="{DC0C76EC-4A04-4FEF-988B-E1D8F0A37B43}">
      <dgm:prSet/>
      <dgm:spPr/>
      <dgm:t>
        <a:bodyPr/>
        <a:lstStyle/>
        <a:p>
          <a:r>
            <a:rPr lang="ko-KR"/>
            <a:t>근무체크리스트Form은 근무자들이 업무의 완료 여부를 체계적으로 관리하고 효율적으로 협업할 수 있는 도구입니다. 업무 진행 상황을 신속하게 파악하여 업무 일정을 준수하고 품질을 유지할 수 있습니다.</a:t>
          </a:r>
          <a:endParaRPr lang="en-US"/>
        </a:p>
      </dgm:t>
    </dgm:pt>
    <dgm:pt modelId="{AD95C872-A9DA-4F36-9F9A-DD01CBA23CC6}" type="parTrans" cxnId="{F093971C-6387-4662-AE26-38A85BFDC540}">
      <dgm:prSet/>
      <dgm:spPr/>
      <dgm:t>
        <a:bodyPr/>
        <a:lstStyle/>
        <a:p>
          <a:endParaRPr lang="en-US"/>
        </a:p>
      </dgm:t>
    </dgm:pt>
    <dgm:pt modelId="{9086B1B9-E977-4512-A06B-EAC741EF7AC5}" type="sibTrans" cxnId="{F093971C-6387-4662-AE26-38A85BFDC540}">
      <dgm:prSet/>
      <dgm:spPr/>
      <dgm:t>
        <a:bodyPr/>
        <a:lstStyle/>
        <a:p>
          <a:endParaRPr lang="en-US"/>
        </a:p>
      </dgm:t>
    </dgm:pt>
    <dgm:pt modelId="{0C629EF9-E1DF-4434-931C-D23CA8C8C756}" type="pres">
      <dgm:prSet presAssocID="{6B53DACE-6B0B-4597-BBB4-A07976EBDB94}" presName="vert0" presStyleCnt="0">
        <dgm:presLayoutVars>
          <dgm:dir/>
          <dgm:animOne val="branch"/>
          <dgm:animLvl val="lvl"/>
        </dgm:presLayoutVars>
      </dgm:prSet>
      <dgm:spPr/>
    </dgm:pt>
    <dgm:pt modelId="{89445A7F-D247-4382-A22D-DE8F4350EF1D}" type="pres">
      <dgm:prSet presAssocID="{C36B2B32-3BDF-42A0-8E3B-53937F1CFB30}" presName="thickLine" presStyleLbl="alignNode1" presStyleIdx="0" presStyleCnt="5"/>
      <dgm:spPr/>
    </dgm:pt>
    <dgm:pt modelId="{CC0F4845-E8CA-4E9D-8335-A80F758E7636}" type="pres">
      <dgm:prSet presAssocID="{C36B2B32-3BDF-42A0-8E3B-53937F1CFB30}" presName="horz1" presStyleCnt="0"/>
      <dgm:spPr/>
    </dgm:pt>
    <dgm:pt modelId="{3EAAAF93-6828-4013-A8A9-F56858566C41}" type="pres">
      <dgm:prSet presAssocID="{C36B2B32-3BDF-42A0-8E3B-53937F1CFB30}" presName="tx1" presStyleLbl="revTx" presStyleIdx="0" presStyleCnt="5"/>
      <dgm:spPr/>
    </dgm:pt>
    <dgm:pt modelId="{E56D5769-6E49-4680-BD14-DBD0C3DDA6CC}" type="pres">
      <dgm:prSet presAssocID="{C36B2B32-3BDF-42A0-8E3B-53937F1CFB30}" presName="vert1" presStyleCnt="0"/>
      <dgm:spPr/>
    </dgm:pt>
    <dgm:pt modelId="{201F6673-4DE0-459C-BB59-17E6430C8DDE}" type="pres">
      <dgm:prSet presAssocID="{65809FBF-7D51-46F0-84A2-2918800FD649}" presName="thickLine" presStyleLbl="alignNode1" presStyleIdx="1" presStyleCnt="5"/>
      <dgm:spPr/>
    </dgm:pt>
    <dgm:pt modelId="{95DE9D52-305B-4EC2-867B-F32FA6F5D6F7}" type="pres">
      <dgm:prSet presAssocID="{65809FBF-7D51-46F0-84A2-2918800FD649}" presName="horz1" presStyleCnt="0"/>
      <dgm:spPr/>
    </dgm:pt>
    <dgm:pt modelId="{A6EFF59C-7D6D-4E93-82D6-9CC753731A7A}" type="pres">
      <dgm:prSet presAssocID="{65809FBF-7D51-46F0-84A2-2918800FD649}" presName="tx1" presStyleLbl="revTx" presStyleIdx="1" presStyleCnt="5"/>
      <dgm:spPr/>
    </dgm:pt>
    <dgm:pt modelId="{B20E386A-5EF1-49D7-84E5-2B0FDA5DA08B}" type="pres">
      <dgm:prSet presAssocID="{65809FBF-7D51-46F0-84A2-2918800FD649}" presName="vert1" presStyleCnt="0"/>
      <dgm:spPr/>
    </dgm:pt>
    <dgm:pt modelId="{A8E092F1-FB6F-469F-94C7-CC990AF81FBF}" type="pres">
      <dgm:prSet presAssocID="{B9EE03A9-B265-46B9-8FEF-EE3E957871B9}" presName="thickLine" presStyleLbl="alignNode1" presStyleIdx="2" presStyleCnt="5"/>
      <dgm:spPr/>
    </dgm:pt>
    <dgm:pt modelId="{FC1F24C9-F67B-4D3F-970B-30BDA7C453C5}" type="pres">
      <dgm:prSet presAssocID="{B9EE03A9-B265-46B9-8FEF-EE3E957871B9}" presName="horz1" presStyleCnt="0"/>
      <dgm:spPr/>
    </dgm:pt>
    <dgm:pt modelId="{6B61438F-2DE4-4ADA-9EC8-5089A36A3127}" type="pres">
      <dgm:prSet presAssocID="{B9EE03A9-B265-46B9-8FEF-EE3E957871B9}" presName="tx1" presStyleLbl="revTx" presStyleIdx="2" presStyleCnt="5"/>
      <dgm:spPr/>
    </dgm:pt>
    <dgm:pt modelId="{879B3CA6-E4C4-4A27-B93F-39EEF2772911}" type="pres">
      <dgm:prSet presAssocID="{B9EE03A9-B265-46B9-8FEF-EE3E957871B9}" presName="vert1" presStyleCnt="0"/>
      <dgm:spPr/>
    </dgm:pt>
    <dgm:pt modelId="{2091B494-8A0F-427E-B1E7-F88EA54674CA}" type="pres">
      <dgm:prSet presAssocID="{6E5BDC67-F338-4033-BF70-BD0AF07186E0}" presName="thickLine" presStyleLbl="alignNode1" presStyleIdx="3" presStyleCnt="5"/>
      <dgm:spPr/>
    </dgm:pt>
    <dgm:pt modelId="{417E7E32-2A07-4AB7-9872-67336ECBD372}" type="pres">
      <dgm:prSet presAssocID="{6E5BDC67-F338-4033-BF70-BD0AF07186E0}" presName="horz1" presStyleCnt="0"/>
      <dgm:spPr/>
    </dgm:pt>
    <dgm:pt modelId="{0A32B16F-C460-4840-9167-FD6D5CED32A8}" type="pres">
      <dgm:prSet presAssocID="{6E5BDC67-F338-4033-BF70-BD0AF07186E0}" presName="tx1" presStyleLbl="revTx" presStyleIdx="3" presStyleCnt="5"/>
      <dgm:spPr/>
    </dgm:pt>
    <dgm:pt modelId="{F29FAC21-E5BC-4906-8B6E-15947E9629D2}" type="pres">
      <dgm:prSet presAssocID="{6E5BDC67-F338-4033-BF70-BD0AF07186E0}" presName="vert1" presStyleCnt="0"/>
      <dgm:spPr/>
    </dgm:pt>
    <dgm:pt modelId="{D777DE54-57C1-4D9B-A243-43CFFB030C1D}" type="pres">
      <dgm:prSet presAssocID="{DC0C76EC-4A04-4FEF-988B-E1D8F0A37B43}" presName="thickLine" presStyleLbl="alignNode1" presStyleIdx="4" presStyleCnt="5"/>
      <dgm:spPr/>
    </dgm:pt>
    <dgm:pt modelId="{CDD12D24-D0FC-47A9-B063-690478634C1A}" type="pres">
      <dgm:prSet presAssocID="{DC0C76EC-4A04-4FEF-988B-E1D8F0A37B43}" presName="horz1" presStyleCnt="0"/>
      <dgm:spPr/>
    </dgm:pt>
    <dgm:pt modelId="{80FB9F5D-2FE8-4584-B298-C4F667715058}" type="pres">
      <dgm:prSet presAssocID="{DC0C76EC-4A04-4FEF-988B-E1D8F0A37B43}" presName="tx1" presStyleLbl="revTx" presStyleIdx="4" presStyleCnt="5"/>
      <dgm:spPr/>
    </dgm:pt>
    <dgm:pt modelId="{ED3ABF20-0F1D-42A0-A7E6-C14A9AFB8C68}" type="pres">
      <dgm:prSet presAssocID="{DC0C76EC-4A04-4FEF-988B-E1D8F0A37B43}" presName="vert1" presStyleCnt="0"/>
      <dgm:spPr/>
    </dgm:pt>
  </dgm:ptLst>
  <dgm:cxnLst>
    <dgm:cxn modelId="{6477E015-64BF-47D0-8698-75E34DAFAB34}" type="presOf" srcId="{6E5BDC67-F338-4033-BF70-BD0AF07186E0}" destId="{0A32B16F-C460-4840-9167-FD6D5CED32A8}" srcOrd="0" destOrd="0" presId="urn:microsoft.com/office/officeart/2008/layout/LinedList"/>
    <dgm:cxn modelId="{F093971C-6387-4662-AE26-38A85BFDC540}" srcId="{6B53DACE-6B0B-4597-BBB4-A07976EBDB94}" destId="{DC0C76EC-4A04-4FEF-988B-E1D8F0A37B43}" srcOrd="4" destOrd="0" parTransId="{AD95C872-A9DA-4F36-9F9A-DD01CBA23CC6}" sibTransId="{9086B1B9-E977-4512-A06B-EAC741EF7AC5}"/>
    <dgm:cxn modelId="{A243121D-5508-4B0F-B195-A0BFD1316BF9}" srcId="{6B53DACE-6B0B-4597-BBB4-A07976EBDB94}" destId="{65809FBF-7D51-46F0-84A2-2918800FD649}" srcOrd="1" destOrd="0" parTransId="{6A332CA2-2154-423C-98C2-C586195CDB16}" sibTransId="{701857FD-6D5B-4412-BFD5-9DD1F4545177}"/>
    <dgm:cxn modelId="{AB6DE745-C962-4A06-9D17-61862BE3F748}" srcId="{6B53DACE-6B0B-4597-BBB4-A07976EBDB94}" destId="{B9EE03A9-B265-46B9-8FEF-EE3E957871B9}" srcOrd="2" destOrd="0" parTransId="{8132205E-4829-42C6-804F-81A6843B129A}" sibTransId="{86E87C66-9D7B-4589-8F15-409E12F85A26}"/>
    <dgm:cxn modelId="{03F0116F-6F39-49E1-8920-316BEF592942}" type="presOf" srcId="{6B53DACE-6B0B-4597-BBB4-A07976EBDB94}" destId="{0C629EF9-E1DF-4434-931C-D23CA8C8C756}" srcOrd="0" destOrd="0" presId="urn:microsoft.com/office/officeart/2008/layout/LinedList"/>
    <dgm:cxn modelId="{66C1F29F-2714-42E5-9874-9CF683D96EDE}" type="presOf" srcId="{65809FBF-7D51-46F0-84A2-2918800FD649}" destId="{A6EFF59C-7D6D-4E93-82D6-9CC753731A7A}" srcOrd="0" destOrd="0" presId="urn:microsoft.com/office/officeart/2008/layout/LinedList"/>
    <dgm:cxn modelId="{837816B2-C4FD-4ED5-86A1-21D01D7BC3A5}" srcId="{6B53DACE-6B0B-4597-BBB4-A07976EBDB94}" destId="{C36B2B32-3BDF-42A0-8E3B-53937F1CFB30}" srcOrd="0" destOrd="0" parTransId="{B48AFE9A-1868-4AA7-90A4-F3EB2CF9C28C}" sibTransId="{AE9583BC-C6B5-4212-8588-36C75FB0AF87}"/>
    <dgm:cxn modelId="{47F029B7-875E-4551-A1B0-DC4AF2F09609}" type="presOf" srcId="{DC0C76EC-4A04-4FEF-988B-E1D8F0A37B43}" destId="{80FB9F5D-2FE8-4584-B298-C4F667715058}" srcOrd="0" destOrd="0" presId="urn:microsoft.com/office/officeart/2008/layout/LinedList"/>
    <dgm:cxn modelId="{063248C0-0890-4EE0-B9D6-B407452A2C54}" srcId="{6B53DACE-6B0B-4597-BBB4-A07976EBDB94}" destId="{6E5BDC67-F338-4033-BF70-BD0AF07186E0}" srcOrd="3" destOrd="0" parTransId="{7EF757E9-1AC9-4260-B32A-C10D9BBF6B21}" sibTransId="{8CF1794F-9B9D-47F6-AF22-D635FD621CF3}"/>
    <dgm:cxn modelId="{02C41AC3-6379-4480-8FCD-B29E615C2C04}" type="presOf" srcId="{B9EE03A9-B265-46B9-8FEF-EE3E957871B9}" destId="{6B61438F-2DE4-4ADA-9EC8-5089A36A3127}" srcOrd="0" destOrd="0" presId="urn:microsoft.com/office/officeart/2008/layout/LinedList"/>
    <dgm:cxn modelId="{FAF0BAF9-A127-42D0-90D6-8F6432B35331}" type="presOf" srcId="{C36B2B32-3BDF-42A0-8E3B-53937F1CFB30}" destId="{3EAAAF93-6828-4013-A8A9-F56858566C41}" srcOrd="0" destOrd="0" presId="urn:microsoft.com/office/officeart/2008/layout/LinedList"/>
    <dgm:cxn modelId="{F060B272-6447-454E-BA03-391B76A0A090}" type="presParOf" srcId="{0C629EF9-E1DF-4434-931C-D23CA8C8C756}" destId="{89445A7F-D247-4382-A22D-DE8F4350EF1D}" srcOrd="0" destOrd="0" presId="urn:microsoft.com/office/officeart/2008/layout/LinedList"/>
    <dgm:cxn modelId="{E2CC2F15-8BA0-428B-81EE-5A52C7EE2B2A}" type="presParOf" srcId="{0C629EF9-E1DF-4434-931C-D23CA8C8C756}" destId="{CC0F4845-E8CA-4E9D-8335-A80F758E7636}" srcOrd="1" destOrd="0" presId="urn:microsoft.com/office/officeart/2008/layout/LinedList"/>
    <dgm:cxn modelId="{F14F0B68-F30B-4CC1-A701-650DD5A2425B}" type="presParOf" srcId="{CC0F4845-E8CA-4E9D-8335-A80F758E7636}" destId="{3EAAAF93-6828-4013-A8A9-F56858566C41}" srcOrd="0" destOrd="0" presId="urn:microsoft.com/office/officeart/2008/layout/LinedList"/>
    <dgm:cxn modelId="{456FD5BF-48F7-47E8-BE7B-5209AC742D1B}" type="presParOf" srcId="{CC0F4845-E8CA-4E9D-8335-A80F758E7636}" destId="{E56D5769-6E49-4680-BD14-DBD0C3DDA6CC}" srcOrd="1" destOrd="0" presId="urn:microsoft.com/office/officeart/2008/layout/LinedList"/>
    <dgm:cxn modelId="{AE5DCA22-50D0-4C89-A4D1-641B37F284B9}" type="presParOf" srcId="{0C629EF9-E1DF-4434-931C-D23CA8C8C756}" destId="{201F6673-4DE0-459C-BB59-17E6430C8DDE}" srcOrd="2" destOrd="0" presId="urn:microsoft.com/office/officeart/2008/layout/LinedList"/>
    <dgm:cxn modelId="{B9259150-85D3-4774-8D06-AC967EA7A2DB}" type="presParOf" srcId="{0C629EF9-E1DF-4434-931C-D23CA8C8C756}" destId="{95DE9D52-305B-4EC2-867B-F32FA6F5D6F7}" srcOrd="3" destOrd="0" presId="urn:microsoft.com/office/officeart/2008/layout/LinedList"/>
    <dgm:cxn modelId="{4688885F-F3BB-46A1-A079-D7CADFA766B6}" type="presParOf" srcId="{95DE9D52-305B-4EC2-867B-F32FA6F5D6F7}" destId="{A6EFF59C-7D6D-4E93-82D6-9CC753731A7A}" srcOrd="0" destOrd="0" presId="urn:microsoft.com/office/officeart/2008/layout/LinedList"/>
    <dgm:cxn modelId="{5590AC26-5F90-4EB8-9235-1F5D5E8FC783}" type="presParOf" srcId="{95DE9D52-305B-4EC2-867B-F32FA6F5D6F7}" destId="{B20E386A-5EF1-49D7-84E5-2B0FDA5DA08B}" srcOrd="1" destOrd="0" presId="urn:microsoft.com/office/officeart/2008/layout/LinedList"/>
    <dgm:cxn modelId="{481C10C9-8807-4A31-BA46-28400DBD10E0}" type="presParOf" srcId="{0C629EF9-E1DF-4434-931C-D23CA8C8C756}" destId="{A8E092F1-FB6F-469F-94C7-CC990AF81FBF}" srcOrd="4" destOrd="0" presId="urn:microsoft.com/office/officeart/2008/layout/LinedList"/>
    <dgm:cxn modelId="{5E4C0C50-C523-402A-B5F4-5F7F16B2D54B}" type="presParOf" srcId="{0C629EF9-E1DF-4434-931C-D23CA8C8C756}" destId="{FC1F24C9-F67B-4D3F-970B-30BDA7C453C5}" srcOrd="5" destOrd="0" presId="urn:microsoft.com/office/officeart/2008/layout/LinedList"/>
    <dgm:cxn modelId="{3A5B676A-B736-48D5-BFA1-9C89EB79B9CD}" type="presParOf" srcId="{FC1F24C9-F67B-4D3F-970B-30BDA7C453C5}" destId="{6B61438F-2DE4-4ADA-9EC8-5089A36A3127}" srcOrd="0" destOrd="0" presId="urn:microsoft.com/office/officeart/2008/layout/LinedList"/>
    <dgm:cxn modelId="{84A3B214-CC19-4CC0-A95C-908985B30C02}" type="presParOf" srcId="{FC1F24C9-F67B-4D3F-970B-30BDA7C453C5}" destId="{879B3CA6-E4C4-4A27-B93F-39EEF2772911}" srcOrd="1" destOrd="0" presId="urn:microsoft.com/office/officeart/2008/layout/LinedList"/>
    <dgm:cxn modelId="{90CA1261-3A97-4DBC-BFB1-8D33DEA7F8FC}" type="presParOf" srcId="{0C629EF9-E1DF-4434-931C-D23CA8C8C756}" destId="{2091B494-8A0F-427E-B1E7-F88EA54674CA}" srcOrd="6" destOrd="0" presId="urn:microsoft.com/office/officeart/2008/layout/LinedList"/>
    <dgm:cxn modelId="{A0C23E6F-5D6A-4577-87D6-9FF1F865E7E2}" type="presParOf" srcId="{0C629EF9-E1DF-4434-931C-D23CA8C8C756}" destId="{417E7E32-2A07-4AB7-9872-67336ECBD372}" srcOrd="7" destOrd="0" presId="urn:microsoft.com/office/officeart/2008/layout/LinedList"/>
    <dgm:cxn modelId="{9B8AE703-2224-495B-A659-9862C89FDBC2}" type="presParOf" srcId="{417E7E32-2A07-4AB7-9872-67336ECBD372}" destId="{0A32B16F-C460-4840-9167-FD6D5CED32A8}" srcOrd="0" destOrd="0" presId="urn:microsoft.com/office/officeart/2008/layout/LinedList"/>
    <dgm:cxn modelId="{F662340D-FD20-4CC9-B513-16ADBF622EB8}" type="presParOf" srcId="{417E7E32-2A07-4AB7-9872-67336ECBD372}" destId="{F29FAC21-E5BC-4906-8B6E-15947E9629D2}" srcOrd="1" destOrd="0" presId="urn:microsoft.com/office/officeart/2008/layout/LinedList"/>
    <dgm:cxn modelId="{907C7F3A-EC14-4CE4-B587-3FDE9CE44B09}" type="presParOf" srcId="{0C629EF9-E1DF-4434-931C-D23CA8C8C756}" destId="{D777DE54-57C1-4D9B-A243-43CFFB030C1D}" srcOrd="8" destOrd="0" presId="urn:microsoft.com/office/officeart/2008/layout/LinedList"/>
    <dgm:cxn modelId="{CECBC82F-E036-4690-9CD2-04B978C8D235}" type="presParOf" srcId="{0C629EF9-E1DF-4434-931C-D23CA8C8C756}" destId="{CDD12D24-D0FC-47A9-B063-690478634C1A}" srcOrd="9" destOrd="0" presId="urn:microsoft.com/office/officeart/2008/layout/LinedList"/>
    <dgm:cxn modelId="{32ADF11F-FB32-4644-9A0C-C18342F2919C}" type="presParOf" srcId="{CDD12D24-D0FC-47A9-B063-690478634C1A}" destId="{80FB9F5D-2FE8-4584-B298-C4F667715058}" srcOrd="0" destOrd="0" presId="urn:microsoft.com/office/officeart/2008/layout/LinedList"/>
    <dgm:cxn modelId="{8EFDF837-5982-442B-A342-77190C20F8BF}" type="presParOf" srcId="{CDD12D24-D0FC-47A9-B063-690478634C1A}" destId="{ED3ABF20-0F1D-42A0-A7E6-C14A9AFB8C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5F7244-3CCF-49AB-897F-790E9B284FE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36B5824-3EB4-40B1-B038-2BD6475CBBBF}">
      <dgm:prSet/>
      <dgm:spPr/>
      <dgm:t>
        <a:bodyPr/>
        <a:lstStyle/>
        <a:p>
          <a:r>
            <a:rPr lang="ko-KR"/>
            <a:t>매장 관리자는 근무자들에게 전달 사항을 작성하고 해당 내용을 근무자들에게 전달할 수 있습니다. 이를 위해 </a:t>
          </a:r>
          <a:r>
            <a:rPr lang="en-US"/>
            <a:t>"</a:t>
          </a:r>
          <a:r>
            <a:rPr lang="ko-KR"/>
            <a:t>전달사항</a:t>
          </a:r>
          <a:r>
            <a:rPr lang="en-US"/>
            <a:t>Form"</a:t>
          </a:r>
          <a:r>
            <a:rPr lang="ko-KR"/>
            <a:t>을 제공합니다</a:t>
          </a:r>
          <a:r>
            <a:rPr lang="en-US"/>
            <a:t>.</a:t>
          </a:r>
        </a:p>
      </dgm:t>
    </dgm:pt>
    <dgm:pt modelId="{B3D14468-5D33-41CB-A637-658BD7332CAC}" type="parTrans" cxnId="{21297619-0BB6-4B31-81F5-3C4AE134B8A6}">
      <dgm:prSet/>
      <dgm:spPr/>
      <dgm:t>
        <a:bodyPr/>
        <a:lstStyle/>
        <a:p>
          <a:endParaRPr lang="en-US"/>
        </a:p>
      </dgm:t>
    </dgm:pt>
    <dgm:pt modelId="{FF42540E-AA31-43C1-B38C-EA2A6DC9CB26}" type="sibTrans" cxnId="{21297619-0BB6-4B31-81F5-3C4AE134B8A6}">
      <dgm:prSet/>
      <dgm:spPr/>
      <dgm:t>
        <a:bodyPr/>
        <a:lstStyle/>
        <a:p>
          <a:endParaRPr lang="en-US"/>
        </a:p>
      </dgm:t>
    </dgm:pt>
    <dgm:pt modelId="{580A0B7B-3D3E-4982-A38E-541EA5F877FE}">
      <dgm:prSet/>
      <dgm:spPr/>
      <dgm:t>
        <a:bodyPr/>
        <a:lstStyle/>
        <a:p>
          <a:r>
            <a:rPr lang="ko-KR" b="1"/>
            <a:t>전달 사항 작성</a:t>
          </a:r>
          <a:r>
            <a:rPr lang="en-US"/>
            <a:t>:</a:t>
          </a:r>
          <a:r>
            <a:rPr lang="ko-KR"/>
            <a:t> 매장 관리자는 전달할 사항을 입력할 수 있습니다</a:t>
          </a:r>
          <a:r>
            <a:rPr lang="en-US"/>
            <a:t>.</a:t>
          </a:r>
          <a:r>
            <a:rPr lang="ko-KR"/>
            <a:t> 이는 근무자들에게 전달되어야 할 중요한 정보</a:t>
          </a:r>
          <a:r>
            <a:rPr lang="en-US"/>
            <a:t>,</a:t>
          </a:r>
          <a:r>
            <a:rPr lang="ko-KR"/>
            <a:t> 업무 변경 사항</a:t>
          </a:r>
          <a:r>
            <a:rPr lang="en-US"/>
            <a:t>,</a:t>
          </a:r>
          <a:r>
            <a:rPr lang="ko-KR"/>
            <a:t> 건의 사항 등을 포함할 수 있습니다.</a:t>
          </a:r>
          <a:endParaRPr lang="en-US"/>
        </a:p>
      </dgm:t>
    </dgm:pt>
    <dgm:pt modelId="{69D92840-6B5C-40C5-A1BB-F42746CF82E9}" type="parTrans" cxnId="{8EA44341-1F11-415E-AC62-7B421064836F}">
      <dgm:prSet/>
      <dgm:spPr/>
      <dgm:t>
        <a:bodyPr/>
        <a:lstStyle/>
        <a:p>
          <a:endParaRPr lang="en-US"/>
        </a:p>
      </dgm:t>
    </dgm:pt>
    <dgm:pt modelId="{314A0A7E-9F71-41CD-90AA-C7C153A3C359}" type="sibTrans" cxnId="{8EA44341-1F11-415E-AC62-7B421064836F}">
      <dgm:prSet/>
      <dgm:spPr/>
      <dgm:t>
        <a:bodyPr/>
        <a:lstStyle/>
        <a:p>
          <a:endParaRPr lang="en-US"/>
        </a:p>
      </dgm:t>
    </dgm:pt>
    <dgm:pt modelId="{5929561A-2804-483D-AF04-90252445F635}">
      <dgm:prSet/>
      <dgm:spPr/>
      <dgm:t>
        <a:bodyPr/>
        <a:lstStyle/>
        <a:p>
          <a:r>
            <a:rPr lang="ko-KR" b="1"/>
            <a:t>작성시간 표시</a:t>
          </a:r>
          <a:r>
            <a:rPr lang="ko-KR"/>
            <a:t>: 전달사항에는 작성된 시간이 자동으로 표시됩니다. 이를 통해 근무자들은 전달사항이 작성된 시간을 확인하여 시간이 지나면 주의해야 할 사항임을 알 수 있습니다.</a:t>
          </a:r>
          <a:endParaRPr lang="en-US"/>
        </a:p>
      </dgm:t>
    </dgm:pt>
    <dgm:pt modelId="{2FA5C1B7-B3EC-48AB-A385-FA23C51EF9B1}" type="parTrans" cxnId="{CDA31242-346D-4AA2-9389-1662F625A071}">
      <dgm:prSet/>
      <dgm:spPr/>
      <dgm:t>
        <a:bodyPr/>
        <a:lstStyle/>
        <a:p>
          <a:endParaRPr lang="en-US"/>
        </a:p>
      </dgm:t>
    </dgm:pt>
    <dgm:pt modelId="{85039139-9B79-4D48-B10D-9EA98785D635}" type="sibTrans" cxnId="{CDA31242-346D-4AA2-9389-1662F625A071}">
      <dgm:prSet/>
      <dgm:spPr/>
      <dgm:t>
        <a:bodyPr/>
        <a:lstStyle/>
        <a:p>
          <a:endParaRPr lang="en-US"/>
        </a:p>
      </dgm:t>
    </dgm:pt>
    <dgm:pt modelId="{15DAE011-32D8-4DD2-A93A-BDD40E2B1ADF}">
      <dgm:prSet/>
      <dgm:spPr/>
      <dgm:t>
        <a:bodyPr/>
        <a:lstStyle/>
        <a:p>
          <a:r>
            <a:rPr lang="ko-KR" b="1"/>
            <a:t>전달사항 확인 및 삭제</a:t>
          </a:r>
          <a:r>
            <a:rPr lang="ko-KR"/>
            <a:t>: 근무자들은 전달사항Form을 통해 작성된 전달사항을 확인할 수 있습니다. 이미 시간이 지난 전달사항은 삭제버튼을 통해 삭제할 수 있습니다.</a:t>
          </a:r>
          <a:endParaRPr lang="en-US"/>
        </a:p>
      </dgm:t>
    </dgm:pt>
    <dgm:pt modelId="{F7CE33E9-B854-46B6-96DF-6CAFCD8E9812}" type="parTrans" cxnId="{DB2C22EA-D319-4A5A-9089-106E09426A04}">
      <dgm:prSet/>
      <dgm:spPr/>
      <dgm:t>
        <a:bodyPr/>
        <a:lstStyle/>
        <a:p>
          <a:endParaRPr lang="en-US"/>
        </a:p>
      </dgm:t>
    </dgm:pt>
    <dgm:pt modelId="{7DE3A804-A6BF-40F5-B76E-88066EC4D96C}" type="sibTrans" cxnId="{DB2C22EA-D319-4A5A-9089-106E09426A04}">
      <dgm:prSet/>
      <dgm:spPr/>
      <dgm:t>
        <a:bodyPr/>
        <a:lstStyle/>
        <a:p>
          <a:endParaRPr lang="en-US"/>
        </a:p>
      </dgm:t>
    </dgm:pt>
    <dgm:pt modelId="{71AA81AC-707C-4C09-BCA3-12B43AF4DCF3}">
      <dgm:prSet/>
      <dgm:spPr/>
      <dgm:t>
        <a:bodyPr/>
        <a:lstStyle/>
        <a:p>
          <a:r>
            <a:rPr lang="ko-KR"/>
            <a:t>전달사항Form을 통해 매장 관리자와 근무자들 간의 원활한 소통이 가능해집니다. 근무자들은 중요한 사항을 빠르게 확인하고 필요한 조치를 취할 수 있으며, 매장 관리자는 근무자들의 의견이나 건의 사항을 손쉽게 수렴할 수 있습니다.</a:t>
          </a:r>
          <a:endParaRPr lang="en-US"/>
        </a:p>
      </dgm:t>
    </dgm:pt>
    <dgm:pt modelId="{AAFDD57E-36FA-4C79-A378-EB1677B58471}" type="parTrans" cxnId="{BE45250F-5FD7-46DF-9953-DF91F12E8E7E}">
      <dgm:prSet/>
      <dgm:spPr/>
      <dgm:t>
        <a:bodyPr/>
        <a:lstStyle/>
        <a:p>
          <a:endParaRPr lang="en-US"/>
        </a:p>
      </dgm:t>
    </dgm:pt>
    <dgm:pt modelId="{F752614A-9F0C-4945-A694-C6747CA48A0B}" type="sibTrans" cxnId="{BE45250F-5FD7-46DF-9953-DF91F12E8E7E}">
      <dgm:prSet/>
      <dgm:spPr/>
      <dgm:t>
        <a:bodyPr/>
        <a:lstStyle/>
        <a:p>
          <a:endParaRPr lang="en-US"/>
        </a:p>
      </dgm:t>
    </dgm:pt>
    <dgm:pt modelId="{EC847E7E-79D4-4A0E-8884-C9FB668463C8}" type="pres">
      <dgm:prSet presAssocID="{735F7244-3CCF-49AB-897F-790E9B284FEC}" presName="vert0" presStyleCnt="0">
        <dgm:presLayoutVars>
          <dgm:dir/>
          <dgm:animOne val="branch"/>
          <dgm:animLvl val="lvl"/>
        </dgm:presLayoutVars>
      </dgm:prSet>
      <dgm:spPr/>
    </dgm:pt>
    <dgm:pt modelId="{D72B8B51-DE10-4EC4-934D-03333F5235DA}" type="pres">
      <dgm:prSet presAssocID="{536B5824-3EB4-40B1-B038-2BD6475CBBBF}" presName="thickLine" presStyleLbl="alignNode1" presStyleIdx="0" presStyleCnt="5"/>
      <dgm:spPr/>
    </dgm:pt>
    <dgm:pt modelId="{F85E2B1D-F3C1-49D0-B90E-AF847313A93B}" type="pres">
      <dgm:prSet presAssocID="{536B5824-3EB4-40B1-B038-2BD6475CBBBF}" presName="horz1" presStyleCnt="0"/>
      <dgm:spPr/>
    </dgm:pt>
    <dgm:pt modelId="{F0995BB4-156E-48C0-9652-D449EE789D78}" type="pres">
      <dgm:prSet presAssocID="{536B5824-3EB4-40B1-B038-2BD6475CBBBF}" presName="tx1" presStyleLbl="revTx" presStyleIdx="0" presStyleCnt="5"/>
      <dgm:spPr/>
    </dgm:pt>
    <dgm:pt modelId="{D84908C2-BF05-4A38-A877-0B0929815C99}" type="pres">
      <dgm:prSet presAssocID="{536B5824-3EB4-40B1-B038-2BD6475CBBBF}" presName="vert1" presStyleCnt="0"/>
      <dgm:spPr/>
    </dgm:pt>
    <dgm:pt modelId="{1BE624A6-A91C-4A99-89BF-CB8533BA7573}" type="pres">
      <dgm:prSet presAssocID="{580A0B7B-3D3E-4982-A38E-541EA5F877FE}" presName="thickLine" presStyleLbl="alignNode1" presStyleIdx="1" presStyleCnt="5"/>
      <dgm:spPr/>
    </dgm:pt>
    <dgm:pt modelId="{96E6EBA8-C2BD-4F3B-96E2-9AB0F650616F}" type="pres">
      <dgm:prSet presAssocID="{580A0B7B-3D3E-4982-A38E-541EA5F877FE}" presName="horz1" presStyleCnt="0"/>
      <dgm:spPr/>
    </dgm:pt>
    <dgm:pt modelId="{B2A600C4-2527-4F9E-9B10-E8FF5425B42A}" type="pres">
      <dgm:prSet presAssocID="{580A0B7B-3D3E-4982-A38E-541EA5F877FE}" presName="tx1" presStyleLbl="revTx" presStyleIdx="1" presStyleCnt="5"/>
      <dgm:spPr/>
    </dgm:pt>
    <dgm:pt modelId="{933265FC-373F-4FF4-B939-4AAE5F28A75A}" type="pres">
      <dgm:prSet presAssocID="{580A0B7B-3D3E-4982-A38E-541EA5F877FE}" presName="vert1" presStyleCnt="0"/>
      <dgm:spPr/>
    </dgm:pt>
    <dgm:pt modelId="{0EDA23A4-A1EC-4181-8A5D-8159E0CA8FE8}" type="pres">
      <dgm:prSet presAssocID="{5929561A-2804-483D-AF04-90252445F635}" presName="thickLine" presStyleLbl="alignNode1" presStyleIdx="2" presStyleCnt="5"/>
      <dgm:spPr/>
    </dgm:pt>
    <dgm:pt modelId="{CF19908E-B0B5-47A4-8C85-DD651BF02D96}" type="pres">
      <dgm:prSet presAssocID="{5929561A-2804-483D-AF04-90252445F635}" presName="horz1" presStyleCnt="0"/>
      <dgm:spPr/>
    </dgm:pt>
    <dgm:pt modelId="{398AF682-CDAA-4BF5-B952-E046440BD394}" type="pres">
      <dgm:prSet presAssocID="{5929561A-2804-483D-AF04-90252445F635}" presName="tx1" presStyleLbl="revTx" presStyleIdx="2" presStyleCnt="5"/>
      <dgm:spPr/>
    </dgm:pt>
    <dgm:pt modelId="{37180019-15E7-4DDA-B458-1C03C6F2E12B}" type="pres">
      <dgm:prSet presAssocID="{5929561A-2804-483D-AF04-90252445F635}" presName="vert1" presStyleCnt="0"/>
      <dgm:spPr/>
    </dgm:pt>
    <dgm:pt modelId="{786900DF-2DBC-48DC-A2DF-348D628255C8}" type="pres">
      <dgm:prSet presAssocID="{15DAE011-32D8-4DD2-A93A-BDD40E2B1ADF}" presName="thickLine" presStyleLbl="alignNode1" presStyleIdx="3" presStyleCnt="5"/>
      <dgm:spPr/>
    </dgm:pt>
    <dgm:pt modelId="{10245A8C-A1BC-4FEA-8E23-22EA89EE8073}" type="pres">
      <dgm:prSet presAssocID="{15DAE011-32D8-4DD2-A93A-BDD40E2B1ADF}" presName="horz1" presStyleCnt="0"/>
      <dgm:spPr/>
    </dgm:pt>
    <dgm:pt modelId="{44AA309E-5769-4113-B07A-7136370803FF}" type="pres">
      <dgm:prSet presAssocID="{15DAE011-32D8-4DD2-A93A-BDD40E2B1ADF}" presName="tx1" presStyleLbl="revTx" presStyleIdx="3" presStyleCnt="5"/>
      <dgm:spPr/>
    </dgm:pt>
    <dgm:pt modelId="{E31CB558-9FD5-4B42-92B5-76A7905F66EE}" type="pres">
      <dgm:prSet presAssocID="{15DAE011-32D8-4DD2-A93A-BDD40E2B1ADF}" presName="vert1" presStyleCnt="0"/>
      <dgm:spPr/>
    </dgm:pt>
    <dgm:pt modelId="{CC896EC2-B4E3-48B6-8D84-F0E6F1E6751A}" type="pres">
      <dgm:prSet presAssocID="{71AA81AC-707C-4C09-BCA3-12B43AF4DCF3}" presName="thickLine" presStyleLbl="alignNode1" presStyleIdx="4" presStyleCnt="5"/>
      <dgm:spPr/>
    </dgm:pt>
    <dgm:pt modelId="{5DAA8572-34DB-4C6A-AA80-DF2C0A79833A}" type="pres">
      <dgm:prSet presAssocID="{71AA81AC-707C-4C09-BCA3-12B43AF4DCF3}" presName="horz1" presStyleCnt="0"/>
      <dgm:spPr/>
    </dgm:pt>
    <dgm:pt modelId="{4B814E8B-038D-4270-8814-E04FFD8DEDAA}" type="pres">
      <dgm:prSet presAssocID="{71AA81AC-707C-4C09-BCA3-12B43AF4DCF3}" presName="tx1" presStyleLbl="revTx" presStyleIdx="4" presStyleCnt="5"/>
      <dgm:spPr/>
    </dgm:pt>
    <dgm:pt modelId="{ADFD74B0-60FA-47D8-BE8B-AEDB6B0D7BED}" type="pres">
      <dgm:prSet presAssocID="{71AA81AC-707C-4C09-BCA3-12B43AF4DCF3}" presName="vert1" presStyleCnt="0"/>
      <dgm:spPr/>
    </dgm:pt>
  </dgm:ptLst>
  <dgm:cxnLst>
    <dgm:cxn modelId="{6C523C02-06F4-498D-B5AC-A02CA66A20A6}" type="presOf" srcId="{5929561A-2804-483D-AF04-90252445F635}" destId="{398AF682-CDAA-4BF5-B952-E046440BD394}" srcOrd="0" destOrd="0" presId="urn:microsoft.com/office/officeart/2008/layout/LinedList"/>
    <dgm:cxn modelId="{BE45250F-5FD7-46DF-9953-DF91F12E8E7E}" srcId="{735F7244-3CCF-49AB-897F-790E9B284FEC}" destId="{71AA81AC-707C-4C09-BCA3-12B43AF4DCF3}" srcOrd="4" destOrd="0" parTransId="{AAFDD57E-36FA-4C79-A378-EB1677B58471}" sibTransId="{F752614A-9F0C-4945-A694-C6747CA48A0B}"/>
    <dgm:cxn modelId="{21297619-0BB6-4B31-81F5-3C4AE134B8A6}" srcId="{735F7244-3CCF-49AB-897F-790E9B284FEC}" destId="{536B5824-3EB4-40B1-B038-2BD6475CBBBF}" srcOrd="0" destOrd="0" parTransId="{B3D14468-5D33-41CB-A637-658BD7332CAC}" sibTransId="{FF42540E-AA31-43C1-B38C-EA2A6DC9CB26}"/>
    <dgm:cxn modelId="{0B08351A-6B22-4257-9294-46B1A9DD299F}" type="presOf" srcId="{536B5824-3EB4-40B1-B038-2BD6475CBBBF}" destId="{F0995BB4-156E-48C0-9652-D449EE789D78}" srcOrd="0" destOrd="0" presId="urn:microsoft.com/office/officeart/2008/layout/LinedList"/>
    <dgm:cxn modelId="{0AFF231B-F081-4CA8-8AD1-D6DAE0594332}" type="presOf" srcId="{580A0B7B-3D3E-4982-A38E-541EA5F877FE}" destId="{B2A600C4-2527-4F9E-9B10-E8FF5425B42A}" srcOrd="0" destOrd="0" presId="urn:microsoft.com/office/officeart/2008/layout/LinedList"/>
    <dgm:cxn modelId="{8EA44341-1F11-415E-AC62-7B421064836F}" srcId="{735F7244-3CCF-49AB-897F-790E9B284FEC}" destId="{580A0B7B-3D3E-4982-A38E-541EA5F877FE}" srcOrd="1" destOrd="0" parTransId="{69D92840-6B5C-40C5-A1BB-F42746CF82E9}" sibTransId="{314A0A7E-9F71-41CD-90AA-C7C153A3C359}"/>
    <dgm:cxn modelId="{CDA31242-346D-4AA2-9389-1662F625A071}" srcId="{735F7244-3CCF-49AB-897F-790E9B284FEC}" destId="{5929561A-2804-483D-AF04-90252445F635}" srcOrd="2" destOrd="0" parTransId="{2FA5C1B7-B3EC-48AB-A385-FA23C51EF9B1}" sibTransId="{85039139-9B79-4D48-B10D-9EA98785D635}"/>
    <dgm:cxn modelId="{9531F175-E793-4964-B39E-291B973E0B12}" type="presOf" srcId="{71AA81AC-707C-4C09-BCA3-12B43AF4DCF3}" destId="{4B814E8B-038D-4270-8814-E04FFD8DEDAA}" srcOrd="0" destOrd="0" presId="urn:microsoft.com/office/officeart/2008/layout/LinedList"/>
    <dgm:cxn modelId="{6DB85C87-AB43-4C95-AE2B-BE6F3F41318C}" type="presOf" srcId="{15DAE011-32D8-4DD2-A93A-BDD40E2B1ADF}" destId="{44AA309E-5769-4113-B07A-7136370803FF}" srcOrd="0" destOrd="0" presId="urn:microsoft.com/office/officeart/2008/layout/LinedList"/>
    <dgm:cxn modelId="{DB2C22EA-D319-4A5A-9089-106E09426A04}" srcId="{735F7244-3CCF-49AB-897F-790E9B284FEC}" destId="{15DAE011-32D8-4DD2-A93A-BDD40E2B1ADF}" srcOrd="3" destOrd="0" parTransId="{F7CE33E9-B854-46B6-96DF-6CAFCD8E9812}" sibTransId="{7DE3A804-A6BF-40F5-B76E-88066EC4D96C}"/>
    <dgm:cxn modelId="{26BFE9F5-CB34-4DE2-BC3C-34FEC29EBA0C}" type="presOf" srcId="{735F7244-3CCF-49AB-897F-790E9B284FEC}" destId="{EC847E7E-79D4-4A0E-8884-C9FB668463C8}" srcOrd="0" destOrd="0" presId="urn:microsoft.com/office/officeart/2008/layout/LinedList"/>
    <dgm:cxn modelId="{07D9D9CC-CB87-47D4-A513-D6C8A502FAF3}" type="presParOf" srcId="{EC847E7E-79D4-4A0E-8884-C9FB668463C8}" destId="{D72B8B51-DE10-4EC4-934D-03333F5235DA}" srcOrd="0" destOrd="0" presId="urn:microsoft.com/office/officeart/2008/layout/LinedList"/>
    <dgm:cxn modelId="{86D085CC-D3E0-4592-AC71-7EAC298D5C1E}" type="presParOf" srcId="{EC847E7E-79D4-4A0E-8884-C9FB668463C8}" destId="{F85E2B1D-F3C1-49D0-B90E-AF847313A93B}" srcOrd="1" destOrd="0" presId="urn:microsoft.com/office/officeart/2008/layout/LinedList"/>
    <dgm:cxn modelId="{B106EE4A-A8E0-495A-A8C6-C6AB1924F667}" type="presParOf" srcId="{F85E2B1D-F3C1-49D0-B90E-AF847313A93B}" destId="{F0995BB4-156E-48C0-9652-D449EE789D78}" srcOrd="0" destOrd="0" presId="urn:microsoft.com/office/officeart/2008/layout/LinedList"/>
    <dgm:cxn modelId="{793AA8FC-232E-41E0-9547-833C30E9221B}" type="presParOf" srcId="{F85E2B1D-F3C1-49D0-B90E-AF847313A93B}" destId="{D84908C2-BF05-4A38-A877-0B0929815C99}" srcOrd="1" destOrd="0" presId="urn:microsoft.com/office/officeart/2008/layout/LinedList"/>
    <dgm:cxn modelId="{B1495348-DD45-4F78-ADCD-AA6E55EFB24C}" type="presParOf" srcId="{EC847E7E-79D4-4A0E-8884-C9FB668463C8}" destId="{1BE624A6-A91C-4A99-89BF-CB8533BA7573}" srcOrd="2" destOrd="0" presId="urn:microsoft.com/office/officeart/2008/layout/LinedList"/>
    <dgm:cxn modelId="{A79E415B-FEED-4571-AF94-3737ABA3AB13}" type="presParOf" srcId="{EC847E7E-79D4-4A0E-8884-C9FB668463C8}" destId="{96E6EBA8-C2BD-4F3B-96E2-9AB0F650616F}" srcOrd="3" destOrd="0" presId="urn:microsoft.com/office/officeart/2008/layout/LinedList"/>
    <dgm:cxn modelId="{C02FE838-AF0E-48F5-B9AD-23FF85C8B711}" type="presParOf" srcId="{96E6EBA8-C2BD-4F3B-96E2-9AB0F650616F}" destId="{B2A600C4-2527-4F9E-9B10-E8FF5425B42A}" srcOrd="0" destOrd="0" presId="urn:microsoft.com/office/officeart/2008/layout/LinedList"/>
    <dgm:cxn modelId="{299D53FB-BBB4-4C2F-9C24-312AC35D3ACF}" type="presParOf" srcId="{96E6EBA8-C2BD-4F3B-96E2-9AB0F650616F}" destId="{933265FC-373F-4FF4-B939-4AAE5F28A75A}" srcOrd="1" destOrd="0" presId="urn:microsoft.com/office/officeart/2008/layout/LinedList"/>
    <dgm:cxn modelId="{28B1799A-06A4-4C3C-A977-B06AAEE2B1C3}" type="presParOf" srcId="{EC847E7E-79D4-4A0E-8884-C9FB668463C8}" destId="{0EDA23A4-A1EC-4181-8A5D-8159E0CA8FE8}" srcOrd="4" destOrd="0" presId="urn:microsoft.com/office/officeart/2008/layout/LinedList"/>
    <dgm:cxn modelId="{A97DA34E-6F66-4097-B828-55C1763DB274}" type="presParOf" srcId="{EC847E7E-79D4-4A0E-8884-C9FB668463C8}" destId="{CF19908E-B0B5-47A4-8C85-DD651BF02D96}" srcOrd="5" destOrd="0" presId="urn:microsoft.com/office/officeart/2008/layout/LinedList"/>
    <dgm:cxn modelId="{8CB51AFC-426F-438F-AC21-A1E2BEA3CAE7}" type="presParOf" srcId="{CF19908E-B0B5-47A4-8C85-DD651BF02D96}" destId="{398AF682-CDAA-4BF5-B952-E046440BD394}" srcOrd="0" destOrd="0" presId="urn:microsoft.com/office/officeart/2008/layout/LinedList"/>
    <dgm:cxn modelId="{AE8CC69C-E4A0-4CFF-96F4-4C0D080C5220}" type="presParOf" srcId="{CF19908E-B0B5-47A4-8C85-DD651BF02D96}" destId="{37180019-15E7-4DDA-B458-1C03C6F2E12B}" srcOrd="1" destOrd="0" presId="urn:microsoft.com/office/officeart/2008/layout/LinedList"/>
    <dgm:cxn modelId="{8C3475D3-406F-4C79-8B65-C12F4DFC28F8}" type="presParOf" srcId="{EC847E7E-79D4-4A0E-8884-C9FB668463C8}" destId="{786900DF-2DBC-48DC-A2DF-348D628255C8}" srcOrd="6" destOrd="0" presId="urn:microsoft.com/office/officeart/2008/layout/LinedList"/>
    <dgm:cxn modelId="{09C250C5-3517-4A95-B5D8-DBC3C30D6C9D}" type="presParOf" srcId="{EC847E7E-79D4-4A0E-8884-C9FB668463C8}" destId="{10245A8C-A1BC-4FEA-8E23-22EA89EE8073}" srcOrd="7" destOrd="0" presId="urn:microsoft.com/office/officeart/2008/layout/LinedList"/>
    <dgm:cxn modelId="{E0805185-6524-459F-9BB3-003DF985D375}" type="presParOf" srcId="{10245A8C-A1BC-4FEA-8E23-22EA89EE8073}" destId="{44AA309E-5769-4113-B07A-7136370803FF}" srcOrd="0" destOrd="0" presId="urn:microsoft.com/office/officeart/2008/layout/LinedList"/>
    <dgm:cxn modelId="{818583F6-5F63-452E-BC3F-E2FD837B42DB}" type="presParOf" srcId="{10245A8C-A1BC-4FEA-8E23-22EA89EE8073}" destId="{E31CB558-9FD5-4B42-92B5-76A7905F66EE}" srcOrd="1" destOrd="0" presId="urn:microsoft.com/office/officeart/2008/layout/LinedList"/>
    <dgm:cxn modelId="{EC55B1B0-91FD-4A10-8AB6-DF25E469D0ED}" type="presParOf" srcId="{EC847E7E-79D4-4A0E-8884-C9FB668463C8}" destId="{CC896EC2-B4E3-48B6-8D84-F0E6F1E6751A}" srcOrd="8" destOrd="0" presId="urn:microsoft.com/office/officeart/2008/layout/LinedList"/>
    <dgm:cxn modelId="{3B8029CA-5FF7-48B9-B985-62BCB311D6BA}" type="presParOf" srcId="{EC847E7E-79D4-4A0E-8884-C9FB668463C8}" destId="{5DAA8572-34DB-4C6A-AA80-DF2C0A79833A}" srcOrd="9" destOrd="0" presId="urn:microsoft.com/office/officeart/2008/layout/LinedList"/>
    <dgm:cxn modelId="{C5682E1F-0766-4114-AEF0-C64A348E389F}" type="presParOf" srcId="{5DAA8572-34DB-4C6A-AA80-DF2C0A79833A}" destId="{4B814E8B-038D-4270-8814-E04FFD8DEDAA}" srcOrd="0" destOrd="0" presId="urn:microsoft.com/office/officeart/2008/layout/LinedList"/>
    <dgm:cxn modelId="{9311D7D3-FE70-4B3A-AAE3-7B251451FB82}" type="presParOf" srcId="{5DAA8572-34DB-4C6A-AA80-DF2C0A79833A}" destId="{ADFD74B0-60FA-47D8-BE8B-AEDB6B0D7B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81F6DE-7900-4770-854B-33D1ED54F22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27B4E5-87C1-4B92-885C-0FF305F3B688}">
      <dgm:prSet/>
      <dgm:spPr/>
      <dgm:t>
        <a:bodyPr/>
        <a:lstStyle/>
        <a:p>
          <a:r>
            <a:rPr lang="ko-KR" b="1"/>
            <a:t>캘린더 표시</a:t>
          </a:r>
          <a:r>
            <a:rPr lang="en-US"/>
            <a:t>:</a:t>
          </a:r>
          <a:r>
            <a:rPr lang="ko-KR"/>
            <a:t> 왼쪽에는 캘린더가 표시되어 근무자들의 근무 날짜와 해당 날짜의 요일을 확인할 수 있습니다. 자신이 근무하는 날짜에는 글자가 </a:t>
          </a:r>
          <a:r>
            <a:rPr lang="en-US"/>
            <a:t>Bold</a:t>
          </a:r>
          <a:r>
            <a:rPr lang="ko-KR"/>
            <a:t>로 표시되어 시각적으로 강조됩니다</a:t>
          </a:r>
          <a:r>
            <a:rPr lang="en-US"/>
            <a:t>.</a:t>
          </a:r>
        </a:p>
      </dgm:t>
    </dgm:pt>
    <dgm:pt modelId="{B358CFAA-8F16-41CA-A06F-1B613CD8798B}" type="parTrans" cxnId="{D4C72C37-F9C8-47C4-9D8E-EB49D17A2EAD}">
      <dgm:prSet/>
      <dgm:spPr/>
      <dgm:t>
        <a:bodyPr/>
        <a:lstStyle/>
        <a:p>
          <a:endParaRPr lang="en-US"/>
        </a:p>
      </dgm:t>
    </dgm:pt>
    <dgm:pt modelId="{DD715269-212C-44A4-ABC3-B9B30C5628F0}" type="sibTrans" cxnId="{D4C72C37-F9C8-47C4-9D8E-EB49D17A2EAD}">
      <dgm:prSet/>
      <dgm:spPr/>
      <dgm:t>
        <a:bodyPr/>
        <a:lstStyle/>
        <a:p>
          <a:endParaRPr lang="en-US"/>
        </a:p>
      </dgm:t>
    </dgm:pt>
    <dgm:pt modelId="{16623C5C-769A-49EF-A93D-290371FF8400}">
      <dgm:prSet/>
      <dgm:spPr/>
      <dgm:t>
        <a:bodyPr/>
        <a:lstStyle/>
        <a:p>
          <a:r>
            <a:rPr lang="ko-KR" b="1"/>
            <a:t>스케줄 상세 정보 확인</a:t>
          </a:r>
          <a:r>
            <a:rPr lang="en-US"/>
            <a:t>:</a:t>
          </a:r>
          <a:r>
            <a:rPr lang="ko-KR"/>
            <a:t> 오른쪽에는 </a:t>
          </a:r>
          <a:r>
            <a:rPr lang="en-US"/>
            <a:t>listView</a:t>
          </a:r>
          <a:r>
            <a:rPr lang="ko-KR"/>
            <a:t>가 제공되어 근무자의 근무 타입 </a:t>
          </a:r>
          <a:r>
            <a:rPr lang="en-US"/>
            <a:t>(</a:t>
          </a:r>
          <a:r>
            <a:rPr lang="ko-KR"/>
            <a:t>예</a:t>
          </a:r>
          <a:r>
            <a:rPr lang="en-US"/>
            <a:t>:</a:t>
          </a:r>
          <a:r>
            <a:rPr lang="ko-KR"/>
            <a:t> 주말 오전</a:t>
          </a:r>
          <a:r>
            <a:rPr lang="en-US"/>
            <a:t>),</a:t>
          </a:r>
          <a:r>
            <a:rPr lang="ko-KR"/>
            <a:t> 근무 날짜</a:t>
          </a:r>
          <a:r>
            <a:rPr lang="en-US"/>
            <a:t>,</a:t>
          </a:r>
          <a:r>
            <a:rPr lang="ko-KR"/>
            <a:t> 근무 시작 시간 및 종료 시간을 확인할 수 있습니다</a:t>
          </a:r>
          <a:r>
            <a:rPr lang="en-US"/>
            <a:t>.</a:t>
          </a:r>
          <a:r>
            <a:rPr lang="ko-KR"/>
            <a:t> 이를 통해 근무자는 자신의 근무 시간을 정확히 파악할 수 있습니다</a:t>
          </a:r>
          <a:r>
            <a:rPr lang="en-US"/>
            <a:t>.</a:t>
          </a:r>
        </a:p>
      </dgm:t>
    </dgm:pt>
    <dgm:pt modelId="{0FAD2107-0921-42EF-963A-3114E440B01D}" type="parTrans" cxnId="{288C5F0E-055F-421C-AAA6-D4B7D57244E7}">
      <dgm:prSet/>
      <dgm:spPr/>
      <dgm:t>
        <a:bodyPr/>
        <a:lstStyle/>
        <a:p>
          <a:endParaRPr lang="en-US"/>
        </a:p>
      </dgm:t>
    </dgm:pt>
    <dgm:pt modelId="{8F9B4779-E59B-429E-91CF-FD7FC3879893}" type="sibTrans" cxnId="{288C5F0E-055F-421C-AAA6-D4B7D57244E7}">
      <dgm:prSet/>
      <dgm:spPr/>
      <dgm:t>
        <a:bodyPr/>
        <a:lstStyle/>
        <a:p>
          <a:endParaRPr lang="en-US"/>
        </a:p>
      </dgm:t>
    </dgm:pt>
    <dgm:pt modelId="{6699D280-A8AE-414E-8EA1-0BFE658FA87C}">
      <dgm:prSet/>
      <dgm:spPr/>
      <dgm:t>
        <a:bodyPr/>
        <a:lstStyle/>
        <a:p>
          <a:r>
            <a:rPr lang="ko-KR"/>
            <a:t>근무 스케줄</a:t>
          </a:r>
          <a:r>
            <a:rPr lang="en-US"/>
            <a:t>Form</a:t>
          </a:r>
          <a:r>
            <a:rPr lang="ko-KR"/>
            <a:t>을 통해 매장 관리자는 근무자들의 출퇴근 시간</a:t>
          </a:r>
          <a:r>
            <a:rPr lang="en-US"/>
            <a:t>,</a:t>
          </a:r>
          <a:r>
            <a:rPr lang="ko-KR"/>
            <a:t> 휴무일 등을 쉽게 파악할 수 있으며</a:t>
          </a:r>
          <a:r>
            <a:rPr lang="en-US"/>
            <a:t>,</a:t>
          </a:r>
          <a:r>
            <a:rPr lang="ko-KR"/>
            <a:t> 근무자들은 자신의 근무 시간을 정확히 알 수 있습니다</a:t>
          </a:r>
          <a:r>
            <a:rPr lang="en-US"/>
            <a:t>.</a:t>
          </a:r>
          <a:r>
            <a:rPr lang="ko-KR"/>
            <a:t> 이를 통해 근무 일정의 효율성과 투명성이 증가하게 됩니다</a:t>
          </a:r>
          <a:r>
            <a:rPr lang="en-US"/>
            <a:t>.</a:t>
          </a:r>
        </a:p>
      </dgm:t>
    </dgm:pt>
    <dgm:pt modelId="{812E481F-A7E4-4312-B4A3-792378FF2254}" type="parTrans" cxnId="{3981F14C-503A-4EF0-B2C1-0828A1FCE940}">
      <dgm:prSet/>
      <dgm:spPr/>
      <dgm:t>
        <a:bodyPr/>
        <a:lstStyle/>
        <a:p>
          <a:endParaRPr lang="en-US"/>
        </a:p>
      </dgm:t>
    </dgm:pt>
    <dgm:pt modelId="{78B1805B-170D-4A18-BFE3-9A4ADB872B23}" type="sibTrans" cxnId="{3981F14C-503A-4EF0-B2C1-0828A1FCE940}">
      <dgm:prSet/>
      <dgm:spPr/>
      <dgm:t>
        <a:bodyPr/>
        <a:lstStyle/>
        <a:p>
          <a:endParaRPr lang="en-US"/>
        </a:p>
      </dgm:t>
    </dgm:pt>
    <dgm:pt modelId="{FB739D70-BD16-498F-96AA-E12907B55B57}" type="pres">
      <dgm:prSet presAssocID="{2981F6DE-7900-4770-854B-33D1ED54F22F}" presName="vert0" presStyleCnt="0">
        <dgm:presLayoutVars>
          <dgm:dir/>
          <dgm:animOne val="branch"/>
          <dgm:animLvl val="lvl"/>
        </dgm:presLayoutVars>
      </dgm:prSet>
      <dgm:spPr/>
    </dgm:pt>
    <dgm:pt modelId="{DEEB7EA5-8C7E-4FF0-B843-F78D6A0385A5}" type="pres">
      <dgm:prSet presAssocID="{0C27B4E5-87C1-4B92-885C-0FF305F3B688}" presName="thickLine" presStyleLbl="alignNode1" presStyleIdx="0" presStyleCnt="3"/>
      <dgm:spPr/>
    </dgm:pt>
    <dgm:pt modelId="{45FF13A0-7DF5-4A08-9940-A8F2BEF13071}" type="pres">
      <dgm:prSet presAssocID="{0C27B4E5-87C1-4B92-885C-0FF305F3B688}" presName="horz1" presStyleCnt="0"/>
      <dgm:spPr/>
    </dgm:pt>
    <dgm:pt modelId="{CF55996B-1F10-46D6-9704-0D18526BF81F}" type="pres">
      <dgm:prSet presAssocID="{0C27B4E5-87C1-4B92-885C-0FF305F3B688}" presName="tx1" presStyleLbl="revTx" presStyleIdx="0" presStyleCnt="3"/>
      <dgm:spPr/>
    </dgm:pt>
    <dgm:pt modelId="{CA54E005-2E88-44EC-BD58-B74D5B394F5D}" type="pres">
      <dgm:prSet presAssocID="{0C27B4E5-87C1-4B92-885C-0FF305F3B688}" presName="vert1" presStyleCnt="0"/>
      <dgm:spPr/>
    </dgm:pt>
    <dgm:pt modelId="{BF8AFE30-1476-4E2B-A78E-76259C348872}" type="pres">
      <dgm:prSet presAssocID="{16623C5C-769A-49EF-A93D-290371FF8400}" presName="thickLine" presStyleLbl="alignNode1" presStyleIdx="1" presStyleCnt="3"/>
      <dgm:spPr/>
    </dgm:pt>
    <dgm:pt modelId="{E8DF1445-8CF4-49D4-BAE5-4FBBFD05A3D9}" type="pres">
      <dgm:prSet presAssocID="{16623C5C-769A-49EF-A93D-290371FF8400}" presName="horz1" presStyleCnt="0"/>
      <dgm:spPr/>
    </dgm:pt>
    <dgm:pt modelId="{54678701-5459-44E8-8FF4-B3B71B8B0E3F}" type="pres">
      <dgm:prSet presAssocID="{16623C5C-769A-49EF-A93D-290371FF8400}" presName="tx1" presStyleLbl="revTx" presStyleIdx="1" presStyleCnt="3"/>
      <dgm:spPr/>
    </dgm:pt>
    <dgm:pt modelId="{6B64C4C3-69E8-42E7-8BDB-CF262DC9FA8F}" type="pres">
      <dgm:prSet presAssocID="{16623C5C-769A-49EF-A93D-290371FF8400}" presName="vert1" presStyleCnt="0"/>
      <dgm:spPr/>
    </dgm:pt>
    <dgm:pt modelId="{80860113-4672-4AC3-BA35-EC9A78B0D677}" type="pres">
      <dgm:prSet presAssocID="{6699D280-A8AE-414E-8EA1-0BFE658FA87C}" presName="thickLine" presStyleLbl="alignNode1" presStyleIdx="2" presStyleCnt="3"/>
      <dgm:spPr/>
    </dgm:pt>
    <dgm:pt modelId="{154F1BD0-431D-4C2E-B327-B8C909A19552}" type="pres">
      <dgm:prSet presAssocID="{6699D280-A8AE-414E-8EA1-0BFE658FA87C}" presName="horz1" presStyleCnt="0"/>
      <dgm:spPr/>
    </dgm:pt>
    <dgm:pt modelId="{1161A3D2-B1CD-42CA-9DE4-634C4A6CA3D9}" type="pres">
      <dgm:prSet presAssocID="{6699D280-A8AE-414E-8EA1-0BFE658FA87C}" presName="tx1" presStyleLbl="revTx" presStyleIdx="2" presStyleCnt="3"/>
      <dgm:spPr/>
    </dgm:pt>
    <dgm:pt modelId="{94D70137-2DCE-40DC-8CC8-229D968B12E2}" type="pres">
      <dgm:prSet presAssocID="{6699D280-A8AE-414E-8EA1-0BFE658FA87C}" presName="vert1" presStyleCnt="0"/>
      <dgm:spPr/>
    </dgm:pt>
  </dgm:ptLst>
  <dgm:cxnLst>
    <dgm:cxn modelId="{288C5F0E-055F-421C-AAA6-D4B7D57244E7}" srcId="{2981F6DE-7900-4770-854B-33D1ED54F22F}" destId="{16623C5C-769A-49EF-A93D-290371FF8400}" srcOrd="1" destOrd="0" parTransId="{0FAD2107-0921-42EF-963A-3114E440B01D}" sibTransId="{8F9B4779-E59B-429E-91CF-FD7FC3879893}"/>
    <dgm:cxn modelId="{05F26014-E819-4756-AC10-8B4631CCA67D}" type="presOf" srcId="{6699D280-A8AE-414E-8EA1-0BFE658FA87C}" destId="{1161A3D2-B1CD-42CA-9DE4-634C4A6CA3D9}" srcOrd="0" destOrd="0" presId="urn:microsoft.com/office/officeart/2008/layout/LinedList"/>
    <dgm:cxn modelId="{D4C72C37-F9C8-47C4-9D8E-EB49D17A2EAD}" srcId="{2981F6DE-7900-4770-854B-33D1ED54F22F}" destId="{0C27B4E5-87C1-4B92-885C-0FF305F3B688}" srcOrd="0" destOrd="0" parTransId="{B358CFAA-8F16-41CA-A06F-1B613CD8798B}" sibTransId="{DD715269-212C-44A4-ABC3-B9B30C5628F0}"/>
    <dgm:cxn modelId="{3981F14C-503A-4EF0-B2C1-0828A1FCE940}" srcId="{2981F6DE-7900-4770-854B-33D1ED54F22F}" destId="{6699D280-A8AE-414E-8EA1-0BFE658FA87C}" srcOrd="2" destOrd="0" parTransId="{812E481F-A7E4-4312-B4A3-792378FF2254}" sibTransId="{78B1805B-170D-4A18-BFE3-9A4ADB872B23}"/>
    <dgm:cxn modelId="{B3B440BB-35D9-453F-92B4-663AB24BB53F}" type="presOf" srcId="{2981F6DE-7900-4770-854B-33D1ED54F22F}" destId="{FB739D70-BD16-498F-96AA-E12907B55B57}" srcOrd="0" destOrd="0" presId="urn:microsoft.com/office/officeart/2008/layout/LinedList"/>
    <dgm:cxn modelId="{1013A4CE-F09E-42DC-B003-5F69675FFB41}" type="presOf" srcId="{0C27B4E5-87C1-4B92-885C-0FF305F3B688}" destId="{CF55996B-1F10-46D6-9704-0D18526BF81F}" srcOrd="0" destOrd="0" presId="urn:microsoft.com/office/officeart/2008/layout/LinedList"/>
    <dgm:cxn modelId="{FEEFDFD4-FB9F-47CA-BBAA-BB67F0FB195B}" type="presOf" srcId="{16623C5C-769A-49EF-A93D-290371FF8400}" destId="{54678701-5459-44E8-8FF4-B3B71B8B0E3F}" srcOrd="0" destOrd="0" presId="urn:microsoft.com/office/officeart/2008/layout/LinedList"/>
    <dgm:cxn modelId="{81CBA6BB-D9BC-4D87-9DBB-130EB596EE12}" type="presParOf" srcId="{FB739D70-BD16-498F-96AA-E12907B55B57}" destId="{DEEB7EA5-8C7E-4FF0-B843-F78D6A0385A5}" srcOrd="0" destOrd="0" presId="urn:microsoft.com/office/officeart/2008/layout/LinedList"/>
    <dgm:cxn modelId="{AE777979-8153-460D-A0F6-97F0A80EE7D6}" type="presParOf" srcId="{FB739D70-BD16-498F-96AA-E12907B55B57}" destId="{45FF13A0-7DF5-4A08-9940-A8F2BEF13071}" srcOrd="1" destOrd="0" presId="urn:microsoft.com/office/officeart/2008/layout/LinedList"/>
    <dgm:cxn modelId="{75A86E1C-65A3-4448-B6DF-B4B3291736E7}" type="presParOf" srcId="{45FF13A0-7DF5-4A08-9940-A8F2BEF13071}" destId="{CF55996B-1F10-46D6-9704-0D18526BF81F}" srcOrd="0" destOrd="0" presId="urn:microsoft.com/office/officeart/2008/layout/LinedList"/>
    <dgm:cxn modelId="{6800B7D1-F058-4956-9DDB-A3B284364099}" type="presParOf" srcId="{45FF13A0-7DF5-4A08-9940-A8F2BEF13071}" destId="{CA54E005-2E88-44EC-BD58-B74D5B394F5D}" srcOrd="1" destOrd="0" presId="urn:microsoft.com/office/officeart/2008/layout/LinedList"/>
    <dgm:cxn modelId="{C531E8F8-D284-4E87-BD95-D1E70210B4C5}" type="presParOf" srcId="{FB739D70-BD16-498F-96AA-E12907B55B57}" destId="{BF8AFE30-1476-4E2B-A78E-76259C348872}" srcOrd="2" destOrd="0" presId="urn:microsoft.com/office/officeart/2008/layout/LinedList"/>
    <dgm:cxn modelId="{47A68B3A-BD87-456F-B6F7-C0C45AE5FA10}" type="presParOf" srcId="{FB739D70-BD16-498F-96AA-E12907B55B57}" destId="{E8DF1445-8CF4-49D4-BAE5-4FBBFD05A3D9}" srcOrd="3" destOrd="0" presId="urn:microsoft.com/office/officeart/2008/layout/LinedList"/>
    <dgm:cxn modelId="{65076B62-8068-4F8A-B068-C4F7C9465497}" type="presParOf" srcId="{E8DF1445-8CF4-49D4-BAE5-4FBBFD05A3D9}" destId="{54678701-5459-44E8-8FF4-B3B71B8B0E3F}" srcOrd="0" destOrd="0" presId="urn:microsoft.com/office/officeart/2008/layout/LinedList"/>
    <dgm:cxn modelId="{8CBD974A-72D7-4EE4-8CC9-17032A7D26AF}" type="presParOf" srcId="{E8DF1445-8CF4-49D4-BAE5-4FBBFD05A3D9}" destId="{6B64C4C3-69E8-42E7-8BDB-CF262DC9FA8F}" srcOrd="1" destOrd="0" presId="urn:microsoft.com/office/officeart/2008/layout/LinedList"/>
    <dgm:cxn modelId="{B9B7566E-41FB-461A-B9D4-39B96602DC61}" type="presParOf" srcId="{FB739D70-BD16-498F-96AA-E12907B55B57}" destId="{80860113-4672-4AC3-BA35-EC9A78B0D677}" srcOrd="4" destOrd="0" presId="urn:microsoft.com/office/officeart/2008/layout/LinedList"/>
    <dgm:cxn modelId="{AC337CF2-6B05-431E-BF79-728492AA94B6}" type="presParOf" srcId="{FB739D70-BD16-498F-96AA-E12907B55B57}" destId="{154F1BD0-431D-4C2E-B327-B8C909A19552}" srcOrd="5" destOrd="0" presId="urn:microsoft.com/office/officeart/2008/layout/LinedList"/>
    <dgm:cxn modelId="{EB3A1520-B3E2-4456-B76B-CF4E53660D1B}" type="presParOf" srcId="{154F1BD0-431D-4C2E-B327-B8C909A19552}" destId="{1161A3D2-B1CD-42CA-9DE4-634C4A6CA3D9}" srcOrd="0" destOrd="0" presId="urn:microsoft.com/office/officeart/2008/layout/LinedList"/>
    <dgm:cxn modelId="{BC03F107-3A0E-44AE-AC0F-25D81C6DE06A}" type="presParOf" srcId="{154F1BD0-431D-4C2E-B327-B8C909A19552}" destId="{94D70137-2DCE-40DC-8CC8-229D968B12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E21828-3C81-4428-85C6-9807713EAF9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31DCCF0-554D-4D6F-B2FF-A2DF6157DE86}">
      <dgm:prSet/>
      <dgm:spPr/>
      <dgm:t>
        <a:bodyPr/>
        <a:lstStyle/>
        <a:p>
          <a:r>
            <a:rPr lang="ko-KR"/>
            <a:t>행사확인</a:t>
          </a:r>
          <a:r>
            <a:rPr lang="en-US"/>
            <a:t>Form</a:t>
          </a:r>
          <a:r>
            <a:rPr lang="ko-KR"/>
            <a:t>은 다음과 같은 기능을 포함합니다</a:t>
          </a:r>
          <a:r>
            <a:rPr lang="en-US"/>
            <a:t>:</a:t>
          </a:r>
        </a:p>
      </dgm:t>
    </dgm:pt>
    <dgm:pt modelId="{D94F3F85-CAB7-4F6C-AC8D-8A6777422CFC}" type="parTrans" cxnId="{C8D04565-9BD3-4478-830B-3D148390429C}">
      <dgm:prSet/>
      <dgm:spPr/>
      <dgm:t>
        <a:bodyPr/>
        <a:lstStyle/>
        <a:p>
          <a:endParaRPr lang="en-US"/>
        </a:p>
      </dgm:t>
    </dgm:pt>
    <dgm:pt modelId="{8857E6D2-D836-4C63-897E-786517C389F2}" type="sibTrans" cxnId="{C8D04565-9BD3-4478-830B-3D148390429C}">
      <dgm:prSet/>
      <dgm:spPr/>
      <dgm:t>
        <a:bodyPr/>
        <a:lstStyle/>
        <a:p>
          <a:endParaRPr lang="en-US"/>
        </a:p>
      </dgm:t>
    </dgm:pt>
    <dgm:pt modelId="{0A42EE1E-067A-42AA-B3C3-7F6DC52F62BB}">
      <dgm:prSet/>
      <dgm:spPr/>
      <dgm:t>
        <a:bodyPr/>
        <a:lstStyle/>
        <a:p>
          <a:r>
            <a:rPr lang="ko-KR"/>
            <a:t>행사 상품 목록 표시: 행사상품 테이블의 정보를 데이터베이스에서 가져와서 행사 상품들을 목록으로 보여줍니다. 각 상품은 상품명, 가격, 할인 혜택 등의 정보를 포함하고 있습니다.</a:t>
          </a:r>
          <a:endParaRPr lang="en-US"/>
        </a:p>
      </dgm:t>
    </dgm:pt>
    <dgm:pt modelId="{AA06FFDC-AE96-4328-ADCE-A5EB4F93F5D7}" type="parTrans" cxnId="{34A2AD0C-1806-49D7-8680-9608BF5E8A43}">
      <dgm:prSet/>
      <dgm:spPr/>
      <dgm:t>
        <a:bodyPr/>
        <a:lstStyle/>
        <a:p>
          <a:endParaRPr lang="en-US"/>
        </a:p>
      </dgm:t>
    </dgm:pt>
    <dgm:pt modelId="{C50B8E8D-C8E2-4A5C-824E-AC2BF668C53B}" type="sibTrans" cxnId="{34A2AD0C-1806-49D7-8680-9608BF5E8A43}">
      <dgm:prSet/>
      <dgm:spPr/>
      <dgm:t>
        <a:bodyPr/>
        <a:lstStyle/>
        <a:p>
          <a:endParaRPr lang="en-US"/>
        </a:p>
      </dgm:t>
    </dgm:pt>
    <dgm:pt modelId="{77090136-A0FF-4097-9C50-468FBE919710}">
      <dgm:prSet/>
      <dgm:spPr/>
      <dgm:t>
        <a:bodyPr/>
        <a:lstStyle/>
        <a:p>
          <a:r>
            <a:rPr lang="ko-KR"/>
            <a:t>상품 검색 기능: 사용자는 상품명을 검색하여 원하는 행사 상품을 찾을 수 있습니다. 이를 통해 빠르게 원하는 상품을 찾아볼 수 있습니다.</a:t>
          </a:r>
          <a:endParaRPr lang="en-US"/>
        </a:p>
      </dgm:t>
    </dgm:pt>
    <dgm:pt modelId="{2B43DB1A-82A0-4B77-B249-35A81520B545}" type="parTrans" cxnId="{FF946792-8170-4BD5-8FBF-3BE13AF448D9}">
      <dgm:prSet/>
      <dgm:spPr/>
      <dgm:t>
        <a:bodyPr/>
        <a:lstStyle/>
        <a:p>
          <a:endParaRPr lang="en-US"/>
        </a:p>
      </dgm:t>
    </dgm:pt>
    <dgm:pt modelId="{4D8B6C94-9E66-4441-82DF-B32E89F85199}" type="sibTrans" cxnId="{FF946792-8170-4BD5-8FBF-3BE13AF448D9}">
      <dgm:prSet/>
      <dgm:spPr/>
      <dgm:t>
        <a:bodyPr/>
        <a:lstStyle/>
        <a:p>
          <a:endParaRPr lang="en-US"/>
        </a:p>
      </dgm:t>
    </dgm:pt>
    <dgm:pt modelId="{9FC73C8E-C381-4D3C-9BFE-C3BB868A494C}">
      <dgm:prSet/>
      <dgm:spPr/>
      <dgm:t>
        <a:bodyPr/>
        <a:lstStyle/>
        <a:p>
          <a:r>
            <a:rPr lang="ko-KR"/>
            <a:t>프로모션 필터 기능: "1+1", "2+1", "카드행사", "덤증정" 등의 프로모션 필터 버튼을 제공하여 사용자는 원하는 행사 혜택을 선택하여 해당하는 상품들을 손쉽게 확인할 수 있습니다.</a:t>
          </a:r>
          <a:endParaRPr lang="en-US"/>
        </a:p>
      </dgm:t>
    </dgm:pt>
    <dgm:pt modelId="{AFB7E084-8262-44EF-B8F8-2DA3FBAAE410}" type="parTrans" cxnId="{A55C2533-1CEB-4856-B55C-DF0019EA4911}">
      <dgm:prSet/>
      <dgm:spPr/>
      <dgm:t>
        <a:bodyPr/>
        <a:lstStyle/>
        <a:p>
          <a:endParaRPr lang="en-US"/>
        </a:p>
      </dgm:t>
    </dgm:pt>
    <dgm:pt modelId="{6EDE3395-7AB1-47BF-8942-D76E21DF4063}" type="sibTrans" cxnId="{A55C2533-1CEB-4856-B55C-DF0019EA4911}">
      <dgm:prSet/>
      <dgm:spPr/>
      <dgm:t>
        <a:bodyPr/>
        <a:lstStyle/>
        <a:p>
          <a:endParaRPr lang="en-US"/>
        </a:p>
      </dgm:t>
    </dgm:pt>
    <dgm:pt modelId="{F1BACD05-D914-434F-B4D4-F60FAD52E7BC}">
      <dgm:prSet/>
      <dgm:spPr/>
      <dgm:t>
        <a:bodyPr/>
        <a:lstStyle/>
        <a:p>
          <a:r>
            <a:rPr lang="ko-KR"/>
            <a:t>행사확인</a:t>
          </a:r>
          <a:r>
            <a:rPr lang="en-US"/>
            <a:t>Form</a:t>
          </a:r>
          <a:r>
            <a:rPr lang="ko-KR"/>
            <a:t>을 통해 매장의 행사 일정, 할인 혜택 등을 알려주어 고객들은 매장의 이벤트에 참여할 수 있습니다. 이를 통해 고객들은 다양한 혜택을 받을 수 있고 매장의 이벤트에 활발하게 참여할 수 있습니다.</a:t>
          </a:r>
          <a:endParaRPr lang="en-US"/>
        </a:p>
      </dgm:t>
    </dgm:pt>
    <dgm:pt modelId="{05A18519-F7F4-4C25-997C-3136DBE4771F}" type="parTrans" cxnId="{ACF3D4E9-2C14-4F6C-97FA-2FA43301105C}">
      <dgm:prSet/>
      <dgm:spPr/>
      <dgm:t>
        <a:bodyPr/>
        <a:lstStyle/>
        <a:p>
          <a:endParaRPr lang="en-US"/>
        </a:p>
      </dgm:t>
    </dgm:pt>
    <dgm:pt modelId="{7D780459-781D-4EAC-8955-8E086DC759B2}" type="sibTrans" cxnId="{ACF3D4E9-2C14-4F6C-97FA-2FA43301105C}">
      <dgm:prSet/>
      <dgm:spPr/>
      <dgm:t>
        <a:bodyPr/>
        <a:lstStyle/>
        <a:p>
          <a:endParaRPr lang="en-US"/>
        </a:p>
      </dgm:t>
    </dgm:pt>
    <dgm:pt modelId="{F145D458-F58C-417A-B483-8E7F9F8BB335}" type="pres">
      <dgm:prSet presAssocID="{8AE21828-3C81-4428-85C6-9807713EAF91}" presName="vert0" presStyleCnt="0">
        <dgm:presLayoutVars>
          <dgm:dir/>
          <dgm:animOne val="branch"/>
          <dgm:animLvl val="lvl"/>
        </dgm:presLayoutVars>
      </dgm:prSet>
      <dgm:spPr/>
    </dgm:pt>
    <dgm:pt modelId="{3A425A71-6B8C-468D-91A6-BC0C5346B180}" type="pres">
      <dgm:prSet presAssocID="{E31DCCF0-554D-4D6F-B2FF-A2DF6157DE86}" presName="thickLine" presStyleLbl="alignNode1" presStyleIdx="0" presStyleCnt="5"/>
      <dgm:spPr/>
    </dgm:pt>
    <dgm:pt modelId="{1EE1D6A4-F5EB-4D13-B6AC-1139217A7B47}" type="pres">
      <dgm:prSet presAssocID="{E31DCCF0-554D-4D6F-B2FF-A2DF6157DE86}" presName="horz1" presStyleCnt="0"/>
      <dgm:spPr/>
    </dgm:pt>
    <dgm:pt modelId="{89E46861-B1FA-4F78-BDF2-7F8542136345}" type="pres">
      <dgm:prSet presAssocID="{E31DCCF0-554D-4D6F-B2FF-A2DF6157DE86}" presName="tx1" presStyleLbl="revTx" presStyleIdx="0" presStyleCnt="5"/>
      <dgm:spPr/>
    </dgm:pt>
    <dgm:pt modelId="{C3581818-3473-4890-B10C-1AD67F26BECB}" type="pres">
      <dgm:prSet presAssocID="{E31DCCF0-554D-4D6F-B2FF-A2DF6157DE86}" presName="vert1" presStyleCnt="0"/>
      <dgm:spPr/>
    </dgm:pt>
    <dgm:pt modelId="{BD307C5A-FB8E-4DB6-983D-C26709DD0103}" type="pres">
      <dgm:prSet presAssocID="{0A42EE1E-067A-42AA-B3C3-7F6DC52F62BB}" presName="thickLine" presStyleLbl="alignNode1" presStyleIdx="1" presStyleCnt="5"/>
      <dgm:spPr/>
    </dgm:pt>
    <dgm:pt modelId="{47637D91-9738-43C8-AE28-785BA0FD88E7}" type="pres">
      <dgm:prSet presAssocID="{0A42EE1E-067A-42AA-B3C3-7F6DC52F62BB}" presName="horz1" presStyleCnt="0"/>
      <dgm:spPr/>
    </dgm:pt>
    <dgm:pt modelId="{B82014F1-D895-4CD8-B5F7-0AACBC6A5747}" type="pres">
      <dgm:prSet presAssocID="{0A42EE1E-067A-42AA-B3C3-7F6DC52F62BB}" presName="tx1" presStyleLbl="revTx" presStyleIdx="1" presStyleCnt="5"/>
      <dgm:spPr/>
    </dgm:pt>
    <dgm:pt modelId="{D0C0E916-2886-4D26-9D66-673D95561A6C}" type="pres">
      <dgm:prSet presAssocID="{0A42EE1E-067A-42AA-B3C3-7F6DC52F62BB}" presName="vert1" presStyleCnt="0"/>
      <dgm:spPr/>
    </dgm:pt>
    <dgm:pt modelId="{CA2811E0-6711-4899-84C3-3FCFF3A9B898}" type="pres">
      <dgm:prSet presAssocID="{77090136-A0FF-4097-9C50-468FBE919710}" presName="thickLine" presStyleLbl="alignNode1" presStyleIdx="2" presStyleCnt="5"/>
      <dgm:spPr/>
    </dgm:pt>
    <dgm:pt modelId="{4FE697B8-8787-444D-83EC-9BCE60FBF42A}" type="pres">
      <dgm:prSet presAssocID="{77090136-A0FF-4097-9C50-468FBE919710}" presName="horz1" presStyleCnt="0"/>
      <dgm:spPr/>
    </dgm:pt>
    <dgm:pt modelId="{86A21B32-51EA-4278-A854-1CB9B63B3E04}" type="pres">
      <dgm:prSet presAssocID="{77090136-A0FF-4097-9C50-468FBE919710}" presName="tx1" presStyleLbl="revTx" presStyleIdx="2" presStyleCnt="5"/>
      <dgm:spPr/>
    </dgm:pt>
    <dgm:pt modelId="{1F47B6BE-63AE-4470-A07F-5C84584ECE82}" type="pres">
      <dgm:prSet presAssocID="{77090136-A0FF-4097-9C50-468FBE919710}" presName="vert1" presStyleCnt="0"/>
      <dgm:spPr/>
    </dgm:pt>
    <dgm:pt modelId="{1D7B8BB7-1DC5-40A9-B78A-BBEBE73E52DD}" type="pres">
      <dgm:prSet presAssocID="{9FC73C8E-C381-4D3C-9BFE-C3BB868A494C}" presName="thickLine" presStyleLbl="alignNode1" presStyleIdx="3" presStyleCnt="5"/>
      <dgm:spPr/>
    </dgm:pt>
    <dgm:pt modelId="{B0C62FB7-E674-402F-A549-163E2DF375D6}" type="pres">
      <dgm:prSet presAssocID="{9FC73C8E-C381-4D3C-9BFE-C3BB868A494C}" presName="horz1" presStyleCnt="0"/>
      <dgm:spPr/>
    </dgm:pt>
    <dgm:pt modelId="{0F72CC00-F2B1-4B41-B603-1210B251899A}" type="pres">
      <dgm:prSet presAssocID="{9FC73C8E-C381-4D3C-9BFE-C3BB868A494C}" presName="tx1" presStyleLbl="revTx" presStyleIdx="3" presStyleCnt="5"/>
      <dgm:spPr/>
    </dgm:pt>
    <dgm:pt modelId="{9D279AE8-5084-4C0E-902A-FB7896A04481}" type="pres">
      <dgm:prSet presAssocID="{9FC73C8E-C381-4D3C-9BFE-C3BB868A494C}" presName="vert1" presStyleCnt="0"/>
      <dgm:spPr/>
    </dgm:pt>
    <dgm:pt modelId="{DB2316F5-7913-417E-A81C-0A118888EB2E}" type="pres">
      <dgm:prSet presAssocID="{F1BACD05-D914-434F-B4D4-F60FAD52E7BC}" presName="thickLine" presStyleLbl="alignNode1" presStyleIdx="4" presStyleCnt="5"/>
      <dgm:spPr/>
    </dgm:pt>
    <dgm:pt modelId="{8EBDD3DE-7CE9-4AA8-AF54-760D18E0030A}" type="pres">
      <dgm:prSet presAssocID="{F1BACD05-D914-434F-B4D4-F60FAD52E7BC}" presName="horz1" presStyleCnt="0"/>
      <dgm:spPr/>
    </dgm:pt>
    <dgm:pt modelId="{6FCAFB4E-F865-4153-BF24-0FD499F79663}" type="pres">
      <dgm:prSet presAssocID="{F1BACD05-D914-434F-B4D4-F60FAD52E7BC}" presName="tx1" presStyleLbl="revTx" presStyleIdx="4" presStyleCnt="5"/>
      <dgm:spPr/>
    </dgm:pt>
    <dgm:pt modelId="{54EE05E4-E8E2-4065-A229-86A8BEB768CE}" type="pres">
      <dgm:prSet presAssocID="{F1BACD05-D914-434F-B4D4-F60FAD52E7BC}" presName="vert1" presStyleCnt="0"/>
      <dgm:spPr/>
    </dgm:pt>
  </dgm:ptLst>
  <dgm:cxnLst>
    <dgm:cxn modelId="{34A2AD0C-1806-49D7-8680-9608BF5E8A43}" srcId="{8AE21828-3C81-4428-85C6-9807713EAF91}" destId="{0A42EE1E-067A-42AA-B3C3-7F6DC52F62BB}" srcOrd="1" destOrd="0" parTransId="{AA06FFDC-AE96-4328-ADCE-A5EB4F93F5D7}" sibTransId="{C50B8E8D-C8E2-4A5C-824E-AC2BF668C53B}"/>
    <dgm:cxn modelId="{1719F813-585F-44AB-BF80-E00A203A2364}" type="presOf" srcId="{8AE21828-3C81-4428-85C6-9807713EAF91}" destId="{F145D458-F58C-417A-B483-8E7F9F8BB335}" srcOrd="0" destOrd="0" presId="urn:microsoft.com/office/officeart/2008/layout/LinedList"/>
    <dgm:cxn modelId="{A55C2533-1CEB-4856-B55C-DF0019EA4911}" srcId="{8AE21828-3C81-4428-85C6-9807713EAF91}" destId="{9FC73C8E-C381-4D3C-9BFE-C3BB868A494C}" srcOrd="3" destOrd="0" parTransId="{AFB7E084-8262-44EF-B8F8-2DA3FBAAE410}" sibTransId="{6EDE3395-7AB1-47BF-8942-D76E21DF4063}"/>
    <dgm:cxn modelId="{C8D04565-9BD3-4478-830B-3D148390429C}" srcId="{8AE21828-3C81-4428-85C6-9807713EAF91}" destId="{E31DCCF0-554D-4D6F-B2FF-A2DF6157DE86}" srcOrd="0" destOrd="0" parTransId="{D94F3F85-CAB7-4F6C-AC8D-8A6777422CFC}" sibTransId="{8857E6D2-D836-4C63-897E-786517C389F2}"/>
    <dgm:cxn modelId="{FF3E666E-7202-41C1-ACEF-D01636D66BAE}" type="presOf" srcId="{F1BACD05-D914-434F-B4D4-F60FAD52E7BC}" destId="{6FCAFB4E-F865-4153-BF24-0FD499F79663}" srcOrd="0" destOrd="0" presId="urn:microsoft.com/office/officeart/2008/layout/LinedList"/>
    <dgm:cxn modelId="{CAE95291-140B-4F3A-AC29-8C90A65E3751}" type="presOf" srcId="{77090136-A0FF-4097-9C50-468FBE919710}" destId="{86A21B32-51EA-4278-A854-1CB9B63B3E04}" srcOrd="0" destOrd="0" presId="urn:microsoft.com/office/officeart/2008/layout/LinedList"/>
    <dgm:cxn modelId="{FF946792-8170-4BD5-8FBF-3BE13AF448D9}" srcId="{8AE21828-3C81-4428-85C6-9807713EAF91}" destId="{77090136-A0FF-4097-9C50-468FBE919710}" srcOrd="2" destOrd="0" parTransId="{2B43DB1A-82A0-4B77-B249-35A81520B545}" sibTransId="{4D8B6C94-9E66-4441-82DF-B32E89F85199}"/>
    <dgm:cxn modelId="{FF618092-CFBA-4939-95AA-02FE9C0F1B21}" type="presOf" srcId="{0A42EE1E-067A-42AA-B3C3-7F6DC52F62BB}" destId="{B82014F1-D895-4CD8-B5F7-0AACBC6A5747}" srcOrd="0" destOrd="0" presId="urn:microsoft.com/office/officeart/2008/layout/LinedList"/>
    <dgm:cxn modelId="{288E8F96-DC9D-4910-B347-8A045C5F29BF}" type="presOf" srcId="{E31DCCF0-554D-4D6F-B2FF-A2DF6157DE86}" destId="{89E46861-B1FA-4F78-BDF2-7F8542136345}" srcOrd="0" destOrd="0" presId="urn:microsoft.com/office/officeart/2008/layout/LinedList"/>
    <dgm:cxn modelId="{ACF3D4E9-2C14-4F6C-97FA-2FA43301105C}" srcId="{8AE21828-3C81-4428-85C6-9807713EAF91}" destId="{F1BACD05-D914-434F-B4D4-F60FAD52E7BC}" srcOrd="4" destOrd="0" parTransId="{05A18519-F7F4-4C25-997C-3136DBE4771F}" sibTransId="{7D780459-781D-4EAC-8955-8E086DC759B2}"/>
    <dgm:cxn modelId="{E4E26CED-FC99-42A5-B022-C6A2BE340348}" type="presOf" srcId="{9FC73C8E-C381-4D3C-9BFE-C3BB868A494C}" destId="{0F72CC00-F2B1-4B41-B603-1210B251899A}" srcOrd="0" destOrd="0" presId="urn:microsoft.com/office/officeart/2008/layout/LinedList"/>
    <dgm:cxn modelId="{561B5A5C-85A5-4358-99C1-6B6B9537053F}" type="presParOf" srcId="{F145D458-F58C-417A-B483-8E7F9F8BB335}" destId="{3A425A71-6B8C-468D-91A6-BC0C5346B180}" srcOrd="0" destOrd="0" presId="urn:microsoft.com/office/officeart/2008/layout/LinedList"/>
    <dgm:cxn modelId="{31523EB1-6DE5-4F61-928A-7BBCD09D6D25}" type="presParOf" srcId="{F145D458-F58C-417A-B483-8E7F9F8BB335}" destId="{1EE1D6A4-F5EB-4D13-B6AC-1139217A7B47}" srcOrd="1" destOrd="0" presId="urn:microsoft.com/office/officeart/2008/layout/LinedList"/>
    <dgm:cxn modelId="{F1AFF2CB-1F33-489B-A8C3-61C8849501BF}" type="presParOf" srcId="{1EE1D6A4-F5EB-4D13-B6AC-1139217A7B47}" destId="{89E46861-B1FA-4F78-BDF2-7F8542136345}" srcOrd="0" destOrd="0" presId="urn:microsoft.com/office/officeart/2008/layout/LinedList"/>
    <dgm:cxn modelId="{D4A7C0B3-9063-4230-8F6B-92402224FC07}" type="presParOf" srcId="{1EE1D6A4-F5EB-4D13-B6AC-1139217A7B47}" destId="{C3581818-3473-4890-B10C-1AD67F26BECB}" srcOrd="1" destOrd="0" presId="urn:microsoft.com/office/officeart/2008/layout/LinedList"/>
    <dgm:cxn modelId="{71DBB0A7-761B-4B7E-ACCB-DEF7FEBD17B3}" type="presParOf" srcId="{F145D458-F58C-417A-B483-8E7F9F8BB335}" destId="{BD307C5A-FB8E-4DB6-983D-C26709DD0103}" srcOrd="2" destOrd="0" presId="urn:microsoft.com/office/officeart/2008/layout/LinedList"/>
    <dgm:cxn modelId="{AF5EF9F7-4E8A-4A64-B687-25082D941224}" type="presParOf" srcId="{F145D458-F58C-417A-B483-8E7F9F8BB335}" destId="{47637D91-9738-43C8-AE28-785BA0FD88E7}" srcOrd="3" destOrd="0" presId="urn:microsoft.com/office/officeart/2008/layout/LinedList"/>
    <dgm:cxn modelId="{4C2D3A18-CAAA-43C9-A40C-8DD780A67CE0}" type="presParOf" srcId="{47637D91-9738-43C8-AE28-785BA0FD88E7}" destId="{B82014F1-D895-4CD8-B5F7-0AACBC6A5747}" srcOrd="0" destOrd="0" presId="urn:microsoft.com/office/officeart/2008/layout/LinedList"/>
    <dgm:cxn modelId="{8DA01E31-AD25-41D9-B31F-EA35E3717C78}" type="presParOf" srcId="{47637D91-9738-43C8-AE28-785BA0FD88E7}" destId="{D0C0E916-2886-4D26-9D66-673D95561A6C}" srcOrd="1" destOrd="0" presId="urn:microsoft.com/office/officeart/2008/layout/LinedList"/>
    <dgm:cxn modelId="{8F7F8177-CC5D-476A-91F7-5DE120641E65}" type="presParOf" srcId="{F145D458-F58C-417A-B483-8E7F9F8BB335}" destId="{CA2811E0-6711-4899-84C3-3FCFF3A9B898}" srcOrd="4" destOrd="0" presId="urn:microsoft.com/office/officeart/2008/layout/LinedList"/>
    <dgm:cxn modelId="{87618C99-9D1C-415C-AB92-1311194C3EE1}" type="presParOf" srcId="{F145D458-F58C-417A-B483-8E7F9F8BB335}" destId="{4FE697B8-8787-444D-83EC-9BCE60FBF42A}" srcOrd="5" destOrd="0" presId="urn:microsoft.com/office/officeart/2008/layout/LinedList"/>
    <dgm:cxn modelId="{FF7218D4-1F33-441E-A243-0473B740698A}" type="presParOf" srcId="{4FE697B8-8787-444D-83EC-9BCE60FBF42A}" destId="{86A21B32-51EA-4278-A854-1CB9B63B3E04}" srcOrd="0" destOrd="0" presId="urn:microsoft.com/office/officeart/2008/layout/LinedList"/>
    <dgm:cxn modelId="{3ED6E912-7B74-459B-AA2D-CF1A6CE59AA6}" type="presParOf" srcId="{4FE697B8-8787-444D-83EC-9BCE60FBF42A}" destId="{1F47B6BE-63AE-4470-A07F-5C84584ECE82}" srcOrd="1" destOrd="0" presId="urn:microsoft.com/office/officeart/2008/layout/LinedList"/>
    <dgm:cxn modelId="{36119032-D9E1-4BC2-ABA5-98CFE130B71B}" type="presParOf" srcId="{F145D458-F58C-417A-B483-8E7F9F8BB335}" destId="{1D7B8BB7-1DC5-40A9-B78A-BBEBE73E52DD}" srcOrd="6" destOrd="0" presId="urn:microsoft.com/office/officeart/2008/layout/LinedList"/>
    <dgm:cxn modelId="{BAF7660E-F7CA-4528-89DE-860D251EE0AF}" type="presParOf" srcId="{F145D458-F58C-417A-B483-8E7F9F8BB335}" destId="{B0C62FB7-E674-402F-A549-163E2DF375D6}" srcOrd="7" destOrd="0" presId="urn:microsoft.com/office/officeart/2008/layout/LinedList"/>
    <dgm:cxn modelId="{F6BC7290-C9CF-47E9-982A-9A41578B7D52}" type="presParOf" srcId="{B0C62FB7-E674-402F-A549-163E2DF375D6}" destId="{0F72CC00-F2B1-4B41-B603-1210B251899A}" srcOrd="0" destOrd="0" presId="urn:microsoft.com/office/officeart/2008/layout/LinedList"/>
    <dgm:cxn modelId="{37B75667-2A74-4B62-829A-4A2ACBE6A034}" type="presParOf" srcId="{B0C62FB7-E674-402F-A549-163E2DF375D6}" destId="{9D279AE8-5084-4C0E-902A-FB7896A04481}" srcOrd="1" destOrd="0" presId="urn:microsoft.com/office/officeart/2008/layout/LinedList"/>
    <dgm:cxn modelId="{BEE84A36-A4C9-4CDC-86ED-2C31EC97166F}" type="presParOf" srcId="{F145D458-F58C-417A-B483-8E7F9F8BB335}" destId="{DB2316F5-7913-417E-A81C-0A118888EB2E}" srcOrd="8" destOrd="0" presId="urn:microsoft.com/office/officeart/2008/layout/LinedList"/>
    <dgm:cxn modelId="{02907ECD-7023-47D5-8044-449B2164107A}" type="presParOf" srcId="{F145D458-F58C-417A-B483-8E7F9F8BB335}" destId="{8EBDD3DE-7CE9-4AA8-AF54-760D18E0030A}" srcOrd="9" destOrd="0" presId="urn:microsoft.com/office/officeart/2008/layout/LinedList"/>
    <dgm:cxn modelId="{DE50A9B2-B04B-419B-AA5B-C3E16ACF6967}" type="presParOf" srcId="{8EBDD3DE-7CE9-4AA8-AF54-760D18E0030A}" destId="{6FCAFB4E-F865-4153-BF24-0FD499F79663}" srcOrd="0" destOrd="0" presId="urn:microsoft.com/office/officeart/2008/layout/LinedList"/>
    <dgm:cxn modelId="{B2E384F8-9ED4-4C5F-9567-1A0372851960}" type="presParOf" srcId="{8EBDD3DE-7CE9-4AA8-AF54-760D18E0030A}" destId="{54EE05E4-E8E2-4065-A229-86A8BEB768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58859F-9BFB-40FE-A464-F79663CE52E5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4B94733-DCD7-4258-8C23-784E3DF50813}">
      <dgm:prSet/>
      <dgm:spPr/>
      <dgm:t>
        <a:bodyPr/>
        <a:lstStyle/>
        <a:p>
          <a:r>
            <a:rPr lang="ko-KR"/>
            <a:t>유통기한 목록 표시</a:t>
          </a:r>
          <a:r>
            <a:rPr lang="en-US"/>
            <a:t>:</a:t>
          </a:r>
          <a:r>
            <a:rPr lang="ko-KR"/>
            <a:t> </a:t>
          </a:r>
          <a:r>
            <a:rPr lang="en-US"/>
            <a:t>DB</a:t>
          </a:r>
          <a:r>
            <a:rPr lang="ko-KR"/>
            <a:t>를 통해 가져온 유통기한 정보를 기반으로 상품들의 유통기한을 목록으로 표시합니다. 각 상품은 상품명</a:t>
          </a:r>
          <a:r>
            <a:rPr lang="en-US"/>
            <a:t>,</a:t>
          </a:r>
          <a:r>
            <a:rPr lang="ko-KR"/>
            <a:t> 날짜</a:t>
          </a:r>
          <a:r>
            <a:rPr lang="en-US"/>
            <a:t>,</a:t>
          </a:r>
          <a:r>
            <a:rPr lang="ko-KR"/>
            <a:t> 수량 등의 정보를 포함하고 있습니다.</a:t>
          </a:r>
          <a:endParaRPr lang="en-US"/>
        </a:p>
      </dgm:t>
    </dgm:pt>
    <dgm:pt modelId="{8992BBBA-DAED-4F9A-B254-83AEE93268F2}" type="parTrans" cxnId="{2ECFA6B2-BDB6-4CC1-8637-844E94DAC070}">
      <dgm:prSet/>
      <dgm:spPr/>
      <dgm:t>
        <a:bodyPr/>
        <a:lstStyle/>
        <a:p>
          <a:endParaRPr lang="en-US"/>
        </a:p>
      </dgm:t>
    </dgm:pt>
    <dgm:pt modelId="{0FDA9298-4193-43E9-8C4D-3F59E41AAAC8}" type="sibTrans" cxnId="{2ECFA6B2-BDB6-4CC1-8637-844E94DAC070}">
      <dgm:prSet/>
      <dgm:spPr/>
      <dgm:t>
        <a:bodyPr/>
        <a:lstStyle/>
        <a:p>
          <a:endParaRPr lang="en-US"/>
        </a:p>
      </dgm:t>
    </dgm:pt>
    <dgm:pt modelId="{B3C1D7D3-7DD7-453C-9C16-37CB744E2CF8}">
      <dgm:prSet/>
      <dgm:spPr/>
      <dgm:t>
        <a:bodyPr/>
        <a:lstStyle/>
        <a:p>
          <a:r>
            <a:rPr lang="ko-KR"/>
            <a:t>상품 추가 기능: 사용자는 상품명, 날짜, 수량을 입력하여 유통기한 목록에 상품을 추가할 수 있습니다. 이를 통해 매장 내 상품들의 유통기한을 체크할 수 있습니다.</a:t>
          </a:r>
          <a:endParaRPr lang="en-US"/>
        </a:p>
      </dgm:t>
    </dgm:pt>
    <dgm:pt modelId="{4C3396D4-9CEB-414B-AA27-7FB3776D201B}" type="parTrans" cxnId="{98B5ADB3-1EB8-4CDE-96F1-EC65C56DC202}">
      <dgm:prSet/>
      <dgm:spPr/>
      <dgm:t>
        <a:bodyPr/>
        <a:lstStyle/>
        <a:p>
          <a:endParaRPr lang="en-US"/>
        </a:p>
      </dgm:t>
    </dgm:pt>
    <dgm:pt modelId="{B519E82C-36EF-468F-97BC-684A3424D9F4}" type="sibTrans" cxnId="{98B5ADB3-1EB8-4CDE-96F1-EC65C56DC202}">
      <dgm:prSet/>
      <dgm:spPr/>
      <dgm:t>
        <a:bodyPr/>
        <a:lstStyle/>
        <a:p>
          <a:endParaRPr lang="en-US"/>
        </a:p>
      </dgm:t>
    </dgm:pt>
    <dgm:pt modelId="{EAC79091-965A-408E-A0D5-5459F96C2B74}">
      <dgm:prSet/>
      <dgm:spPr/>
      <dgm:t>
        <a:bodyPr/>
        <a:lstStyle/>
        <a:p>
          <a:r>
            <a:rPr lang="ko-KR"/>
            <a:t>검색 기능: 사용자는 상품명을 검색하여 원하는 상품의 유통기한을 손쉽게 확인할 수 있습니다. 이를 통해 빠르게 원하는 상품의 유통기한을 알 수 있습니다.</a:t>
          </a:r>
          <a:endParaRPr lang="en-US"/>
        </a:p>
      </dgm:t>
    </dgm:pt>
    <dgm:pt modelId="{691DBC21-027E-41BB-BC59-553DA92FFB98}" type="parTrans" cxnId="{35591BA7-A7D7-4EB3-9AE3-0778A95F69A4}">
      <dgm:prSet/>
      <dgm:spPr/>
      <dgm:t>
        <a:bodyPr/>
        <a:lstStyle/>
        <a:p>
          <a:endParaRPr lang="en-US"/>
        </a:p>
      </dgm:t>
    </dgm:pt>
    <dgm:pt modelId="{00215FF8-72EC-4FC7-B1F4-9EBDF5B252A2}" type="sibTrans" cxnId="{35591BA7-A7D7-4EB3-9AE3-0778A95F69A4}">
      <dgm:prSet/>
      <dgm:spPr/>
      <dgm:t>
        <a:bodyPr/>
        <a:lstStyle/>
        <a:p>
          <a:endParaRPr lang="en-US"/>
        </a:p>
      </dgm:t>
    </dgm:pt>
    <dgm:pt modelId="{F17FCE8D-4167-4BB8-A541-12EC91A89FA5}">
      <dgm:prSet/>
      <dgm:spPr/>
      <dgm:t>
        <a:bodyPr/>
        <a:lstStyle/>
        <a:p>
          <a:r>
            <a:rPr lang="ko-KR"/>
            <a:t>필터 기능: "만료", "임박", "여유" 등의 필터 버튼을 제공하여 사용자는 특정 유통기한 날짜에 해당하는 상품들을 조회할 수 있습니다. 이를 통해 유통기한이 다가오는 상품들을 알림으로 표시하여 관리할 수 있습니다.</a:t>
          </a:r>
          <a:endParaRPr lang="en-US"/>
        </a:p>
      </dgm:t>
    </dgm:pt>
    <dgm:pt modelId="{03FDECDB-7CF6-4040-9C1D-02E301304503}" type="parTrans" cxnId="{BA1D99E6-583C-40E4-AC94-2C00DA0177D6}">
      <dgm:prSet/>
      <dgm:spPr/>
      <dgm:t>
        <a:bodyPr/>
        <a:lstStyle/>
        <a:p>
          <a:endParaRPr lang="en-US"/>
        </a:p>
      </dgm:t>
    </dgm:pt>
    <dgm:pt modelId="{5AB4874A-5BE7-4E9D-95C5-2B24971AE83E}" type="sibTrans" cxnId="{BA1D99E6-583C-40E4-AC94-2C00DA0177D6}">
      <dgm:prSet/>
      <dgm:spPr/>
      <dgm:t>
        <a:bodyPr/>
        <a:lstStyle/>
        <a:p>
          <a:endParaRPr lang="en-US"/>
        </a:p>
      </dgm:t>
    </dgm:pt>
    <dgm:pt modelId="{758E7621-C7F9-4CF0-BC18-50BBA1191A04}">
      <dgm:prSet/>
      <dgm:spPr/>
      <dgm:t>
        <a:bodyPr/>
        <a:lstStyle/>
        <a:p>
          <a:r>
            <a:rPr lang="ko-KR"/>
            <a:t>상품 삭제 기능: 유통기한이 이미 지난 상품들은 확인 후 삭제 버튼을 통해 목록에서 삭제할 수 있습니다. 이를 통해 상품의 유통기한 관리를 보다 효율적으로 할 수 있습니다.</a:t>
          </a:r>
          <a:endParaRPr lang="en-US"/>
        </a:p>
      </dgm:t>
    </dgm:pt>
    <dgm:pt modelId="{E8688816-CEB6-43C9-A0B9-63F200AD9A16}" type="parTrans" cxnId="{3E104FD5-572F-436A-9DD4-0BFE8A8323CB}">
      <dgm:prSet/>
      <dgm:spPr/>
      <dgm:t>
        <a:bodyPr/>
        <a:lstStyle/>
        <a:p>
          <a:endParaRPr lang="en-US"/>
        </a:p>
      </dgm:t>
    </dgm:pt>
    <dgm:pt modelId="{F5D2802B-8D09-4F86-8D3E-829C69AD4719}" type="sibTrans" cxnId="{3E104FD5-572F-436A-9DD4-0BFE8A8323CB}">
      <dgm:prSet/>
      <dgm:spPr/>
      <dgm:t>
        <a:bodyPr/>
        <a:lstStyle/>
        <a:p>
          <a:endParaRPr lang="en-US"/>
        </a:p>
      </dgm:t>
    </dgm:pt>
    <dgm:pt modelId="{FBB014D1-D385-445F-AB8B-D8FF8BA61C31}">
      <dgm:prSet/>
      <dgm:spPr/>
      <dgm:t>
        <a:bodyPr/>
        <a:lstStyle/>
        <a:p>
          <a:r>
            <a:rPr lang="ko-KR"/>
            <a:t>유통기한확인</a:t>
          </a:r>
          <a:r>
            <a:rPr lang="en-US"/>
            <a:t>Form</a:t>
          </a:r>
          <a:r>
            <a:rPr lang="ko-KR"/>
            <a:t>을 통해 매장 내 상품들의 유통기한을 체크하고</a:t>
          </a:r>
          <a:r>
            <a:rPr lang="en-US"/>
            <a:t>,</a:t>
          </a:r>
          <a:r>
            <a:rPr lang="ko-KR"/>
            <a:t> 유통기한이 다가오는 상품들을 알림으로 표시하여 상품의 유통기한 관리를 보다 효율적으로 할 수 있습니다</a:t>
          </a:r>
          <a:r>
            <a:rPr lang="en-US"/>
            <a:t>.</a:t>
          </a:r>
          <a:r>
            <a:rPr lang="ko-KR"/>
            <a:t> 이를 통해 매장은 상품의 품질을 유지하고 손실을 최소화할 수 있습니다</a:t>
          </a:r>
          <a:r>
            <a:rPr lang="en-US"/>
            <a:t>.</a:t>
          </a:r>
        </a:p>
      </dgm:t>
    </dgm:pt>
    <dgm:pt modelId="{7F671A2B-18A9-44ED-9876-3B208D9B7DEC}" type="parTrans" cxnId="{A8AE8F59-AE1B-4B25-A918-2465DE1297B3}">
      <dgm:prSet/>
      <dgm:spPr/>
      <dgm:t>
        <a:bodyPr/>
        <a:lstStyle/>
        <a:p>
          <a:endParaRPr lang="en-US"/>
        </a:p>
      </dgm:t>
    </dgm:pt>
    <dgm:pt modelId="{D8FAF60F-BC78-44B0-B98F-B0B79E4C6670}" type="sibTrans" cxnId="{A8AE8F59-AE1B-4B25-A918-2465DE1297B3}">
      <dgm:prSet/>
      <dgm:spPr/>
      <dgm:t>
        <a:bodyPr/>
        <a:lstStyle/>
        <a:p>
          <a:endParaRPr lang="en-US"/>
        </a:p>
      </dgm:t>
    </dgm:pt>
    <dgm:pt modelId="{01455305-1F57-46A9-A1BF-0ADC9484E6DC}" type="pres">
      <dgm:prSet presAssocID="{F258859F-9BFB-40FE-A464-F79663CE52E5}" presName="vert0" presStyleCnt="0">
        <dgm:presLayoutVars>
          <dgm:dir/>
          <dgm:animOne val="branch"/>
          <dgm:animLvl val="lvl"/>
        </dgm:presLayoutVars>
      </dgm:prSet>
      <dgm:spPr/>
    </dgm:pt>
    <dgm:pt modelId="{4F51653E-DAEE-43C0-8520-EDF6DC103781}" type="pres">
      <dgm:prSet presAssocID="{B4B94733-DCD7-4258-8C23-784E3DF50813}" presName="thickLine" presStyleLbl="alignNode1" presStyleIdx="0" presStyleCnt="6"/>
      <dgm:spPr/>
    </dgm:pt>
    <dgm:pt modelId="{3AFCB698-91B5-4275-913A-F37740368D0D}" type="pres">
      <dgm:prSet presAssocID="{B4B94733-DCD7-4258-8C23-784E3DF50813}" presName="horz1" presStyleCnt="0"/>
      <dgm:spPr/>
    </dgm:pt>
    <dgm:pt modelId="{038F111B-12C1-4AC9-A4D8-96239E1079E6}" type="pres">
      <dgm:prSet presAssocID="{B4B94733-DCD7-4258-8C23-784E3DF50813}" presName="tx1" presStyleLbl="revTx" presStyleIdx="0" presStyleCnt="6"/>
      <dgm:spPr/>
    </dgm:pt>
    <dgm:pt modelId="{26D282EE-950C-4A07-83D8-1068ECA417B5}" type="pres">
      <dgm:prSet presAssocID="{B4B94733-DCD7-4258-8C23-784E3DF50813}" presName="vert1" presStyleCnt="0"/>
      <dgm:spPr/>
    </dgm:pt>
    <dgm:pt modelId="{07AF9DAF-0C85-4A9F-97B6-DDC9BB3F572A}" type="pres">
      <dgm:prSet presAssocID="{B3C1D7D3-7DD7-453C-9C16-37CB744E2CF8}" presName="thickLine" presStyleLbl="alignNode1" presStyleIdx="1" presStyleCnt="6"/>
      <dgm:spPr/>
    </dgm:pt>
    <dgm:pt modelId="{1BBA51FE-0ECE-4B70-B3E4-7BEEF1BDD855}" type="pres">
      <dgm:prSet presAssocID="{B3C1D7D3-7DD7-453C-9C16-37CB744E2CF8}" presName="horz1" presStyleCnt="0"/>
      <dgm:spPr/>
    </dgm:pt>
    <dgm:pt modelId="{3D5C23B7-D919-4F19-8441-CEB8BB08C251}" type="pres">
      <dgm:prSet presAssocID="{B3C1D7D3-7DD7-453C-9C16-37CB744E2CF8}" presName="tx1" presStyleLbl="revTx" presStyleIdx="1" presStyleCnt="6"/>
      <dgm:spPr/>
    </dgm:pt>
    <dgm:pt modelId="{E7B4CD10-208F-465E-879D-0E092E60F392}" type="pres">
      <dgm:prSet presAssocID="{B3C1D7D3-7DD7-453C-9C16-37CB744E2CF8}" presName="vert1" presStyleCnt="0"/>
      <dgm:spPr/>
    </dgm:pt>
    <dgm:pt modelId="{94A57B14-1685-4338-BE1A-7D0D46E3E43E}" type="pres">
      <dgm:prSet presAssocID="{EAC79091-965A-408E-A0D5-5459F96C2B74}" presName="thickLine" presStyleLbl="alignNode1" presStyleIdx="2" presStyleCnt="6"/>
      <dgm:spPr/>
    </dgm:pt>
    <dgm:pt modelId="{4BE94B77-B490-4048-9DCD-13B64994A989}" type="pres">
      <dgm:prSet presAssocID="{EAC79091-965A-408E-A0D5-5459F96C2B74}" presName="horz1" presStyleCnt="0"/>
      <dgm:spPr/>
    </dgm:pt>
    <dgm:pt modelId="{D1E39C2C-4498-4494-9F8C-118F8C7D0922}" type="pres">
      <dgm:prSet presAssocID="{EAC79091-965A-408E-A0D5-5459F96C2B74}" presName="tx1" presStyleLbl="revTx" presStyleIdx="2" presStyleCnt="6"/>
      <dgm:spPr/>
    </dgm:pt>
    <dgm:pt modelId="{8D4C0873-E3D8-46A9-907E-4E1DF01BC903}" type="pres">
      <dgm:prSet presAssocID="{EAC79091-965A-408E-A0D5-5459F96C2B74}" presName="vert1" presStyleCnt="0"/>
      <dgm:spPr/>
    </dgm:pt>
    <dgm:pt modelId="{BE32826B-4556-4AB8-AF85-EE0A1F2CF1D5}" type="pres">
      <dgm:prSet presAssocID="{F17FCE8D-4167-4BB8-A541-12EC91A89FA5}" presName="thickLine" presStyleLbl="alignNode1" presStyleIdx="3" presStyleCnt="6"/>
      <dgm:spPr/>
    </dgm:pt>
    <dgm:pt modelId="{841232EF-F679-401A-A0A8-DFEB61C588CA}" type="pres">
      <dgm:prSet presAssocID="{F17FCE8D-4167-4BB8-A541-12EC91A89FA5}" presName="horz1" presStyleCnt="0"/>
      <dgm:spPr/>
    </dgm:pt>
    <dgm:pt modelId="{297586D8-FC71-4FD3-B152-0CC9AEDD0E6E}" type="pres">
      <dgm:prSet presAssocID="{F17FCE8D-4167-4BB8-A541-12EC91A89FA5}" presName="tx1" presStyleLbl="revTx" presStyleIdx="3" presStyleCnt="6"/>
      <dgm:spPr/>
    </dgm:pt>
    <dgm:pt modelId="{385D98CA-6930-409B-BCF8-8347E8DB7BF4}" type="pres">
      <dgm:prSet presAssocID="{F17FCE8D-4167-4BB8-A541-12EC91A89FA5}" presName="vert1" presStyleCnt="0"/>
      <dgm:spPr/>
    </dgm:pt>
    <dgm:pt modelId="{2BAE7F1D-1BC1-4604-BD38-82CF10612C1C}" type="pres">
      <dgm:prSet presAssocID="{758E7621-C7F9-4CF0-BC18-50BBA1191A04}" presName="thickLine" presStyleLbl="alignNode1" presStyleIdx="4" presStyleCnt="6"/>
      <dgm:spPr/>
    </dgm:pt>
    <dgm:pt modelId="{A5451A6C-C8AE-456C-8D14-6D75AD99696A}" type="pres">
      <dgm:prSet presAssocID="{758E7621-C7F9-4CF0-BC18-50BBA1191A04}" presName="horz1" presStyleCnt="0"/>
      <dgm:spPr/>
    </dgm:pt>
    <dgm:pt modelId="{EC014007-D855-4881-95FE-2748F8277251}" type="pres">
      <dgm:prSet presAssocID="{758E7621-C7F9-4CF0-BC18-50BBA1191A04}" presName="tx1" presStyleLbl="revTx" presStyleIdx="4" presStyleCnt="6"/>
      <dgm:spPr/>
    </dgm:pt>
    <dgm:pt modelId="{EC1B6A92-2A87-4022-A6D1-F0F5606CD018}" type="pres">
      <dgm:prSet presAssocID="{758E7621-C7F9-4CF0-BC18-50BBA1191A04}" presName="vert1" presStyleCnt="0"/>
      <dgm:spPr/>
    </dgm:pt>
    <dgm:pt modelId="{C16E77C9-37D8-4988-AB6E-59B9EF831CEE}" type="pres">
      <dgm:prSet presAssocID="{FBB014D1-D385-445F-AB8B-D8FF8BA61C31}" presName="thickLine" presStyleLbl="alignNode1" presStyleIdx="5" presStyleCnt="6"/>
      <dgm:spPr/>
    </dgm:pt>
    <dgm:pt modelId="{F91B7FBC-123A-4932-AC05-3FDA53C6FF8B}" type="pres">
      <dgm:prSet presAssocID="{FBB014D1-D385-445F-AB8B-D8FF8BA61C31}" presName="horz1" presStyleCnt="0"/>
      <dgm:spPr/>
    </dgm:pt>
    <dgm:pt modelId="{847168AE-B6F7-4035-A035-2E53FF4BEA9B}" type="pres">
      <dgm:prSet presAssocID="{FBB014D1-D385-445F-AB8B-D8FF8BA61C31}" presName="tx1" presStyleLbl="revTx" presStyleIdx="5" presStyleCnt="6"/>
      <dgm:spPr/>
    </dgm:pt>
    <dgm:pt modelId="{947DEE94-12E1-4DFB-8105-2A95240FE1AA}" type="pres">
      <dgm:prSet presAssocID="{FBB014D1-D385-445F-AB8B-D8FF8BA61C31}" presName="vert1" presStyleCnt="0"/>
      <dgm:spPr/>
    </dgm:pt>
  </dgm:ptLst>
  <dgm:cxnLst>
    <dgm:cxn modelId="{87DF5818-615F-441F-962C-F271B148FC62}" type="presOf" srcId="{EAC79091-965A-408E-A0D5-5459F96C2B74}" destId="{D1E39C2C-4498-4494-9F8C-118F8C7D0922}" srcOrd="0" destOrd="0" presId="urn:microsoft.com/office/officeart/2008/layout/LinedList"/>
    <dgm:cxn modelId="{E5406A45-3333-46D0-81CC-F3941AEEE2EF}" type="presOf" srcId="{B4B94733-DCD7-4258-8C23-784E3DF50813}" destId="{038F111B-12C1-4AC9-A4D8-96239E1079E6}" srcOrd="0" destOrd="0" presId="urn:microsoft.com/office/officeart/2008/layout/LinedList"/>
    <dgm:cxn modelId="{963C5A51-92D5-4FBC-8303-51BAFFE836F1}" type="presOf" srcId="{F258859F-9BFB-40FE-A464-F79663CE52E5}" destId="{01455305-1F57-46A9-A1BF-0ADC9484E6DC}" srcOrd="0" destOrd="0" presId="urn:microsoft.com/office/officeart/2008/layout/LinedList"/>
    <dgm:cxn modelId="{A8AE8F59-AE1B-4B25-A918-2465DE1297B3}" srcId="{F258859F-9BFB-40FE-A464-F79663CE52E5}" destId="{FBB014D1-D385-445F-AB8B-D8FF8BA61C31}" srcOrd="5" destOrd="0" parTransId="{7F671A2B-18A9-44ED-9876-3B208D9B7DEC}" sibTransId="{D8FAF60F-BC78-44B0-B98F-B0B79E4C6670}"/>
    <dgm:cxn modelId="{3C806087-6B72-44DA-AD5E-79FD9D54C9C5}" type="presOf" srcId="{B3C1D7D3-7DD7-453C-9C16-37CB744E2CF8}" destId="{3D5C23B7-D919-4F19-8441-CEB8BB08C251}" srcOrd="0" destOrd="0" presId="urn:microsoft.com/office/officeart/2008/layout/LinedList"/>
    <dgm:cxn modelId="{87D68A93-5AF2-4A23-8648-085EBD045A7D}" type="presOf" srcId="{758E7621-C7F9-4CF0-BC18-50BBA1191A04}" destId="{EC014007-D855-4881-95FE-2748F8277251}" srcOrd="0" destOrd="0" presId="urn:microsoft.com/office/officeart/2008/layout/LinedList"/>
    <dgm:cxn modelId="{35591BA7-A7D7-4EB3-9AE3-0778A95F69A4}" srcId="{F258859F-9BFB-40FE-A464-F79663CE52E5}" destId="{EAC79091-965A-408E-A0D5-5459F96C2B74}" srcOrd="2" destOrd="0" parTransId="{691DBC21-027E-41BB-BC59-553DA92FFB98}" sibTransId="{00215FF8-72EC-4FC7-B1F4-9EBDF5B252A2}"/>
    <dgm:cxn modelId="{2ECFA6B2-BDB6-4CC1-8637-844E94DAC070}" srcId="{F258859F-9BFB-40FE-A464-F79663CE52E5}" destId="{B4B94733-DCD7-4258-8C23-784E3DF50813}" srcOrd="0" destOrd="0" parTransId="{8992BBBA-DAED-4F9A-B254-83AEE93268F2}" sibTransId="{0FDA9298-4193-43E9-8C4D-3F59E41AAAC8}"/>
    <dgm:cxn modelId="{98B5ADB3-1EB8-4CDE-96F1-EC65C56DC202}" srcId="{F258859F-9BFB-40FE-A464-F79663CE52E5}" destId="{B3C1D7D3-7DD7-453C-9C16-37CB744E2CF8}" srcOrd="1" destOrd="0" parTransId="{4C3396D4-9CEB-414B-AA27-7FB3776D201B}" sibTransId="{B519E82C-36EF-468F-97BC-684A3424D9F4}"/>
    <dgm:cxn modelId="{F99472C0-68C7-4550-A9E0-B2A2DE5C0C66}" type="presOf" srcId="{FBB014D1-D385-445F-AB8B-D8FF8BA61C31}" destId="{847168AE-B6F7-4035-A035-2E53FF4BEA9B}" srcOrd="0" destOrd="0" presId="urn:microsoft.com/office/officeart/2008/layout/LinedList"/>
    <dgm:cxn modelId="{57D3F9CF-E365-4A78-A8D0-CB4A1B002876}" type="presOf" srcId="{F17FCE8D-4167-4BB8-A541-12EC91A89FA5}" destId="{297586D8-FC71-4FD3-B152-0CC9AEDD0E6E}" srcOrd="0" destOrd="0" presId="urn:microsoft.com/office/officeart/2008/layout/LinedList"/>
    <dgm:cxn modelId="{3E104FD5-572F-436A-9DD4-0BFE8A8323CB}" srcId="{F258859F-9BFB-40FE-A464-F79663CE52E5}" destId="{758E7621-C7F9-4CF0-BC18-50BBA1191A04}" srcOrd="4" destOrd="0" parTransId="{E8688816-CEB6-43C9-A0B9-63F200AD9A16}" sibTransId="{F5D2802B-8D09-4F86-8D3E-829C69AD4719}"/>
    <dgm:cxn modelId="{BA1D99E6-583C-40E4-AC94-2C00DA0177D6}" srcId="{F258859F-9BFB-40FE-A464-F79663CE52E5}" destId="{F17FCE8D-4167-4BB8-A541-12EC91A89FA5}" srcOrd="3" destOrd="0" parTransId="{03FDECDB-7CF6-4040-9C1D-02E301304503}" sibTransId="{5AB4874A-5BE7-4E9D-95C5-2B24971AE83E}"/>
    <dgm:cxn modelId="{4CD7B5B8-F94A-4BDC-9F2B-7D56BF9A4C53}" type="presParOf" srcId="{01455305-1F57-46A9-A1BF-0ADC9484E6DC}" destId="{4F51653E-DAEE-43C0-8520-EDF6DC103781}" srcOrd="0" destOrd="0" presId="urn:microsoft.com/office/officeart/2008/layout/LinedList"/>
    <dgm:cxn modelId="{934BA3DD-E4B5-495F-A1E7-02B0498DCD60}" type="presParOf" srcId="{01455305-1F57-46A9-A1BF-0ADC9484E6DC}" destId="{3AFCB698-91B5-4275-913A-F37740368D0D}" srcOrd="1" destOrd="0" presId="urn:microsoft.com/office/officeart/2008/layout/LinedList"/>
    <dgm:cxn modelId="{C835EB95-EAF4-4158-9E8F-0DD8BFBEE3EF}" type="presParOf" srcId="{3AFCB698-91B5-4275-913A-F37740368D0D}" destId="{038F111B-12C1-4AC9-A4D8-96239E1079E6}" srcOrd="0" destOrd="0" presId="urn:microsoft.com/office/officeart/2008/layout/LinedList"/>
    <dgm:cxn modelId="{7B0F8E86-D82C-4FF2-8A04-4218813E7FDC}" type="presParOf" srcId="{3AFCB698-91B5-4275-913A-F37740368D0D}" destId="{26D282EE-950C-4A07-83D8-1068ECA417B5}" srcOrd="1" destOrd="0" presId="urn:microsoft.com/office/officeart/2008/layout/LinedList"/>
    <dgm:cxn modelId="{8365F8FC-702D-4302-90E7-0BEA0D12EA58}" type="presParOf" srcId="{01455305-1F57-46A9-A1BF-0ADC9484E6DC}" destId="{07AF9DAF-0C85-4A9F-97B6-DDC9BB3F572A}" srcOrd="2" destOrd="0" presId="urn:microsoft.com/office/officeart/2008/layout/LinedList"/>
    <dgm:cxn modelId="{85802381-21A1-4892-A9D3-C11A556F1FBB}" type="presParOf" srcId="{01455305-1F57-46A9-A1BF-0ADC9484E6DC}" destId="{1BBA51FE-0ECE-4B70-B3E4-7BEEF1BDD855}" srcOrd="3" destOrd="0" presId="urn:microsoft.com/office/officeart/2008/layout/LinedList"/>
    <dgm:cxn modelId="{73DA832B-5AA3-47B2-8DE0-CED8CABCC69C}" type="presParOf" srcId="{1BBA51FE-0ECE-4B70-B3E4-7BEEF1BDD855}" destId="{3D5C23B7-D919-4F19-8441-CEB8BB08C251}" srcOrd="0" destOrd="0" presId="urn:microsoft.com/office/officeart/2008/layout/LinedList"/>
    <dgm:cxn modelId="{76A01381-2126-46DD-8619-D80C7CFF248A}" type="presParOf" srcId="{1BBA51FE-0ECE-4B70-B3E4-7BEEF1BDD855}" destId="{E7B4CD10-208F-465E-879D-0E092E60F392}" srcOrd="1" destOrd="0" presId="urn:microsoft.com/office/officeart/2008/layout/LinedList"/>
    <dgm:cxn modelId="{18EDD411-2870-4387-8AC6-EFC73DDF16CF}" type="presParOf" srcId="{01455305-1F57-46A9-A1BF-0ADC9484E6DC}" destId="{94A57B14-1685-4338-BE1A-7D0D46E3E43E}" srcOrd="4" destOrd="0" presId="urn:microsoft.com/office/officeart/2008/layout/LinedList"/>
    <dgm:cxn modelId="{DFCB43BB-0023-476F-A4C2-E9F6D57618B4}" type="presParOf" srcId="{01455305-1F57-46A9-A1BF-0ADC9484E6DC}" destId="{4BE94B77-B490-4048-9DCD-13B64994A989}" srcOrd="5" destOrd="0" presId="urn:microsoft.com/office/officeart/2008/layout/LinedList"/>
    <dgm:cxn modelId="{B8FC8B36-2584-4BFE-8B19-A8CA6AB838D3}" type="presParOf" srcId="{4BE94B77-B490-4048-9DCD-13B64994A989}" destId="{D1E39C2C-4498-4494-9F8C-118F8C7D0922}" srcOrd="0" destOrd="0" presId="urn:microsoft.com/office/officeart/2008/layout/LinedList"/>
    <dgm:cxn modelId="{64D6A9B7-AA77-413F-AC3F-13638180E268}" type="presParOf" srcId="{4BE94B77-B490-4048-9DCD-13B64994A989}" destId="{8D4C0873-E3D8-46A9-907E-4E1DF01BC903}" srcOrd="1" destOrd="0" presId="urn:microsoft.com/office/officeart/2008/layout/LinedList"/>
    <dgm:cxn modelId="{9A426298-E10C-4234-B816-A654CD175B83}" type="presParOf" srcId="{01455305-1F57-46A9-A1BF-0ADC9484E6DC}" destId="{BE32826B-4556-4AB8-AF85-EE0A1F2CF1D5}" srcOrd="6" destOrd="0" presId="urn:microsoft.com/office/officeart/2008/layout/LinedList"/>
    <dgm:cxn modelId="{4D258C28-BAE2-4258-8BB3-57806EE36F48}" type="presParOf" srcId="{01455305-1F57-46A9-A1BF-0ADC9484E6DC}" destId="{841232EF-F679-401A-A0A8-DFEB61C588CA}" srcOrd="7" destOrd="0" presId="urn:microsoft.com/office/officeart/2008/layout/LinedList"/>
    <dgm:cxn modelId="{03E5E2B1-2D94-464F-BEB9-30B1F15C7AC7}" type="presParOf" srcId="{841232EF-F679-401A-A0A8-DFEB61C588CA}" destId="{297586D8-FC71-4FD3-B152-0CC9AEDD0E6E}" srcOrd="0" destOrd="0" presId="urn:microsoft.com/office/officeart/2008/layout/LinedList"/>
    <dgm:cxn modelId="{275B4B1B-EFE4-4CB3-94BC-418D4E1FB422}" type="presParOf" srcId="{841232EF-F679-401A-A0A8-DFEB61C588CA}" destId="{385D98CA-6930-409B-BCF8-8347E8DB7BF4}" srcOrd="1" destOrd="0" presId="urn:microsoft.com/office/officeart/2008/layout/LinedList"/>
    <dgm:cxn modelId="{0AB47ECD-73DD-4A69-8268-62A0EA4DE8E7}" type="presParOf" srcId="{01455305-1F57-46A9-A1BF-0ADC9484E6DC}" destId="{2BAE7F1D-1BC1-4604-BD38-82CF10612C1C}" srcOrd="8" destOrd="0" presId="urn:microsoft.com/office/officeart/2008/layout/LinedList"/>
    <dgm:cxn modelId="{56C84C31-1373-4086-AC62-3537D5E6A1AE}" type="presParOf" srcId="{01455305-1F57-46A9-A1BF-0ADC9484E6DC}" destId="{A5451A6C-C8AE-456C-8D14-6D75AD99696A}" srcOrd="9" destOrd="0" presId="urn:microsoft.com/office/officeart/2008/layout/LinedList"/>
    <dgm:cxn modelId="{9DB4DCC6-6C7D-4BB5-B379-3A1880B20299}" type="presParOf" srcId="{A5451A6C-C8AE-456C-8D14-6D75AD99696A}" destId="{EC014007-D855-4881-95FE-2748F8277251}" srcOrd="0" destOrd="0" presId="urn:microsoft.com/office/officeart/2008/layout/LinedList"/>
    <dgm:cxn modelId="{ED034494-6AC0-428E-BB52-B87150AFEE2D}" type="presParOf" srcId="{A5451A6C-C8AE-456C-8D14-6D75AD99696A}" destId="{EC1B6A92-2A87-4022-A6D1-F0F5606CD018}" srcOrd="1" destOrd="0" presId="urn:microsoft.com/office/officeart/2008/layout/LinedList"/>
    <dgm:cxn modelId="{BB82EE47-A128-4342-8ECB-00691CF750FA}" type="presParOf" srcId="{01455305-1F57-46A9-A1BF-0ADC9484E6DC}" destId="{C16E77C9-37D8-4988-AB6E-59B9EF831CEE}" srcOrd="10" destOrd="0" presId="urn:microsoft.com/office/officeart/2008/layout/LinedList"/>
    <dgm:cxn modelId="{0D5570E2-D70C-4B66-B294-0A11BB4DB380}" type="presParOf" srcId="{01455305-1F57-46A9-A1BF-0ADC9484E6DC}" destId="{F91B7FBC-123A-4932-AC05-3FDA53C6FF8B}" srcOrd="11" destOrd="0" presId="urn:microsoft.com/office/officeart/2008/layout/LinedList"/>
    <dgm:cxn modelId="{DB643A45-B8D0-4FA1-9BED-8403922A796C}" type="presParOf" srcId="{F91B7FBC-123A-4932-AC05-3FDA53C6FF8B}" destId="{847168AE-B6F7-4035-A035-2E53FF4BEA9B}" srcOrd="0" destOrd="0" presId="urn:microsoft.com/office/officeart/2008/layout/LinedList"/>
    <dgm:cxn modelId="{A60A1021-17D8-4950-B842-FCC4331B8B03}" type="presParOf" srcId="{F91B7FBC-123A-4932-AC05-3FDA53C6FF8B}" destId="{947DEE94-12E1-4DFB-8105-2A95240FE1A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C23AEA-6026-4B62-AF80-6EC960B00F3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45CF3A1-7E54-471A-8627-80162B0D3DA3}">
      <dgm:prSet/>
      <dgm:spPr/>
      <dgm:t>
        <a:bodyPr/>
        <a:lstStyle/>
        <a:p>
          <a:r>
            <a:rPr lang="ko-KR" b="1"/>
            <a:t>근무시간대 조회</a:t>
          </a:r>
          <a:r>
            <a:rPr lang="en-US"/>
            <a:t>:</a:t>
          </a:r>
          <a:r>
            <a:rPr lang="ko-KR"/>
            <a:t> 사용자는 자신의 근무시간대를 DB를 통해 조회할 수 있습니다</a:t>
          </a:r>
          <a:r>
            <a:rPr lang="en-US"/>
            <a:t>.</a:t>
          </a:r>
          <a:r>
            <a:rPr lang="ko-KR"/>
            <a:t> 이를 통해 정확한 근무시간대 정보를 확인할 수 있습니다</a:t>
          </a:r>
          <a:r>
            <a:rPr lang="en-US"/>
            <a:t>.</a:t>
          </a:r>
        </a:p>
      </dgm:t>
    </dgm:pt>
    <dgm:pt modelId="{88BA7514-AF40-4123-A843-25411254E4B9}" type="parTrans" cxnId="{86B0705F-D3D4-4D0C-A762-A8E34820C4D7}">
      <dgm:prSet/>
      <dgm:spPr/>
      <dgm:t>
        <a:bodyPr/>
        <a:lstStyle/>
        <a:p>
          <a:endParaRPr lang="en-US"/>
        </a:p>
      </dgm:t>
    </dgm:pt>
    <dgm:pt modelId="{4C5734FA-BE7D-4757-8729-4CC08E3104BD}" type="sibTrans" cxnId="{86B0705F-D3D4-4D0C-A762-A8E34820C4D7}">
      <dgm:prSet/>
      <dgm:spPr/>
      <dgm:t>
        <a:bodyPr/>
        <a:lstStyle/>
        <a:p>
          <a:endParaRPr lang="en-US"/>
        </a:p>
      </dgm:t>
    </dgm:pt>
    <dgm:pt modelId="{EF773219-6578-4797-8035-8B496263BF27}">
      <dgm:prSet/>
      <dgm:spPr/>
      <dgm:t>
        <a:bodyPr/>
        <a:lstStyle/>
        <a:p>
          <a:r>
            <a:rPr lang="ko-KR" b="1"/>
            <a:t>이번달 근무일수 확인</a:t>
          </a:r>
          <a:r>
            <a:rPr lang="en-US"/>
            <a:t>:</a:t>
          </a:r>
          <a:r>
            <a:rPr lang="ko-KR"/>
            <a:t> 급여 계산을 위해 오늘의 날짜를 기준으로 이번달의 근무일수를 자동으로 계산합니다. 이를 통해 정확한 급여 계산을 할 수 있습니다.</a:t>
          </a:r>
          <a:endParaRPr lang="en-US"/>
        </a:p>
      </dgm:t>
    </dgm:pt>
    <dgm:pt modelId="{A75B9C4E-6E40-4F7B-B200-DCB6889BF29C}" type="parTrans" cxnId="{0DBD2154-9C90-4BB4-8E3B-D68AFD2AF1FF}">
      <dgm:prSet/>
      <dgm:spPr/>
      <dgm:t>
        <a:bodyPr/>
        <a:lstStyle/>
        <a:p>
          <a:endParaRPr lang="en-US"/>
        </a:p>
      </dgm:t>
    </dgm:pt>
    <dgm:pt modelId="{822090BC-3263-4379-89EC-936913934A7D}" type="sibTrans" cxnId="{0DBD2154-9C90-4BB4-8E3B-D68AFD2AF1FF}">
      <dgm:prSet/>
      <dgm:spPr/>
      <dgm:t>
        <a:bodyPr/>
        <a:lstStyle/>
        <a:p>
          <a:endParaRPr lang="en-US"/>
        </a:p>
      </dgm:t>
    </dgm:pt>
    <dgm:pt modelId="{28AEF7C5-B14C-48B6-BEFC-C4D6FDD0B748}">
      <dgm:prSet/>
      <dgm:spPr/>
      <dgm:t>
        <a:bodyPr/>
        <a:lstStyle/>
        <a:p>
          <a:r>
            <a:rPr lang="ko-KR" b="1"/>
            <a:t>시급에 따른 월급 계산</a:t>
          </a:r>
          <a:r>
            <a:rPr lang="ko-KR"/>
            <a:t>: 급여 계산기는 이번달의 근무일수와 시급을 고려하여 근무자의 월급을 자동으로 계산합니다. 이를 통해 근무자는 정확한 급여를 받을 수 있습니다.</a:t>
          </a:r>
          <a:endParaRPr lang="en-US"/>
        </a:p>
      </dgm:t>
    </dgm:pt>
    <dgm:pt modelId="{EFBBFE5E-D5B5-4299-AD93-C2F31F719D0C}" type="parTrans" cxnId="{EE2686D5-A0F1-4065-93A7-1C2002696F37}">
      <dgm:prSet/>
      <dgm:spPr/>
      <dgm:t>
        <a:bodyPr/>
        <a:lstStyle/>
        <a:p>
          <a:endParaRPr lang="en-US"/>
        </a:p>
      </dgm:t>
    </dgm:pt>
    <dgm:pt modelId="{9097295E-13C4-4927-890A-31F986A6D2EC}" type="sibTrans" cxnId="{EE2686D5-A0F1-4065-93A7-1C2002696F37}">
      <dgm:prSet/>
      <dgm:spPr/>
      <dgm:t>
        <a:bodyPr/>
        <a:lstStyle/>
        <a:p>
          <a:endParaRPr lang="en-US"/>
        </a:p>
      </dgm:t>
    </dgm:pt>
    <dgm:pt modelId="{3717BED8-5B7D-42AA-B75C-B6D163C6CCAA}">
      <dgm:prSet/>
      <dgm:spPr/>
      <dgm:t>
        <a:bodyPr/>
        <a:lstStyle/>
        <a:p>
          <a:r>
            <a:rPr lang="ko-KR" b="1"/>
            <a:t>급여 정보 확인</a:t>
          </a:r>
          <a:r>
            <a:rPr lang="en-US"/>
            <a:t>:</a:t>
          </a:r>
          <a:r>
            <a:rPr lang="ko-KR"/>
            <a:t> 근무자들은 자신의 급여 정보를 확인할 수 있습니다</a:t>
          </a:r>
          <a:r>
            <a:rPr lang="en-US"/>
            <a:t>.</a:t>
          </a:r>
          <a:r>
            <a:rPr lang="ko-KR"/>
            <a:t> 이를 통해 정확한 급여를 받았는지 확인할 수 있습니다</a:t>
          </a:r>
          <a:r>
            <a:rPr lang="en-US"/>
            <a:t>.</a:t>
          </a:r>
        </a:p>
      </dgm:t>
    </dgm:pt>
    <dgm:pt modelId="{4FD24D62-00F0-422B-A4F6-2CA45B39F511}" type="parTrans" cxnId="{B9AFF9EB-4E5B-48A4-8D85-8415363057FC}">
      <dgm:prSet/>
      <dgm:spPr/>
      <dgm:t>
        <a:bodyPr/>
        <a:lstStyle/>
        <a:p>
          <a:endParaRPr lang="en-US"/>
        </a:p>
      </dgm:t>
    </dgm:pt>
    <dgm:pt modelId="{866B9EC6-351A-405E-8029-C485BAFF932A}" type="sibTrans" cxnId="{B9AFF9EB-4E5B-48A4-8D85-8415363057FC}">
      <dgm:prSet/>
      <dgm:spPr/>
      <dgm:t>
        <a:bodyPr/>
        <a:lstStyle/>
        <a:p>
          <a:endParaRPr lang="en-US"/>
        </a:p>
      </dgm:t>
    </dgm:pt>
    <dgm:pt modelId="{902F0F84-A59E-4C19-9817-07E118C4C392}">
      <dgm:prSet/>
      <dgm:spPr/>
      <dgm:t>
        <a:bodyPr/>
        <a:lstStyle/>
        <a:p>
          <a:r>
            <a:rPr lang="ko-KR"/>
            <a:t>급여 계산기를 통해 근무자들은 자신의 근무시간과 시급을 입력하여 정확한 급여를 계산받을 수 있습니다</a:t>
          </a:r>
          <a:r>
            <a:rPr lang="en-US"/>
            <a:t>.</a:t>
          </a:r>
          <a:r>
            <a:rPr lang="ko-KR"/>
            <a:t> 이를 통해 공정한 급여 지급이 이루어지고</a:t>
          </a:r>
          <a:r>
            <a:rPr lang="en-US"/>
            <a:t>,</a:t>
          </a:r>
          <a:r>
            <a:rPr lang="ko-KR"/>
            <a:t> 근무자들은 자신의 노고에 상응하는 보상을 받을 수 있습니다.</a:t>
          </a:r>
          <a:endParaRPr lang="en-US"/>
        </a:p>
      </dgm:t>
    </dgm:pt>
    <dgm:pt modelId="{7CC721C1-A550-4460-AC83-0B46746C7D39}" type="parTrans" cxnId="{84A44ACC-654F-4EB7-A9D6-9877FD54CF4E}">
      <dgm:prSet/>
      <dgm:spPr/>
      <dgm:t>
        <a:bodyPr/>
        <a:lstStyle/>
        <a:p>
          <a:endParaRPr lang="en-US"/>
        </a:p>
      </dgm:t>
    </dgm:pt>
    <dgm:pt modelId="{43BABDC4-E954-4869-B65B-00AD4E5E9C21}" type="sibTrans" cxnId="{84A44ACC-654F-4EB7-A9D6-9877FD54CF4E}">
      <dgm:prSet/>
      <dgm:spPr/>
      <dgm:t>
        <a:bodyPr/>
        <a:lstStyle/>
        <a:p>
          <a:endParaRPr lang="en-US"/>
        </a:p>
      </dgm:t>
    </dgm:pt>
    <dgm:pt modelId="{7243D157-2E72-4503-BB56-AF4F6FEC6A52}" type="pres">
      <dgm:prSet presAssocID="{C0C23AEA-6026-4B62-AF80-6EC960B00F34}" presName="vert0" presStyleCnt="0">
        <dgm:presLayoutVars>
          <dgm:dir/>
          <dgm:animOne val="branch"/>
          <dgm:animLvl val="lvl"/>
        </dgm:presLayoutVars>
      </dgm:prSet>
      <dgm:spPr/>
    </dgm:pt>
    <dgm:pt modelId="{3831CE5E-6ED9-47B5-ABB0-4721C24C09C6}" type="pres">
      <dgm:prSet presAssocID="{045CF3A1-7E54-471A-8627-80162B0D3DA3}" presName="thickLine" presStyleLbl="alignNode1" presStyleIdx="0" presStyleCnt="5"/>
      <dgm:spPr/>
    </dgm:pt>
    <dgm:pt modelId="{392FC043-CA01-4C79-A0F9-AC5FE0A29C90}" type="pres">
      <dgm:prSet presAssocID="{045CF3A1-7E54-471A-8627-80162B0D3DA3}" presName="horz1" presStyleCnt="0"/>
      <dgm:spPr/>
    </dgm:pt>
    <dgm:pt modelId="{C99D2419-4F9A-4F85-917E-288EA253915E}" type="pres">
      <dgm:prSet presAssocID="{045CF3A1-7E54-471A-8627-80162B0D3DA3}" presName="tx1" presStyleLbl="revTx" presStyleIdx="0" presStyleCnt="5"/>
      <dgm:spPr/>
    </dgm:pt>
    <dgm:pt modelId="{8F1A4A4E-A44C-4580-9AC4-02B6B9BC4906}" type="pres">
      <dgm:prSet presAssocID="{045CF3A1-7E54-471A-8627-80162B0D3DA3}" presName="vert1" presStyleCnt="0"/>
      <dgm:spPr/>
    </dgm:pt>
    <dgm:pt modelId="{242E2FFE-8B53-4442-A8DE-1DC45C7F599D}" type="pres">
      <dgm:prSet presAssocID="{EF773219-6578-4797-8035-8B496263BF27}" presName="thickLine" presStyleLbl="alignNode1" presStyleIdx="1" presStyleCnt="5"/>
      <dgm:spPr/>
    </dgm:pt>
    <dgm:pt modelId="{49E44FC4-B763-42C7-825C-F2AEBA5A77EB}" type="pres">
      <dgm:prSet presAssocID="{EF773219-6578-4797-8035-8B496263BF27}" presName="horz1" presStyleCnt="0"/>
      <dgm:spPr/>
    </dgm:pt>
    <dgm:pt modelId="{47E80146-9B3D-47D0-88A8-304F44D08BA3}" type="pres">
      <dgm:prSet presAssocID="{EF773219-6578-4797-8035-8B496263BF27}" presName="tx1" presStyleLbl="revTx" presStyleIdx="1" presStyleCnt="5"/>
      <dgm:spPr/>
    </dgm:pt>
    <dgm:pt modelId="{E1AE003F-BDB1-459C-A36E-45C88A334873}" type="pres">
      <dgm:prSet presAssocID="{EF773219-6578-4797-8035-8B496263BF27}" presName="vert1" presStyleCnt="0"/>
      <dgm:spPr/>
    </dgm:pt>
    <dgm:pt modelId="{A731CFE1-0A47-4408-9CF0-3C68FBD5938B}" type="pres">
      <dgm:prSet presAssocID="{28AEF7C5-B14C-48B6-BEFC-C4D6FDD0B748}" presName="thickLine" presStyleLbl="alignNode1" presStyleIdx="2" presStyleCnt="5"/>
      <dgm:spPr/>
    </dgm:pt>
    <dgm:pt modelId="{7A50065A-72EC-49E6-A42A-F707346CF10B}" type="pres">
      <dgm:prSet presAssocID="{28AEF7C5-B14C-48B6-BEFC-C4D6FDD0B748}" presName="horz1" presStyleCnt="0"/>
      <dgm:spPr/>
    </dgm:pt>
    <dgm:pt modelId="{2D758DAF-97AA-429C-AE4C-4B4847735B6B}" type="pres">
      <dgm:prSet presAssocID="{28AEF7C5-B14C-48B6-BEFC-C4D6FDD0B748}" presName="tx1" presStyleLbl="revTx" presStyleIdx="2" presStyleCnt="5"/>
      <dgm:spPr/>
    </dgm:pt>
    <dgm:pt modelId="{4CEE4310-B47D-4861-9D3A-1FC494D82DB9}" type="pres">
      <dgm:prSet presAssocID="{28AEF7C5-B14C-48B6-BEFC-C4D6FDD0B748}" presName="vert1" presStyleCnt="0"/>
      <dgm:spPr/>
    </dgm:pt>
    <dgm:pt modelId="{05EF79EE-9802-4513-A247-1C92E38D6D42}" type="pres">
      <dgm:prSet presAssocID="{3717BED8-5B7D-42AA-B75C-B6D163C6CCAA}" presName="thickLine" presStyleLbl="alignNode1" presStyleIdx="3" presStyleCnt="5"/>
      <dgm:spPr/>
    </dgm:pt>
    <dgm:pt modelId="{7C7C8AD1-D1DD-472A-B7DE-F895DE6AE22A}" type="pres">
      <dgm:prSet presAssocID="{3717BED8-5B7D-42AA-B75C-B6D163C6CCAA}" presName="horz1" presStyleCnt="0"/>
      <dgm:spPr/>
    </dgm:pt>
    <dgm:pt modelId="{FD65AD1F-71EE-4C48-B195-D62E4C06224A}" type="pres">
      <dgm:prSet presAssocID="{3717BED8-5B7D-42AA-B75C-B6D163C6CCAA}" presName="tx1" presStyleLbl="revTx" presStyleIdx="3" presStyleCnt="5"/>
      <dgm:spPr/>
    </dgm:pt>
    <dgm:pt modelId="{27E0915B-0419-4476-B374-A4F2219A8A23}" type="pres">
      <dgm:prSet presAssocID="{3717BED8-5B7D-42AA-B75C-B6D163C6CCAA}" presName="vert1" presStyleCnt="0"/>
      <dgm:spPr/>
    </dgm:pt>
    <dgm:pt modelId="{690AF471-58BA-4C0A-B221-76B14556F462}" type="pres">
      <dgm:prSet presAssocID="{902F0F84-A59E-4C19-9817-07E118C4C392}" presName="thickLine" presStyleLbl="alignNode1" presStyleIdx="4" presStyleCnt="5"/>
      <dgm:spPr/>
    </dgm:pt>
    <dgm:pt modelId="{70D9090E-EDDA-44BA-A79A-3FA4B31D8DF0}" type="pres">
      <dgm:prSet presAssocID="{902F0F84-A59E-4C19-9817-07E118C4C392}" presName="horz1" presStyleCnt="0"/>
      <dgm:spPr/>
    </dgm:pt>
    <dgm:pt modelId="{AD0AFAA7-B497-4E84-BC9A-17E15373CD15}" type="pres">
      <dgm:prSet presAssocID="{902F0F84-A59E-4C19-9817-07E118C4C392}" presName="tx1" presStyleLbl="revTx" presStyleIdx="4" presStyleCnt="5"/>
      <dgm:spPr/>
    </dgm:pt>
    <dgm:pt modelId="{7058D56C-21FF-41F6-A3FA-4274E2F2A40F}" type="pres">
      <dgm:prSet presAssocID="{902F0F84-A59E-4C19-9817-07E118C4C392}" presName="vert1" presStyleCnt="0"/>
      <dgm:spPr/>
    </dgm:pt>
  </dgm:ptLst>
  <dgm:cxnLst>
    <dgm:cxn modelId="{45A4E801-02BF-4581-AD63-E4802E607B60}" type="presOf" srcId="{EF773219-6578-4797-8035-8B496263BF27}" destId="{47E80146-9B3D-47D0-88A8-304F44D08BA3}" srcOrd="0" destOrd="0" presId="urn:microsoft.com/office/officeart/2008/layout/LinedList"/>
    <dgm:cxn modelId="{40946D05-A27D-46F9-B129-833C1F2B8A6D}" type="presOf" srcId="{3717BED8-5B7D-42AA-B75C-B6D163C6CCAA}" destId="{FD65AD1F-71EE-4C48-B195-D62E4C06224A}" srcOrd="0" destOrd="0" presId="urn:microsoft.com/office/officeart/2008/layout/LinedList"/>
    <dgm:cxn modelId="{86B0705F-D3D4-4D0C-A762-A8E34820C4D7}" srcId="{C0C23AEA-6026-4B62-AF80-6EC960B00F34}" destId="{045CF3A1-7E54-471A-8627-80162B0D3DA3}" srcOrd="0" destOrd="0" parTransId="{88BA7514-AF40-4123-A843-25411254E4B9}" sibTransId="{4C5734FA-BE7D-4757-8729-4CC08E3104BD}"/>
    <dgm:cxn modelId="{A76C9E62-8EA2-4C6C-AD22-8474A0F5B80C}" type="presOf" srcId="{C0C23AEA-6026-4B62-AF80-6EC960B00F34}" destId="{7243D157-2E72-4503-BB56-AF4F6FEC6A52}" srcOrd="0" destOrd="0" presId="urn:microsoft.com/office/officeart/2008/layout/LinedList"/>
    <dgm:cxn modelId="{0DBD2154-9C90-4BB4-8E3B-D68AFD2AF1FF}" srcId="{C0C23AEA-6026-4B62-AF80-6EC960B00F34}" destId="{EF773219-6578-4797-8035-8B496263BF27}" srcOrd="1" destOrd="0" parTransId="{A75B9C4E-6E40-4F7B-B200-DCB6889BF29C}" sibTransId="{822090BC-3263-4379-89EC-936913934A7D}"/>
    <dgm:cxn modelId="{69BF029C-9221-453D-98FD-B860FD8D46F8}" type="presOf" srcId="{045CF3A1-7E54-471A-8627-80162B0D3DA3}" destId="{C99D2419-4F9A-4F85-917E-288EA253915E}" srcOrd="0" destOrd="0" presId="urn:microsoft.com/office/officeart/2008/layout/LinedList"/>
    <dgm:cxn modelId="{C79274AB-F56E-4A83-A3DA-B3B8A6F27FE2}" type="presOf" srcId="{28AEF7C5-B14C-48B6-BEFC-C4D6FDD0B748}" destId="{2D758DAF-97AA-429C-AE4C-4B4847735B6B}" srcOrd="0" destOrd="0" presId="urn:microsoft.com/office/officeart/2008/layout/LinedList"/>
    <dgm:cxn modelId="{84A44ACC-654F-4EB7-A9D6-9877FD54CF4E}" srcId="{C0C23AEA-6026-4B62-AF80-6EC960B00F34}" destId="{902F0F84-A59E-4C19-9817-07E118C4C392}" srcOrd="4" destOrd="0" parTransId="{7CC721C1-A550-4460-AC83-0B46746C7D39}" sibTransId="{43BABDC4-E954-4869-B65B-00AD4E5E9C21}"/>
    <dgm:cxn modelId="{EE2686D5-A0F1-4065-93A7-1C2002696F37}" srcId="{C0C23AEA-6026-4B62-AF80-6EC960B00F34}" destId="{28AEF7C5-B14C-48B6-BEFC-C4D6FDD0B748}" srcOrd="2" destOrd="0" parTransId="{EFBBFE5E-D5B5-4299-AD93-C2F31F719D0C}" sibTransId="{9097295E-13C4-4927-890A-31F986A6D2EC}"/>
    <dgm:cxn modelId="{8407F7E0-13AC-466D-9F7A-AC5053F60741}" type="presOf" srcId="{902F0F84-A59E-4C19-9817-07E118C4C392}" destId="{AD0AFAA7-B497-4E84-BC9A-17E15373CD15}" srcOrd="0" destOrd="0" presId="urn:microsoft.com/office/officeart/2008/layout/LinedList"/>
    <dgm:cxn modelId="{B9AFF9EB-4E5B-48A4-8D85-8415363057FC}" srcId="{C0C23AEA-6026-4B62-AF80-6EC960B00F34}" destId="{3717BED8-5B7D-42AA-B75C-B6D163C6CCAA}" srcOrd="3" destOrd="0" parTransId="{4FD24D62-00F0-422B-A4F6-2CA45B39F511}" sibTransId="{866B9EC6-351A-405E-8029-C485BAFF932A}"/>
    <dgm:cxn modelId="{9A57DC89-81F7-4A23-88EE-E5FE308A7E9E}" type="presParOf" srcId="{7243D157-2E72-4503-BB56-AF4F6FEC6A52}" destId="{3831CE5E-6ED9-47B5-ABB0-4721C24C09C6}" srcOrd="0" destOrd="0" presId="urn:microsoft.com/office/officeart/2008/layout/LinedList"/>
    <dgm:cxn modelId="{9BBADBEB-2D04-46C6-85DE-E3FEAB036388}" type="presParOf" srcId="{7243D157-2E72-4503-BB56-AF4F6FEC6A52}" destId="{392FC043-CA01-4C79-A0F9-AC5FE0A29C90}" srcOrd="1" destOrd="0" presId="urn:microsoft.com/office/officeart/2008/layout/LinedList"/>
    <dgm:cxn modelId="{B558D920-F080-450E-B4A4-7A1F70A24C8A}" type="presParOf" srcId="{392FC043-CA01-4C79-A0F9-AC5FE0A29C90}" destId="{C99D2419-4F9A-4F85-917E-288EA253915E}" srcOrd="0" destOrd="0" presId="urn:microsoft.com/office/officeart/2008/layout/LinedList"/>
    <dgm:cxn modelId="{C6CE7C00-7C00-45B4-8FB0-974B951A4DBE}" type="presParOf" srcId="{392FC043-CA01-4C79-A0F9-AC5FE0A29C90}" destId="{8F1A4A4E-A44C-4580-9AC4-02B6B9BC4906}" srcOrd="1" destOrd="0" presId="urn:microsoft.com/office/officeart/2008/layout/LinedList"/>
    <dgm:cxn modelId="{F7443B20-53DF-4AFF-9717-80CB9ED1007B}" type="presParOf" srcId="{7243D157-2E72-4503-BB56-AF4F6FEC6A52}" destId="{242E2FFE-8B53-4442-A8DE-1DC45C7F599D}" srcOrd="2" destOrd="0" presId="urn:microsoft.com/office/officeart/2008/layout/LinedList"/>
    <dgm:cxn modelId="{92D30A1E-BCA7-4B2F-8159-DC9E1BC4468C}" type="presParOf" srcId="{7243D157-2E72-4503-BB56-AF4F6FEC6A52}" destId="{49E44FC4-B763-42C7-825C-F2AEBA5A77EB}" srcOrd="3" destOrd="0" presId="urn:microsoft.com/office/officeart/2008/layout/LinedList"/>
    <dgm:cxn modelId="{C8503FF8-EF7C-4523-9766-CE9A1C503058}" type="presParOf" srcId="{49E44FC4-B763-42C7-825C-F2AEBA5A77EB}" destId="{47E80146-9B3D-47D0-88A8-304F44D08BA3}" srcOrd="0" destOrd="0" presId="urn:microsoft.com/office/officeart/2008/layout/LinedList"/>
    <dgm:cxn modelId="{98BA79E9-0B68-4699-9131-BEE0B4E36C20}" type="presParOf" srcId="{49E44FC4-B763-42C7-825C-F2AEBA5A77EB}" destId="{E1AE003F-BDB1-459C-A36E-45C88A334873}" srcOrd="1" destOrd="0" presId="urn:microsoft.com/office/officeart/2008/layout/LinedList"/>
    <dgm:cxn modelId="{6D4D12D3-1CEE-4712-9F6E-65A63E494C08}" type="presParOf" srcId="{7243D157-2E72-4503-BB56-AF4F6FEC6A52}" destId="{A731CFE1-0A47-4408-9CF0-3C68FBD5938B}" srcOrd="4" destOrd="0" presId="urn:microsoft.com/office/officeart/2008/layout/LinedList"/>
    <dgm:cxn modelId="{BB05AA4E-71CF-494B-9388-C3753C3C0331}" type="presParOf" srcId="{7243D157-2E72-4503-BB56-AF4F6FEC6A52}" destId="{7A50065A-72EC-49E6-A42A-F707346CF10B}" srcOrd="5" destOrd="0" presId="urn:microsoft.com/office/officeart/2008/layout/LinedList"/>
    <dgm:cxn modelId="{6FA47C36-3EF8-478B-8CDE-CD07AFBDB700}" type="presParOf" srcId="{7A50065A-72EC-49E6-A42A-F707346CF10B}" destId="{2D758DAF-97AA-429C-AE4C-4B4847735B6B}" srcOrd="0" destOrd="0" presId="urn:microsoft.com/office/officeart/2008/layout/LinedList"/>
    <dgm:cxn modelId="{ACE835A4-679B-407B-8BF3-C1689C4A0786}" type="presParOf" srcId="{7A50065A-72EC-49E6-A42A-F707346CF10B}" destId="{4CEE4310-B47D-4861-9D3A-1FC494D82DB9}" srcOrd="1" destOrd="0" presId="urn:microsoft.com/office/officeart/2008/layout/LinedList"/>
    <dgm:cxn modelId="{7B1689FD-4AF2-4D54-B3D3-087B0D18FFFB}" type="presParOf" srcId="{7243D157-2E72-4503-BB56-AF4F6FEC6A52}" destId="{05EF79EE-9802-4513-A247-1C92E38D6D42}" srcOrd="6" destOrd="0" presId="urn:microsoft.com/office/officeart/2008/layout/LinedList"/>
    <dgm:cxn modelId="{024BE56A-C70B-417D-B5DA-9AC92ED02632}" type="presParOf" srcId="{7243D157-2E72-4503-BB56-AF4F6FEC6A52}" destId="{7C7C8AD1-D1DD-472A-B7DE-F895DE6AE22A}" srcOrd="7" destOrd="0" presId="urn:microsoft.com/office/officeart/2008/layout/LinedList"/>
    <dgm:cxn modelId="{E2163C3F-C9EC-46A2-BCA9-EDFAF9A54DE7}" type="presParOf" srcId="{7C7C8AD1-D1DD-472A-B7DE-F895DE6AE22A}" destId="{FD65AD1F-71EE-4C48-B195-D62E4C06224A}" srcOrd="0" destOrd="0" presId="urn:microsoft.com/office/officeart/2008/layout/LinedList"/>
    <dgm:cxn modelId="{5C0F7110-9A19-4923-864B-5DE42DC9BF97}" type="presParOf" srcId="{7C7C8AD1-D1DD-472A-B7DE-F895DE6AE22A}" destId="{27E0915B-0419-4476-B374-A4F2219A8A23}" srcOrd="1" destOrd="0" presId="urn:microsoft.com/office/officeart/2008/layout/LinedList"/>
    <dgm:cxn modelId="{05E6606B-12F4-4F95-AE7E-528A6D97D920}" type="presParOf" srcId="{7243D157-2E72-4503-BB56-AF4F6FEC6A52}" destId="{690AF471-58BA-4C0A-B221-76B14556F462}" srcOrd="8" destOrd="0" presId="urn:microsoft.com/office/officeart/2008/layout/LinedList"/>
    <dgm:cxn modelId="{762244B6-9EA7-49AD-8C19-B282EC3D7F75}" type="presParOf" srcId="{7243D157-2E72-4503-BB56-AF4F6FEC6A52}" destId="{70D9090E-EDDA-44BA-A79A-3FA4B31D8DF0}" srcOrd="9" destOrd="0" presId="urn:microsoft.com/office/officeart/2008/layout/LinedList"/>
    <dgm:cxn modelId="{49FFE676-0EAD-49F9-9C7A-8E5CA7EE4002}" type="presParOf" srcId="{70D9090E-EDDA-44BA-A79A-3FA4B31D8DF0}" destId="{AD0AFAA7-B497-4E84-BC9A-17E15373CD15}" srcOrd="0" destOrd="0" presId="urn:microsoft.com/office/officeart/2008/layout/LinedList"/>
    <dgm:cxn modelId="{A8266590-9E84-445D-9AFC-367371811DF9}" type="presParOf" srcId="{70D9090E-EDDA-44BA-A79A-3FA4B31D8DF0}" destId="{7058D56C-21FF-41F6-A3FA-4274E2F2A40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1ECA2B-ABC8-4D12-9214-95115BFC261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14AB99-2817-4A19-8D1F-CCC15061CD6F}">
      <dgm:prSet/>
      <dgm:spPr/>
      <dgm:t>
        <a:bodyPr/>
        <a:lstStyle/>
        <a:p>
          <a:r>
            <a:rPr lang="ko-KR" b="1"/>
            <a:t>개인 정보 업데이트</a:t>
          </a:r>
          <a:r>
            <a:rPr lang="en-US"/>
            <a:t>:</a:t>
          </a:r>
          <a:r>
            <a:rPr lang="ko-KR"/>
            <a:t> 매장 직원들은 개인 정보를 업데이트할 수 있습니다</a:t>
          </a:r>
          <a:r>
            <a:rPr lang="en-US"/>
            <a:t>.</a:t>
          </a:r>
          <a:r>
            <a:rPr lang="ko-KR"/>
            <a:t> 이를 통해 변경된 주소</a:t>
          </a:r>
          <a:r>
            <a:rPr lang="en-US"/>
            <a:t>,</a:t>
          </a:r>
          <a:r>
            <a:rPr lang="ko-KR"/>
            <a:t> 전화번호</a:t>
          </a:r>
          <a:r>
            <a:rPr lang="en-US"/>
            <a:t>,</a:t>
          </a:r>
          <a:r>
            <a:rPr lang="ko-KR"/>
            <a:t> 이메일 등의 정보를 최신 상태로 유지할 수 있습니다</a:t>
          </a:r>
          <a:r>
            <a:rPr lang="en-US"/>
            <a:t>.</a:t>
          </a:r>
        </a:p>
      </dgm:t>
    </dgm:pt>
    <dgm:pt modelId="{163A9695-A89B-4A3F-BBAF-23DB7CD61BD2}" type="parTrans" cxnId="{94BD2178-5DCE-43F4-89EF-C3FDA8F2C834}">
      <dgm:prSet/>
      <dgm:spPr/>
      <dgm:t>
        <a:bodyPr/>
        <a:lstStyle/>
        <a:p>
          <a:endParaRPr lang="en-US"/>
        </a:p>
      </dgm:t>
    </dgm:pt>
    <dgm:pt modelId="{AB015BF3-3432-457C-8DF7-4991F0DB1A0A}" type="sibTrans" cxnId="{94BD2178-5DCE-43F4-89EF-C3FDA8F2C834}">
      <dgm:prSet/>
      <dgm:spPr/>
      <dgm:t>
        <a:bodyPr/>
        <a:lstStyle/>
        <a:p>
          <a:endParaRPr lang="en-US"/>
        </a:p>
      </dgm:t>
    </dgm:pt>
    <dgm:pt modelId="{6816C743-D0AA-44B0-9CAD-A13C4F084F94}">
      <dgm:prSet/>
      <dgm:spPr/>
      <dgm:t>
        <a:bodyPr/>
        <a:lstStyle/>
        <a:p>
          <a:r>
            <a:rPr lang="ko-KR" b="1"/>
            <a:t>계정 정보 변경</a:t>
          </a:r>
          <a:r>
            <a:rPr lang="en-US"/>
            <a:t>:</a:t>
          </a:r>
          <a:r>
            <a:rPr lang="ko-KR"/>
            <a:t> 직원들은 계정 정보를 변경할 수 있습니다</a:t>
          </a:r>
          <a:r>
            <a:rPr lang="en-US"/>
            <a:t>.</a:t>
          </a:r>
          <a:r>
            <a:rPr lang="ko-KR"/>
            <a:t> 이를 통해 비밀번호 변경이나 계정명 변경 등의 작업을 수행할 수 있습니다</a:t>
          </a:r>
          <a:r>
            <a:rPr lang="en-US"/>
            <a:t>.</a:t>
          </a:r>
        </a:p>
      </dgm:t>
    </dgm:pt>
    <dgm:pt modelId="{0DE6D4A6-CDF5-4E2D-9C17-EC44A059A9F4}" type="parTrans" cxnId="{B7871B45-DE4B-4E43-82CD-8C4BBCC19D86}">
      <dgm:prSet/>
      <dgm:spPr/>
      <dgm:t>
        <a:bodyPr/>
        <a:lstStyle/>
        <a:p>
          <a:endParaRPr lang="en-US"/>
        </a:p>
      </dgm:t>
    </dgm:pt>
    <dgm:pt modelId="{A657AEFD-D3F2-4D75-A3B6-322596F91A12}" type="sibTrans" cxnId="{B7871B45-DE4B-4E43-82CD-8C4BBCC19D86}">
      <dgm:prSet/>
      <dgm:spPr/>
      <dgm:t>
        <a:bodyPr/>
        <a:lstStyle/>
        <a:p>
          <a:endParaRPr lang="en-US"/>
        </a:p>
      </dgm:t>
    </dgm:pt>
    <dgm:pt modelId="{03CC870B-BE3E-4043-A3ED-0FDB22A32F62}">
      <dgm:prSet/>
      <dgm:spPr/>
      <dgm:t>
        <a:bodyPr/>
        <a:lstStyle/>
        <a:p>
          <a:r>
            <a:rPr lang="ko-KR" b="1"/>
            <a:t>연락처 관리</a:t>
          </a:r>
          <a:r>
            <a:rPr lang="en-US"/>
            <a:t>:</a:t>
          </a:r>
          <a:r>
            <a:rPr lang="ko-KR"/>
            <a:t> 매장 관리자는 직원들의 연락처 정보를 관리할 수 있습니다</a:t>
          </a:r>
          <a:r>
            <a:rPr lang="en-US"/>
            <a:t>.</a:t>
          </a:r>
          <a:r>
            <a:rPr lang="ko-KR"/>
            <a:t> 이를 통해 필요한 경우 직원들과의 원활한 의사 소통이 가능합니다</a:t>
          </a:r>
          <a:r>
            <a:rPr lang="en-US"/>
            <a:t>.</a:t>
          </a:r>
        </a:p>
      </dgm:t>
    </dgm:pt>
    <dgm:pt modelId="{6D8A859A-0291-4831-B5FB-6ED2E869F95E}" type="parTrans" cxnId="{73E20B1E-B125-468A-96C2-C8D1847FE038}">
      <dgm:prSet/>
      <dgm:spPr/>
      <dgm:t>
        <a:bodyPr/>
        <a:lstStyle/>
        <a:p>
          <a:endParaRPr lang="en-US"/>
        </a:p>
      </dgm:t>
    </dgm:pt>
    <dgm:pt modelId="{1AF966E0-F055-4DAD-8B56-2E83F7B4D58A}" type="sibTrans" cxnId="{73E20B1E-B125-468A-96C2-C8D1847FE038}">
      <dgm:prSet/>
      <dgm:spPr/>
      <dgm:t>
        <a:bodyPr/>
        <a:lstStyle/>
        <a:p>
          <a:endParaRPr lang="en-US"/>
        </a:p>
      </dgm:t>
    </dgm:pt>
    <dgm:pt modelId="{3A9E345B-507B-4AE5-99CF-2DF76FB81F98}">
      <dgm:prSet/>
      <dgm:spPr/>
      <dgm:t>
        <a:bodyPr/>
        <a:lstStyle/>
        <a:p>
          <a:r>
            <a:rPr lang="ko-KR" b="1"/>
            <a:t>권한 관리</a:t>
          </a:r>
          <a:r>
            <a:rPr lang="en-US"/>
            <a:t>:</a:t>
          </a:r>
          <a:r>
            <a:rPr lang="ko-KR"/>
            <a:t> 매장 관리자는 근무자들의 권한을 관리할 수 있습니다</a:t>
          </a:r>
          <a:r>
            <a:rPr lang="en-US"/>
            <a:t>.</a:t>
          </a:r>
          <a:r>
            <a:rPr lang="ko-KR"/>
            <a:t> 이를 통해 접근 권한이 필요한 기능에 대해 적절한 권한을 설정할 수 있습니다</a:t>
          </a:r>
          <a:r>
            <a:rPr lang="en-US"/>
            <a:t>.</a:t>
          </a:r>
        </a:p>
      </dgm:t>
    </dgm:pt>
    <dgm:pt modelId="{FF0B8865-9BDC-4223-A35F-5F9511149C97}" type="parTrans" cxnId="{AE79CAE3-C27B-4573-8116-F2B13A7DB41C}">
      <dgm:prSet/>
      <dgm:spPr/>
      <dgm:t>
        <a:bodyPr/>
        <a:lstStyle/>
        <a:p>
          <a:endParaRPr lang="en-US"/>
        </a:p>
      </dgm:t>
    </dgm:pt>
    <dgm:pt modelId="{00667397-9E1E-4891-99B3-294071B3DFD9}" type="sibTrans" cxnId="{AE79CAE3-C27B-4573-8116-F2B13A7DB41C}">
      <dgm:prSet/>
      <dgm:spPr/>
      <dgm:t>
        <a:bodyPr/>
        <a:lstStyle/>
        <a:p>
          <a:endParaRPr lang="en-US"/>
        </a:p>
      </dgm:t>
    </dgm:pt>
    <dgm:pt modelId="{827F20D6-7B07-4F8A-AECF-17A99D863232}">
      <dgm:prSet/>
      <dgm:spPr/>
      <dgm:t>
        <a:bodyPr/>
        <a:lstStyle/>
        <a:p>
          <a:r>
            <a:rPr lang="ko-KR"/>
            <a:t>근무자 정보 관리 기능을 통해 매장 내 직원들의 개인 정보와 연락처, 계정 정보를 쉽게 관리할 수 있습니다. 이를 통해 매장 운영에 필요한 정보를 정확하게 유지하고</a:t>
          </a:r>
          <a:r>
            <a:rPr lang="en-US"/>
            <a:t>,</a:t>
          </a:r>
          <a:r>
            <a:rPr lang="ko-KR"/>
            <a:t> 직원들과의 소통과 협업을 원활하게 할 수 있습니다.</a:t>
          </a:r>
          <a:endParaRPr lang="en-US"/>
        </a:p>
      </dgm:t>
    </dgm:pt>
    <dgm:pt modelId="{613DE9BB-0078-4DF4-B836-16826D06D4CC}" type="parTrans" cxnId="{69DFBD5E-DBD0-4DFB-80E1-A98ECFB6086E}">
      <dgm:prSet/>
      <dgm:spPr/>
      <dgm:t>
        <a:bodyPr/>
        <a:lstStyle/>
        <a:p>
          <a:endParaRPr lang="en-US"/>
        </a:p>
      </dgm:t>
    </dgm:pt>
    <dgm:pt modelId="{B74FB64B-0FCE-42F6-8B04-9F2087601254}" type="sibTrans" cxnId="{69DFBD5E-DBD0-4DFB-80E1-A98ECFB6086E}">
      <dgm:prSet/>
      <dgm:spPr/>
      <dgm:t>
        <a:bodyPr/>
        <a:lstStyle/>
        <a:p>
          <a:endParaRPr lang="en-US"/>
        </a:p>
      </dgm:t>
    </dgm:pt>
    <dgm:pt modelId="{D79658A2-EEF7-467F-A835-D42866C13958}" type="pres">
      <dgm:prSet presAssocID="{DD1ECA2B-ABC8-4D12-9214-95115BFC2614}" presName="vert0" presStyleCnt="0">
        <dgm:presLayoutVars>
          <dgm:dir/>
          <dgm:animOne val="branch"/>
          <dgm:animLvl val="lvl"/>
        </dgm:presLayoutVars>
      </dgm:prSet>
      <dgm:spPr/>
    </dgm:pt>
    <dgm:pt modelId="{07A6B767-F9BD-405A-BF25-4F1ED7C81DFB}" type="pres">
      <dgm:prSet presAssocID="{E214AB99-2817-4A19-8D1F-CCC15061CD6F}" presName="thickLine" presStyleLbl="alignNode1" presStyleIdx="0" presStyleCnt="5"/>
      <dgm:spPr/>
    </dgm:pt>
    <dgm:pt modelId="{DF183C3B-EF44-4DEF-B3AE-EE95E2C26A9C}" type="pres">
      <dgm:prSet presAssocID="{E214AB99-2817-4A19-8D1F-CCC15061CD6F}" presName="horz1" presStyleCnt="0"/>
      <dgm:spPr/>
    </dgm:pt>
    <dgm:pt modelId="{DA533D2D-D844-4692-8698-BDFD00FB9CEF}" type="pres">
      <dgm:prSet presAssocID="{E214AB99-2817-4A19-8D1F-CCC15061CD6F}" presName="tx1" presStyleLbl="revTx" presStyleIdx="0" presStyleCnt="5"/>
      <dgm:spPr/>
    </dgm:pt>
    <dgm:pt modelId="{D0DCF643-9721-4223-8F0B-81AD39066D12}" type="pres">
      <dgm:prSet presAssocID="{E214AB99-2817-4A19-8D1F-CCC15061CD6F}" presName="vert1" presStyleCnt="0"/>
      <dgm:spPr/>
    </dgm:pt>
    <dgm:pt modelId="{FEA44FD8-5C3E-4BBB-9524-766F0B2E40CC}" type="pres">
      <dgm:prSet presAssocID="{6816C743-D0AA-44B0-9CAD-A13C4F084F94}" presName="thickLine" presStyleLbl="alignNode1" presStyleIdx="1" presStyleCnt="5"/>
      <dgm:spPr/>
    </dgm:pt>
    <dgm:pt modelId="{C4FFCB62-6058-4C9C-840E-F1317B51618D}" type="pres">
      <dgm:prSet presAssocID="{6816C743-D0AA-44B0-9CAD-A13C4F084F94}" presName="horz1" presStyleCnt="0"/>
      <dgm:spPr/>
    </dgm:pt>
    <dgm:pt modelId="{0FD6B436-8025-4385-A94E-68D60D2D5B5C}" type="pres">
      <dgm:prSet presAssocID="{6816C743-D0AA-44B0-9CAD-A13C4F084F94}" presName="tx1" presStyleLbl="revTx" presStyleIdx="1" presStyleCnt="5"/>
      <dgm:spPr/>
    </dgm:pt>
    <dgm:pt modelId="{147971A0-6146-4047-B0F1-723539D4DAA6}" type="pres">
      <dgm:prSet presAssocID="{6816C743-D0AA-44B0-9CAD-A13C4F084F94}" presName="vert1" presStyleCnt="0"/>
      <dgm:spPr/>
    </dgm:pt>
    <dgm:pt modelId="{D7E7B2C1-57F4-4183-9FE3-483E72143EC7}" type="pres">
      <dgm:prSet presAssocID="{03CC870B-BE3E-4043-A3ED-0FDB22A32F62}" presName="thickLine" presStyleLbl="alignNode1" presStyleIdx="2" presStyleCnt="5"/>
      <dgm:spPr/>
    </dgm:pt>
    <dgm:pt modelId="{B4A969D1-FD87-48C5-8C50-3238F93C2206}" type="pres">
      <dgm:prSet presAssocID="{03CC870B-BE3E-4043-A3ED-0FDB22A32F62}" presName="horz1" presStyleCnt="0"/>
      <dgm:spPr/>
    </dgm:pt>
    <dgm:pt modelId="{CE98E718-6925-48A4-97E0-798E5C1DA176}" type="pres">
      <dgm:prSet presAssocID="{03CC870B-BE3E-4043-A3ED-0FDB22A32F62}" presName="tx1" presStyleLbl="revTx" presStyleIdx="2" presStyleCnt="5"/>
      <dgm:spPr/>
    </dgm:pt>
    <dgm:pt modelId="{651C43BE-23D5-4E26-BB5D-6F6A8E6DF0A7}" type="pres">
      <dgm:prSet presAssocID="{03CC870B-BE3E-4043-A3ED-0FDB22A32F62}" presName="vert1" presStyleCnt="0"/>
      <dgm:spPr/>
    </dgm:pt>
    <dgm:pt modelId="{991C0142-3097-4180-AA26-FF3F1F753059}" type="pres">
      <dgm:prSet presAssocID="{3A9E345B-507B-4AE5-99CF-2DF76FB81F98}" presName="thickLine" presStyleLbl="alignNode1" presStyleIdx="3" presStyleCnt="5"/>
      <dgm:spPr/>
    </dgm:pt>
    <dgm:pt modelId="{0E62360A-70EA-4B28-A266-F09AD57CF8AB}" type="pres">
      <dgm:prSet presAssocID="{3A9E345B-507B-4AE5-99CF-2DF76FB81F98}" presName="horz1" presStyleCnt="0"/>
      <dgm:spPr/>
    </dgm:pt>
    <dgm:pt modelId="{ACA60C5E-0158-427C-85E9-997F41FAEA08}" type="pres">
      <dgm:prSet presAssocID="{3A9E345B-507B-4AE5-99CF-2DF76FB81F98}" presName="tx1" presStyleLbl="revTx" presStyleIdx="3" presStyleCnt="5"/>
      <dgm:spPr/>
    </dgm:pt>
    <dgm:pt modelId="{2CBB8C76-59AD-40AA-A39A-15DC7D2E42FD}" type="pres">
      <dgm:prSet presAssocID="{3A9E345B-507B-4AE5-99CF-2DF76FB81F98}" presName="vert1" presStyleCnt="0"/>
      <dgm:spPr/>
    </dgm:pt>
    <dgm:pt modelId="{C2DE2507-66A3-4118-96CF-E5E65D9C6928}" type="pres">
      <dgm:prSet presAssocID="{827F20D6-7B07-4F8A-AECF-17A99D863232}" presName="thickLine" presStyleLbl="alignNode1" presStyleIdx="4" presStyleCnt="5"/>
      <dgm:spPr/>
    </dgm:pt>
    <dgm:pt modelId="{F10624F8-7F4A-4249-8C8F-CF1491EB3DBE}" type="pres">
      <dgm:prSet presAssocID="{827F20D6-7B07-4F8A-AECF-17A99D863232}" presName="horz1" presStyleCnt="0"/>
      <dgm:spPr/>
    </dgm:pt>
    <dgm:pt modelId="{AF2B4F86-62A9-4B14-BD84-0646CA7537A5}" type="pres">
      <dgm:prSet presAssocID="{827F20D6-7B07-4F8A-AECF-17A99D863232}" presName="tx1" presStyleLbl="revTx" presStyleIdx="4" presStyleCnt="5"/>
      <dgm:spPr/>
    </dgm:pt>
    <dgm:pt modelId="{AE09A493-85C7-4069-A783-CCCCCA24B963}" type="pres">
      <dgm:prSet presAssocID="{827F20D6-7B07-4F8A-AECF-17A99D863232}" presName="vert1" presStyleCnt="0"/>
      <dgm:spPr/>
    </dgm:pt>
  </dgm:ptLst>
  <dgm:cxnLst>
    <dgm:cxn modelId="{E81D7E0D-72BC-42AA-8B93-33A10BA2B8F6}" type="presOf" srcId="{827F20D6-7B07-4F8A-AECF-17A99D863232}" destId="{AF2B4F86-62A9-4B14-BD84-0646CA7537A5}" srcOrd="0" destOrd="0" presId="urn:microsoft.com/office/officeart/2008/layout/LinedList"/>
    <dgm:cxn modelId="{73E20B1E-B125-468A-96C2-C8D1847FE038}" srcId="{DD1ECA2B-ABC8-4D12-9214-95115BFC2614}" destId="{03CC870B-BE3E-4043-A3ED-0FDB22A32F62}" srcOrd="2" destOrd="0" parTransId="{6D8A859A-0291-4831-B5FB-6ED2E869F95E}" sibTransId="{1AF966E0-F055-4DAD-8B56-2E83F7B4D58A}"/>
    <dgm:cxn modelId="{DDC6FF2D-9A0C-445E-BCDE-2B0AB4E66799}" type="presOf" srcId="{E214AB99-2817-4A19-8D1F-CCC15061CD6F}" destId="{DA533D2D-D844-4692-8698-BDFD00FB9CEF}" srcOrd="0" destOrd="0" presId="urn:microsoft.com/office/officeart/2008/layout/LinedList"/>
    <dgm:cxn modelId="{69DFBD5E-DBD0-4DFB-80E1-A98ECFB6086E}" srcId="{DD1ECA2B-ABC8-4D12-9214-95115BFC2614}" destId="{827F20D6-7B07-4F8A-AECF-17A99D863232}" srcOrd="4" destOrd="0" parTransId="{613DE9BB-0078-4DF4-B836-16826D06D4CC}" sibTransId="{B74FB64B-0FCE-42F6-8B04-9F2087601254}"/>
    <dgm:cxn modelId="{9F5D0264-553A-4835-8683-4E746EDF7E34}" type="presOf" srcId="{03CC870B-BE3E-4043-A3ED-0FDB22A32F62}" destId="{CE98E718-6925-48A4-97E0-798E5C1DA176}" srcOrd="0" destOrd="0" presId="urn:microsoft.com/office/officeart/2008/layout/LinedList"/>
    <dgm:cxn modelId="{B7871B45-DE4B-4E43-82CD-8C4BBCC19D86}" srcId="{DD1ECA2B-ABC8-4D12-9214-95115BFC2614}" destId="{6816C743-D0AA-44B0-9CAD-A13C4F084F94}" srcOrd="1" destOrd="0" parTransId="{0DE6D4A6-CDF5-4E2D-9C17-EC44A059A9F4}" sibTransId="{A657AEFD-D3F2-4D75-A3B6-322596F91A12}"/>
    <dgm:cxn modelId="{2E1FDD4F-D349-4ABC-BB44-D66DE2E6D827}" type="presOf" srcId="{3A9E345B-507B-4AE5-99CF-2DF76FB81F98}" destId="{ACA60C5E-0158-427C-85E9-997F41FAEA08}" srcOrd="0" destOrd="0" presId="urn:microsoft.com/office/officeart/2008/layout/LinedList"/>
    <dgm:cxn modelId="{94BD2178-5DCE-43F4-89EF-C3FDA8F2C834}" srcId="{DD1ECA2B-ABC8-4D12-9214-95115BFC2614}" destId="{E214AB99-2817-4A19-8D1F-CCC15061CD6F}" srcOrd="0" destOrd="0" parTransId="{163A9695-A89B-4A3F-BBAF-23DB7CD61BD2}" sibTransId="{AB015BF3-3432-457C-8DF7-4991F0DB1A0A}"/>
    <dgm:cxn modelId="{5633A4C9-9459-4FA1-95BF-59A6FFE4CD76}" type="presOf" srcId="{DD1ECA2B-ABC8-4D12-9214-95115BFC2614}" destId="{D79658A2-EEF7-467F-A835-D42866C13958}" srcOrd="0" destOrd="0" presId="urn:microsoft.com/office/officeart/2008/layout/LinedList"/>
    <dgm:cxn modelId="{AE79CAE3-C27B-4573-8116-F2B13A7DB41C}" srcId="{DD1ECA2B-ABC8-4D12-9214-95115BFC2614}" destId="{3A9E345B-507B-4AE5-99CF-2DF76FB81F98}" srcOrd="3" destOrd="0" parTransId="{FF0B8865-9BDC-4223-A35F-5F9511149C97}" sibTransId="{00667397-9E1E-4891-99B3-294071B3DFD9}"/>
    <dgm:cxn modelId="{1A3B4EF7-BCDD-409D-B12E-91134D8441AD}" type="presOf" srcId="{6816C743-D0AA-44B0-9CAD-A13C4F084F94}" destId="{0FD6B436-8025-4385-A94E-68D60D2D5B5C}" srcOrd="0" destOrd="0" presId="urn:microsoft.com/office/officeart/2008/layout/LinedList"/>
    <dgm:cxn modelId="{BAD66ED9-A864-41DA-91DE-014168666E35}" type="presParOf" srcId="{D79658A2-EEF7-467F-A835-D42866C13958}" destId="{07A6B767-F9BD-405A-BF25-4F1ED7C81DFB}" srcOrd="0" destOrd="0" presId="urn:microsoft.com/office/officeart/2008/layout/LinedList"/>
    <dgm:cxn modelId="{724004B1-F9A5-4CCA-86D0-13ABCCE344F2}" type="presParOf" srcId="{D79658A2-EEF7-467F-A835-D42866C13958}" destId="{DF183C3B-EF44-4DEF-B3AE-EE95E2C26A9C}" srcOrd="1" destOrd="0" presId="urn:microsoft.com/office/officeart/2008/layout/LinedList"/>
    <dgm:cxn modelId="{03778766-29FF-4AE5-A2AA-7F19B9A90BBC}" type="presParOf" srcId="{DF183C3B-EF44-4DEF-B3AE-EE95E2C26A9C}" destId="{DA533D2D-D844-4692-8698-BDFD00FB9CEF}" srcOrd="0" destOrd="0" presId="urn:microsoft.com/office/officeart/2008/layout/LinedList"/>
    <dgm:cxn modelId="{2A6CFA6B-02ED-4F8A-A293-181AD15A26A5}" type="presParOf" srcId="{DF183C3B-EF44-4DEF-B3AE-EE95E2C26A9C}" destId="{D0DCF643-9721-4223-8F0B-81AD39066D12}" srcOrd="1" destOrd="0" presId="urn:microsoft.com/office/officeart/2008/layout/LinedList"/>
    <dgm:cxn modelId="{245D088D-5FA2-456C-A580-3A19941F6DC3}" type="presParOf" srcId="{D79658A2-EEF7-467F-A835-D42866C13958}" destId="{FEA44FD8-5C3E-4BBB-9524-766F0B2E40CC}" srcOrd="2" destOrd="0" presId="urn:microsoft.com/office/officeart/2008/layout/LinedList"/>
    <dgm:cxn modelId="{21CE611F-7D2F-4A8B-B35E-BDCAE3C30172}" type="presParOf" srcId="{D79658A2-EEF7-467F-A835-D42866C13958}" destId="{C4FFCB62-6058-4C9C-840E-F1317B51618D}" srcOrd="3" destOrd="0" presId="urn:microsoft.com/office/officeart/2008/layout/LinedList"/>
    <dgm:cxn modelId="{9E81E8DF-6F87-45FA-A167-4B60F26FC0A1}" type="presParOf" srcId="{C4FFCB62-6058-4C9C-840E-F1317B51618D}" destId="{0FD6B436-8025-4385-A94E-68D60D2D5B5C}" srcOrd="0" destOrd="0" presId="urn:microsoft.com/office/officeart/2008/layout/LinedList"/>
    <dgm:cxn modelId="{FEBBEFB8-180E-4602-8E93-EDBB2AEDB29E}" type="presParOf" srcId="{C4FFCB62-6058-4C9C-840E-F1317B51618D}" destId="{147971A0-6146-4047-B0F1-723539D4DAA6}" srcOrd="1" destOrd="0" presId="urn:microsoft.com/office/officeart/2008/layout/LinedList"/>
    <dgm:cxn modelId="{A5985343-5B14-424D-B055-165082FA2794}" type="presParOf" srcId="{D79658A2-EEF7-467F-A835-D42866C13958}" destId="{D7E7B2C1-57F4-4183-9FE3-483E72143EC7}" srcOrd="4" destOrd="0" presId="urn:microsoft.com/office/officeart/2008/layout/LinedList"/>
    <dgm:cxn modelId="{AD1EBE4B-4DF8-434F-8202-90A6FB221C53}" type="presParOf" srcId="{D79658A2-EEF7-467F-A835-D42866C13958}" destId="{B4A969D1-FD87-48C5-8C50-3238F93C2206}" srcOrd="5" destOrd="0" presId="urn:microsoft.com/office/officeart/2008/layout/LinedList"/>
    <dgm:cxn modelId="{443CA0A2-2B3C-4A1F-8EAA-654078249218}" type="presParOf" srcId="{B4A969D1-FD87-48C5-8C50-3238F93C2206}" destId="{CE98E718-6925-48A4-97E0-798E5C1DA176}" srcOrd="0" destOrd="0" presId="urn:microsoft.com/office/officeart/2008/layout/LinedList"/>
    <dgm:cxn modelId="{EDD79170-C6A6-4736-A1AF-D6140FB6062B}" type="presParOf" srcId="{B4A969D1-FD87-48C5-8C50-3238F93C2206}" destId="{651C43BE-23D5-4E26-BB5D-6F6A8E6DF0A7}" srcOrd="1" destOrd="0" presId="urn:microsoft.com/office/officeart/2008/layout/LinedList"/>
    <dgm:cxn modelId="{C67AFD7D-6B85-4877-953A-AC4258AE99C7}" type="presParOf" srcId="{D79658A2-EEF7-467F-A835-D42866C13958}" destId="{991C0142-3097-4180-AA26-FF3F1F753059}" srcOrd="6" destOrd="0" presId="urn:microsoft.com/office/officeart/2008/layout/LinedList"/>
    <dgm:cxn modelId="{31C12F9E-79F2-4263-A1FC-ECC34759A4B1}" type="presParOf" srcId="{D79658A2-EEF7-467F-A835-D42866C13958}" destId="{0E62360A-70EA-4B28-A266-F09AD57CF8AB}" srcOrd="7" destOrd="0" presId="urn:microsoft.com/office/officeart/2008/layout/LinedList"/>
    <dgm:cxn modelId="{2083D654-E9B2-4250-B0DE-2960969BA53B}" type="presParOf" srcId="{0E62360A-70EA-4B28-A266-F09AD57CF8AB}" destId="{ACA60C5E-0158-427C-85E9-997F41FAEA08}" srcOrd="0" destOrd="0" presId="urn:microsoft.com/office/officeart/2008/layout/LinedList"/>
    <dgm:cxn modelId="{DCF6BEFA-91D4-4C0F-9CC8-7FE9AF6C657D}" type="presParOf" srcId="{0E62360A-70EA-4B28-A266-F09AD57CF8AB}" destId="{2CBB8C76-59AD-40AA-A39A-15DC7D2E42FD}" srcOrd="1" destOrd="0" presId="urn:microsoft.com/office/officeart/2008/layout/LinedList"/>
    <dgm:cxn modelId="{12068E12-D7B7-4800-B0DE-A183CE6B2FC2}" type="presParOf" srcId="{D79658A2-EEF7-467F-A835-D42866C13958}" destId="{C2DE2507-66A3-4118-96CF-E5E65D9C6928}" srcOrd="8" destOrd="0" presId="urn:microsoft.com/office/officeart/2008/layout/LinedList"/>
    <dgm:cxn modelId="{F2CFC04D-C626-46F8-B138-7F5D1015EA2F}" type="presParOf" srcId="{D79658A2-EEF7-467F-A835-D42866C13958}" destId="{F10624F8-7F4A-4249-8C8F-CF1491EB3DBE}" srcOrd="9" destOrd="0" presId="urn:microsoft.com/office/officeart/2008/layout/LinedList"/>
    <dgm:cxn modelId="{1B98E879-B312-475D-8CE5-1354680B297C}" type="presParOf" srcId="{F10624F8-7F4A-4249-8C8F-CF1491EB3DBE}" destId="{AF2B4F86-62A9-4B14-BD84-0646CA7537A5}" srcOrd="0" destOrd="0" presId="urn:microsoft.com/office/officeart/2008/layout/LinedList"/>
    <dgm:cxn modelId="{1E123EAA-71AF-49BE-84BD-0348A11B004D}" type="presParOf" srcId="{F10624F8-7F4A-4249-8C8F-CF1491EB3DBE}" destId="{AE09A493-85C7-4069-A783-CCCCCA24B96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A68FC68-B7C1-4110-8D01-89ADB69F031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7C929C-BC7D-4EC0-B022-913C5874160D}">
      <dgm:prSet/>
      <dgm:spPr/>
      <dgm:t>
        <a:bodyPr/>
        <a:lstStyle/>
        <a:p>
          <a:r>
            <a:rPr lang="ko-KR" b="1"/>
            <a:t>상품 등록</a:t>
          </a:r>
          <a:r>
            <a:rPr lang="ko-KR"/>
            <a:t>: 상품명, 가격, 수량을 입력하여 상품을 등록할 수 있습니다. 담기 버튼을 클릭하면 상품이 등록되며, 판매 내역에 추가됩니다.</a:t>
          </a:r>
          <a:endParaRPr lang="en-US"/>
        </a:p>
      </dgm:t>
    </dgm:pt>
    <dgm:pt modelId="{47D88D08-B767-4F6C-A483-D0B981C61036}" type="parTrans" cxnId="{F6F80EA2-20A5-4B4C-9542-4B4D6FC263B7}">
      <dgm:prSet/>
      <dgm:spPr/>
      <dgm:t>
        <a:bodyPr/>
        <a:lstStyle/>
        <a:p>
          <a:endParaRPr lang="en-US"/>
        </a:p>
      </dgm:t>
    </dgm:pt>
    <dgm:pt modelId="{C8A24434-3B5A-42B8-98CE-7CC191088403}" type="sibTrans" cxnId="{F6F80EA2-20A5-4B4C-9542-4B4D6FC263B7}">
      <dgm:prSet/>
      <dgm:spPr/>
      <dgm:t>
        <a:bodyPr/>
        <a:lstStyle/>
        <a:p>
          <a:endParaRPr lang="en-US"/>
        </a:p>
      </dgm:t>
    </dgm:pt>
    <dgm:pt modelId="{2394C717-E5D0-4F50-BF22-B818C8F3F945}">
      <dgm:prSet/>
      <dgm:spPr/>
      <dgm:t>
        <a:bodyPr/>
        <a:lstStyle/>
        <a:p>
          <a:r>
            <a:rPr lang="ko-KR"/>
            <a:t>자주 팔리는 상품 등록: 자주 팔리는 상품들에 대해 아이템 버튼을 따로 생성하여 클릭하면 해당 상품이 자동으로 추가됩니다. 이를 통해 빠르고 편리하게 자주 팔리는 상품들을 등록할 수 있습니다.</a:t>
          </a:r>
          <a:endParaRPr lang="en-US"/>
        </a:p>
      </dgm:t>
    </dgm:pt>
    <dgm:pt modelId="{99CCA1BE-4F3D-4403-BB34-EE87505D57A7}" type="parTrans" cxnId="{40E1AF09-83C6-4CAD-A3F6-B8CC9212BAB9}">
      <dgm:prSet/>
      <dgm:spPr/>
      <dgm:t>
        <a:bodyPr/>
        <a:lstStyle/>
        <a:p>
          <a:endParaRPr lang="en-US"/>
        </a:p>
      </dgm:t>
    </dgm:pt>
    <dgm:pt modelId="{0BD7E6FE-EAFA-4D85-86A7-8DF82DBD2C68}" type="sibTrans" cxnId="{40E1AF09-83C6-4CAD-A3F6-B8CC9212BAB9}">
      <dgm:prSet/>
      <dgm:spPr/>
      <dgm:t>
        <a:bodyPr/>
        <a:lstStyle/>
        <a:p>
          <a:endParaRPr lang="en-US"/>
        </a:p>
      </dgm:t>
    </dgm:pt>
    <dgm:pt modelId="{7F196903-9BAC-48F8-A1DB-EDD43E636E76}">
      <dgm:prSet/>
      <dgm:spPr/>
      <dgm:t>
        <a:bodyPr/>
        <a:lstStyle/>
        <a:p>
          <a:r>
            <a:rPr lang="ko-KR" b="1"/>
            <a:t>중복 상품 처리:</a:t>
          </a:r>
          <a:r>
            <a:rPr lang="ko-KR"/>
            <a:t> 이미 등록된 상품을 추가할 경우, 수량과 합계만 업데이트됩니다. 이를 통해 중복 상품을 효율적으로 처리할 수 있습니다.</a:t>
          </a:r>
          <a:endParaRPr lang="en-US"/>
        </a:p>
      </dgm:t>
    </dgm:pt>
    <dgm:pt modelId="{C73F7673-A10D-4876-AAD7-B91D21078844}" type="parTrans" cxnId="{074F93D3-A6C4-4140-9A12-66B7D2FDF3DE}">
      <dgm:prSet/>
      <dgm:spPr/>
      <dgm:t>
        <a:bodyPr/>
        <a:lstStyle/>
        <a:p>
          <a:endParaRPr lang="en-US"/>
        </a:p>
      </dgm:t>
    </dgm:pt>
    <dgm:pt modelId="{4F94B0F8-8897-4585-801F-1C00202AE57D}" type="sibTrans" cxnId="{074F93D3-A6C4-4140-9A12-66B7D2FDF3DE}">
      <dgm:prSet/>
      <dgm:spPr/>
      <dgm:t>
        <a:bodyPr/>
        <a:lstStyle/>
        <a:p>
          <a:endParaRPr lang="en-US"/>
        </a:p>
      </dgm:t>
    </dgm:pt>
    <dgm:pt modelId="{97A764B9-C58B-4E27-BD8F-86CA0826CB06}">
      <dgm:prSet/>
      <dgm:spPr/>
      <dgm:t>
        <a:bodyPr/>
        <a:lstStyle/>
        <a:p>
          <a:r>
            <a:rPr lang="ko-KR"/>
            <a:t>상품 수량 변경: 등록된 상품의 수량을 변경할 수 있습니다. 수량을 수정하면 합계가 자동으로 업데이트됩니다.</a:t>
          </a:r>
          <a:endParaRPr lang="en-US"/>
        </a:p>
      </dgm:t>
    </dgm:pt>
    <dgm:pt modelId="{470A0BC1-AC73-402D-AFE6-E83D15493DB2}" type="parTrans" cxnId="{BA455D86-E65B-44CF-B69A-F5CD4FD887A3}">
      <dgm:prSet/>
      <dgm:spPr/>
      <dgm:t>
        <a:bodyPr/>
        <a:lstStyle/>
        <a:p>
          <a:endParaRPr lang="en-US"/>
        </a:p>
      </dgm:t>
    </dgm:pt>
    <dgm:pt modelId="{2C6FFF34-7A44-4B47-808B-F0D7BC2A504D}" type="sibTrans" cxnId="{BA455D86-E65B-44CF-B69A-F5CD4FD887A3}">
      <dgm:prSet/>
      <dgm:spPr/>
      <dgm:t>
        <a:bodyPr/>
        <a:lstStyle/>
        <a:p>
          <a:endParaRPr lang="en-US"/>
        </a:p>
      </dgm:t>
    </dgm:pt>
    <dgm:pt modelId="{E3EEB715-CA4E-4449-A1E4-8BCB0AC10639}">
      <dgm:prSet/>
      <dgm:spPr/>
      <dgm:t>
        <a:bodyPr/>
        <a:lstStyle/>
        <a:p>
          <a:r>
            <a:rPr lang="ko-KR" b="1"/>
            <a:t>상품 제거</a:t>
          </a:r>
          <a:r>
            <a:rPr lang="ko-KR"/>
            <a:t>: 취소 버튼을 클릭하여 등록된 상품을 제거할 수 있습니다. 이를 통해 잘못 등록된 상품을 쉽게 제거할 수 있습니다.</a:t>
          </a:r>
          <a:endParaRPr lang="en-US"/>
        </a:p>
      </dgm:t>
    </dgm:pt>
    <dgm:pt modelId="{FC4ABFDE-9AFE-4EB4-B924-622519F4CFBC}" type="parTrans" cxnId="{9627F3D4-269E-45A1-9352-81DA6AB63BC4}">
      <dgm:prSet/>
      <dgm:spPr/>
      <dgm:t>
        <a:bodyPr/>
        <a:lstStyle/>
        <a:p>
          <a:endParaRPr lang="en-US"/>
        </a:p>
      </dgm:t>
    </dgm:pt>
    <dgm:pt modelId="{7C12974A-9ED0-471E-AEBE-B4445B4324C9}" type="sibTrans" cxnId="{9627F3D4-269E-45A1-9352-81DA6AB63BC4}">
      <dgm:prSet/>
      <dgm:spPr/>
      <dgm:t>
        <a:bodyPr/>
        <a:lstStyle/>
        <a:p>
          <a:endParaRPr lang="en-US"/>
        </a:p>
      </dgm:t>
    </dgm:pt>
    <dgm:pt modelId="{B004C62E-73CC-4893-AD98-5C33D53859FF}">
      <dgm:prSet/>
      <dgm:spPr/>
      <dgm:t>
        <a:bodyPr/>
        <a:lstStyle/>
        <a:p>
          <a:r>
            <a:rPr lang="ko-KR"/>
            <a:t>지불할 가격 : 쇼핑리스트에 상품이 업데이트 될때마다 총합을 계산하여 값이 변경됩니다.</a:t>
          </a:r>
          <a:endParaRPr lang="en-US"/>
        </a:p>
      </dgm:t>
    </dgm:pt>
    <dgm:pt modelId="{2CE664CF-B07C-4D3F-A947-F1B5B461936A}" type="parTrans" cxnId="{4A974E11-5BBB-42B3-952D-79999661D012}">
      <dgm:prSet/>
      <dgm:spPr/>
      <dgm:t>
        <a:bodyPr/>
        <a:lstStyle/>
        <a:p>
          <a:endParaRPr lang="en-US"/>
        </a:p>
      </dgm:t>
    </dgm:pt>
    <dgm:pt modelId="{7F2F9A43-88FF-4691-B92C-D3447C8A5D3F}" type="sibTrans" cxnId="{4A974E11-5BBB-42B3-952D-79999661D012}">
      <dgm:prSet/>
      <dgm:spPr/>
      <dgm:t>
        <a:bodyPr/>
        <a:lstStyle/>
        <a:p>
          <a:endParaRPr lang="en-US"/>
        </a:p>
      </dgm:t>
    </dgm:pt>
    <dgm:pt modelId="{C95B9D7D-8588-42D5-BE71-046BD7A94BB4}">
      <dgm:prSet/>
      <dgm:spPr/>
      <dgm:t>
        <a:bodyPr/>
        <a:lstStyle/>
        <a:p>
          <a:r>
            <a:rPr lang="ko-KR" b="1"/>
            <a:t>결제</a:t>
          </a:r>
          <a:r>
            <a:rPr lang="ko-KR"/>
            <a:t>: 결제하기 버튼을 클릭하면 결제가 진행됩니다. 판매 내역 테이블에 판매 정보가 등록되며, 동시에 쇼핑리스트와 총합이 초기화됩니다.</a:t>
          </a:r>
          <a:endParaRPr lang="en-US"/>
        </a:p>
      </dgm:t>
    </dgm:pt>
    <dgm:pt modelId="{C87B7AE4-F414-43D0-875B-2D7C921B21E6}" type="parTrans" cxnId="{7D13818D-2A60-445B-848D-15BB235CF6EC}">
      <dgm:prSet/>
      <dgm:spPr/>
      <dgm:t>
        <a:bodyPr/>
        <a:lstStyle/>
        <a:p>
          <a:endParaRPr lang="en-US"/>
        </a:p>
      </dgm:t>
    </dgm:pt>
    <dgm:pt modelId="{4A50623F-DEC9-47DD-ADC4-7C638FDB12E9}" type="sibTrans" cxnId="{7D13818D-2A60-445B-848D-15BB235CF6EC}">
      <dgm:prSet/>
      <dgm:spPr/>
      <dgm:t>
        <a:bodyPr/>
        <a:lstStyle/>
        <a:p>
          <a:endParaRPr lang="en-US"/>
        </a:p>
      </dgm:t>
    </dgm:pt>
    <dgm:pt modelId="{46E56176-B056-4863-8FCB-98F7074EB0BA}">
      <dgm:prSet/>
      <dgm:spPr/>
      <dgm:t>
        <a:bodyPr/>
        <a:lstStyle/>
        <a:p>
          <a:r>
            <a:rPr lang="ko-KR"/>
            <a:t>POS기 기능을 통해 매장 내에서 효율적이고 정확한 판매를 진행할 수 있습니다. 직원들은 간편하게 상품을 등록하고 제거하며, 결제 과정을 원활하게 처리할 수 있습니다. 또한 판매 내역을 정확하게 기록하여 매장 운영에 도움을 줍니다.</a:t>
          </a:r>
          <a:endParaRPr lang="en-US"/>
        </a:p>
      </dgm:t>
    </dgm:pt>
    <dgm:pt modelId="{9BD349C0-DD78-4E24-AA70-519A36028FB2}" type="parTrans" cxnId="{C41FEBBB-D742-400A-A8D2-2ADAD518979B}">
      <dgm:prSet/>
      <dgm:spPr/>
      <dgm:t>
        <a:bodyPr/>
        <a:lstStyle/>
        <a:p>
          <a:endParaRPr lang="en-US"/>
        </a:p>
      </dgm:t>
    </dgm:pt>
    <dgm:pt modelId="{2581E9ED-F374-4858-A4EE-9A66D8A7C944}" type="sibTrans" cxnId="{C41FEBBB-D742-400A-A8D2-2ADAD518979B}">
      <dgm:prSet/>
      <dgm:spPr/>
      <dgm:t>
        <a:bodyPr/>
        <a:lstStyle/>
        <a:p>
          <a:endParaRPr lang="en-US"/>
        </a:p>
      </dgm:t>
    </dgm:pt>
    <dgm:pt modelId="{B0FD72DF-5369-404B-8A3C-14744A31A2FF}" type="pres">
      <dgm:prSet presAssocID="{4A68FC68-B7C1-4110-8D01-89ADB69F0313}" presName="vert0" presStyleCnt="0">
        <dgm:presLayoutVars>
          <dgm:dir/>
          <dgm:animOne val="branch"/>
          <dgm:animLvl val="lvl"/>
        </dgm:presLayoutVars>
      </dgm:prSet>
      <dgm:spPr/>
    </dgm:pt>
    <dgm:pt modelId="{9CF5D08D-AAE4-497A-8774-59E39C783CDB}" type="pres">
      <dgm:prSet presAssocID="{247C929C-BC7D-4EC0-B022-913C5874160D}" presName="thickLine" presStyleLbl="alignNode1" presStyleIdx="0" presStyleCnt="8"/>
      <dgm:spPr/>
    </dgm:pt>
    <dgm:pt modelId="{AFB86E1E-E3C2-4A90-A1D5-4B237FEC297B}" type="pres">
      <dgm:prSet presAssocID="{247C929C-BC7D-4EC0-B022-913C5874160D}" presName="horz1" presStyleCnt="0"/>
      <dgm:spPr/>
    </dgm:pt>
    <dgm:pt modelId="{4F90296C-AC47-4B3E-96E5-34126C9CC7EC}" type="pres">
      <dgm:prSet presAssocID="{247C929C-BC7D-4EC0-B022-913C5874160D}" presName="tx1" presStyleLbl="revTx" presStyleIdx="0" presStyleCnt="8"/>
      <dgm:spPr/>
    </dgm:pt>
    <dgm:pt modelId="{91BD1559-EC2B-46B4-A50F-8E7842724757}" type="pres">
      <dgm:prSet presAssocID="{247C929C-BC7D-4EC0-B022-913C5874160D}" presName="vert1" presStyleCnt="0"/>
      <dgm:spPr/>
    </dgm:pt>
    <dgm:pt modelId="{290991D4-53A0-4089-A1F0-F9551E17442D}" type="pres">
      <dgm:prSet presAssocID="{2394C717-E5D0-4F50-BF22-B818C8F3F945}" presName="thickLine" presStyleLbl="alignNode1" presStyleIdx="1" presStyleCnt="8"/>
      <dgm:spPr/>
    </dgm:pt>
    <dgm:pt modelId="{28D05E34-40DD-40FD-A70D-CFE39107F3FD}" type="pres">
      <dgm:prSet presAssocID="{2394C717-E5D0-4F50-BF22-B818C8F3F945}" presName="horz1" presStyleCnt="0"/>
      <dgm:spPr/>
    </dgm:pt>
    <dgm:pt modelId="{C2231B55-B8D9-482D-8BBA-4CEF2F383E4E}" type="pres">
      <dgm:prSet presAssocID="{2394C717-E5D0-4F50-BF22-B818C8F3F945}" presName="tx1" presStyleLbl="revTx" presStyleIdx="1" presStyleCnt="8"/>
      <dgm:spPr/>
    </dgm:pt>
    <dgm:pt modelId="{D5223C80-9852-4388-80FA-0AF4039A34D2}" type="pres">
      <dgm:prSet presAssocID="{2394C717-E5D0-4F50-BF22-B818C8F3F945}" presName="vert1" presStyleCnt="0"/>
      <dgm:spPr/>
    </dgm:pt>
    <dgm:pt modelId="{17256D6E-9D06-4D26-8603-E5121FC35D40}" type="pres">
      <dgm:prSet presAssocID="{7F196903-9BAC-48F8-A1DB-EDD43E636E76}" presName="thickLine" presStyleLbl="alignNode1" presStyleIdx="2" presStyleCnt="8"/>
      <dgm:spPr/>
    </dgm:pt>
    <dgm:pt modelId="{17DD142B-06E3-4219-9361-8115EFB3BB61}" type="pres">
      <dgm:prSet presAssocID="{7F196903-9BAC-48F8-A1DB-EDD43E636E76}" presName="horz1" presStyleCnt="0"/>
      <dgm:spPr/>
    </dgm:pt>
    <dgm:pt modelId="{032B926C-42F6-4FAA-9F4E-5FE234797DB4}" type="pres">
      <dgm:prSet presAssocID="{7F196903-9BAC-48F8-A1DB-EDD43E636E76}" presName="tx1" presStyleLbl="revTx" presStyleIdx="2" presStyleCnt="8"/>
      <dgm:spPr/>
    </dgm:pt>
    <dgm:pt modelId="{AA948B87-1518-4F0E-BFDC-E44DDC56ED72}" type="pres">
      <dgm:prSet presAssocID="{7F196903-9BAC-48F8-A1DB-EDD43E636E76}" presName="vert1" presStyleCnt="0"/>
      <dgm:spPr/>
    </dgm:pt>
    <dgm:pt modelId="{C94C8311-00C6-44DE-9566-75DC66E2DF48}" type="pres">
      <dgm:prSet presAssocID="{97A764B9-C58B-4E27-BD8F-86CA0826CB06}" presName="thickLine" presStyleLbl="alignNode1" presStyleIdx="3" presStyleCnt="8"/>
      <dgm:spPr/>
    </dgm:pt>
    <dgm:pt modelId="{79D730D3-1512-468C-8B3F-B3B1B63D113E}" type="pres">
      <dgm:prSet presAssocID="{97A764B9-C58B-4E27-BD8F-86CA0826CB06}" presName="horz1" presStyleCnt="0"/>
      <dgm:spPr/>
    </dgm:pt>
    <dgm:pt modelId="{6356FD61-2A12-4D45-BCA1-6F88094E9427}" type="pres">
      <dgm:prSet presAssocID="{97A764B9-C58B-4E27-BD8F-86CA0826CB06}" presName="tx1" presStyleLbl="revTx" presStyleIdx="3" presStyleCnt="8"/>
      <dgm:spPr/>
    </dgm:pt>
    <dgm:pt modelId="{65B85D7B-228D-4846-9D65-854C967BA1A6}" type="pres">
      <dgm:prSet presAssocID="{97A764B9-C58B-4E27-BD8F-86CA0826CB06}" presName="vert1" presStyleCnt="0"/>
      <dgm:spPr/>
    </dgm:pt>
    <dgm:pt modelId="{40AFBC58-5210-49EA-AEA3-B04B0E829C15}" type="pres">
      <dgm:prSet presAssocID="{E3EEB715-CA4E-4449-A1E4-8BCB0AC10639}" presName="thickLine" presStyleLbl="alignNode1" presStyleIdx="4" presStyleCnt="8"/>
      <dgm:spPr/>
    </dgm:pt>
    <dgm:pt modelId="{587AE293-0CEC-4A26-B5F8-68B9E44D4383}" type="pres">
      <dgm:prSet presAssocID="{E3EEB715-CA4E-4449-A1E4-8BCB0AC10639}" presName="horz1" presStyleCnt="0"/>
      <dgm:spPr/>
    </dgm:pt>
    <dgm:pt modelId="{AEA52117-1DCE-42B7-9D26-A35CB899B18E}" type="pres">
      <dgm:prSet presAssocID="{E3EEB715-CA4E-4449-A1E4-8BCB0AC10639}" presName="tx1" presStyleLbl="revTx" presStyleIdx="4" presStyleCnt="8"/>
      <dgm:spPr/>
    </dgm:pt>
    <dgm:pt modelId="{3087FE02-B6DE-4F31-98E7-AD120E0A3A1D}" type="pres">
      <dgm:prSet presAssocID="{E3EEB715-CA4E-4449-A1E4-8BCB0AC10639}" presName="vert1" presStyleCnt="0"/>
      <dgm:spPr/>
    </dgm:pt>
    <dgm:pt modelId="{F2D7DEBA-6F75-4525-8C3D-1B6C17AECFD0}" type="pres">
      <dgm:prSet presAssocID="{B004C62E-73CC-4893-AD98-5C33D53859FF}" presName="thickLine" presStyleLbl="alignNode1" presStyleIdx="5" presStyleCnt="8"/>
      <dgm:spPr/>
    </dgm:pt>
    <dgm:pt modelId="{9A9289DA-DF98-45B0-9344-C5690608CBB4}" type="pres">
      <dgm:prSet presAssocID="{B004C62E-73CC-4893-AD98-5C33D53859FF}" presName="horz1" presStyleCnt="0"/>
      <dgm:spPr/>
    </dgm:pt>
    <dgm:pt modelId="{DE510C05-52A5-4107-B34A-5F3EB380BEBE}" type="pres">
      <dgm:prSet presAssocID="{B004C62E-73CC-4893-AD98-5C33D53859FF}" presName="tx1" presStyleLbl="revTx" presStyleIdx="5" presStyleCnt="8"/>
      <dgm:spPr/>
    </dgm:pt>
    <dgm:pt modelId="{1C0466A9-0B4F-48D1-B204-F1E489A90CA2}" type="pres">
      <dgm:prSet presAssocID="{B004C62E-73CC-4893-AD98-5C33D53859FF}" presName="vert1" presStyleCnt="0"/>
      <dgm:spPr/>
    </dgm:pt>
    <dgm:pt modelId="{B0386DAC-DD2A-4167-9731-65EC40A32A03}" type="pres">
      <dgm:prSet presAssocID="{C95B9D7D-8588-42D5-BE71-046BD7A94BB4}" presName="thickLine" presStyleLbl="alignNode1" presStyleIdx="6" presStyleCnt="8"/>
      <dgm:spPr/>
    </dgm:pt>
    <dgm:pt modelId="{644FF95F-8C10-4929-9B26-54772434804A}" type="pres">
      <dgm:prSet presAssocID="{C95B9D7D-8588-42D5-BE71-046BD7A94BB4}" presName="horz1" presStyleCnt="0"/>
      <dgm:spPr/>
    </dgm:pt>
    <dgm:pt modelId="{74DF301D-3CDC-4A93-88F5-074A77516928}" type="pres">
      <dgm:prSet presAssocID="{C95B9D7D-8588-42D5-BE71-046BD7A94BB4}" presName="tx1" presStyleLbl="revTx" presStyleIdx="6" presStyleCnt="8"/>
      <dgm:spPr/>
    </dgm:pt>
    <dgm:pt modelId="{39E7DB60-D9F1-4776-9482-6E1FEC3343F6}" type="pres">
      <dgm:prSet presAssocID="{C95B9D7D-8588-42D5-BE71-046BD7A94BB4}" presName="vert1" presStyleCnt="0"/>
      <dgm:spPr/>
    </dgm:pt>
    <dgm:pt modelId="{42AD9A2C-11D0-40A4-9D05-5826FDA4D417}" type="pres">
      <dgm:prSet presAssocID="{46E56176-B056-4863-8FCB-98F7074EB0BA}" presName="thickLine" presStyleLbl="alignNode1" presStyleIdx="7" presStyleCnt="8"/>
      <dgm:spPr/>
    </dgm:pt>
    <dgm:pt modelId="{232D401D-0574-4282-B3A0-8BFF9414BA1E}" type="pres">
      <dgm:prSet presAssocID="{46E56176-B056-4863-8FCB-98F7074EB0BA}" presName="horz1" presStyleCnt="0"/>
      <dgm:spPr/>
    </dgm:pt>
    <dgm:pt modelId="{10E038A9-34EC-4A59-A7C1-531A82DEC772}" type="pres">
      <dgm:prSet presAssocID="{46E56176-B056-4863-8FCB-98F7074EB0BA}" presName="tx1" presStyleLbl="revTx" presStyleIdx="7" presStyleCnt="8"/>
      <dgm:spPr/>
    </dgm:pt>
    <dgm:pt modelId="{FC52B03E-0D18-405E-A7D5-7C35B94F1FD9}" type="pres">
      <dgm:prSet presAssocID="{46E56176-B056-4863-8FCB-98F7074EB0BA}" presName="vert1" presStyleCnt="0"/>
      <dgm:spPr/>
    </dgm:pt>
  </dgm:ptLst>
  <dgm:cxnLst>
    <dgm:cxn modelId="{40E1AF09-83C6-4CAD-A3F6-B8CC9212BAB9}" srcId="{4A68FC68-B7C1-4110-8D01-89ADB69F0313}" destId="{2394C717-E5D0-4F50-BF22-B818C8F3F945}" srcOrd="1" destOrd="0" parTransId="{99CCA1BE-4F3D-4403-BB34-EE87505D57A7}" sibTransId="{0BD7E6FE-EAFA-4D85-86A7-8DF82DBD2C68}"/>
    <dgm:cxn modelId="{9BD3410C-A3FE-4C04-B5B2-EB75E66A3C2F}" type="presOf" srcId="{7F196903-9BAC-48F8-A1DB-EDD43E636E76}" destId="{032B926C-42F6-4FAA-9F4E-5FE234797DB4}" srcOrd="0" destOrd="0" presId="urn:microsoft.com/office/officeart/2008/layout/LinedList"/>
    <dgm:cxn modelId="{E1C54E0C-31FD-4790-9C3C-E6D707F64C85}" type="presOf" srcId="{E3EEB715-CA4E-4449-A1E4-8BCB0AC10639}" destId="{AEA52117-1DCE-42B7-9D26-A35CB899B18E}" srcOrd="0" destOrd="0" presId="urn:microsoft.com/office/officeart/2008/layout/LinedList"/>
    <dgm:cxn modelId="{4A974E11-5BBB-42B3-952D-79999661D012}" srcId="{4A68FC68-B7C1-4110-8D01-89ADB69F0313}" destId="{B004C62E-73CC-4893-AD98-5C33D53859FF}" srcOrd="5" destOrd="0" parTransId="{2CE664CF-B07C-4D3F-A947-F1B5B461936A}" sibTransId="{7F2F9A43-88FF-4691-B92C-D3447C8A5D3F}"/>
    <dgm:cxn modelId="{54303515-4F0A-457D-A916-E5D0A13CBB3B}" type="presOf" srcId="{247C929C-BC7D-4EC0-B022-913C5874160D}" destId="{4F90296C-AC47-4B3E-96E5-34126C9CC7EC}" srcOrd="0" destOrd="0" presId="urn:microsoft.com/office/officeart/2008/layout/LinedList"/>
    <dgm:cxn modelId="{B0C24630-F4EF-4ABB-AB02-08CF4BFE839C}" type="presOf" srcId="{C95B9D7D-8588-42D5-BE71-046BD7A94BB4}" destId="{74DF301D-3CDC-4A93-88F5-074A77516928}" srcOrd="0" destOrd="0" presId="urn:microsoft.com/office/officeart/2008/layout/LinedList"/>
    <dgm:cxn modelId="{DF78E436-A35D-49BC-B4D7-5439DD332D16}" type="presOf" srcId="{B004C62E-73CC-4893-AD98-5C33D53859FF}" destId="{DE510C05-52A5-4107-B34A-5F3EB380BEBE}" srcOrd="0" destOrd="0" presId="urn:microsoft.com/office/officeart/2008/layout/LinedList"/>
    <dgm:cxn modelId="{FE023C37-EC6A-4314-89E4-0E6A04E06ECD}" type="presOf" srcId="{97A764B9-C58B-4E27-BD8F-86CA0826CB06}" destId="{6356FD61-2A12-4D45-BCA1-6F88094E9427}" srcOrd="0" destOrd="0" presId="urn:microsoft.com/office/officeart/2008/layout/LinedList"/>
    <dgm:cxn modelId="{0D27703A-617F-4FAD-AA75-CBE2836132C3}" type="presOf" srcId="{46E56176-B056-4863-8FCB-98F7074EB0BA}" destId="{10E038A9-34EC-4A59-A7C1-531A82DEC772}" srcOrd="0" destOrd="0" presId="urn:microsoft.com/office/officeart/2008/layout/LinedList"/>
    <dgm:cxn modelId="{BA455D86-E65B-44CF-B69A-F5CD4FD887A3}" srcId="{4A68FC68-B7C1-4110-8D01-89ADB69F0313}" destId="{97A764B9-C58B-4E27-BD8F-86CA0826CB06}" srcOrd="3" destOrd="0" parTransId="{470A0BC1-AC73-402D-AFE6-E83D15493DB2}" sibTransId="{2C6FFF34-7A44-4B47-808B-F0D7BC2A504D}"/>
    <dgm:cxn modelId="{7D13818D-2A60-445B-848D-15BB235CF6EC}" srcId="{4A68FC68-B7C1-4110-8D01-89ADB69F0313}" destId="{C95B9D7D-8588-42D5-BE71-046BD7A94BB4}" srcOrd="6" destOrd="0" parTransId="{C87B7AE4-F414-43D0-875B-2D7C921B21E6}" sibTransId="{4A50623F-DEC9-47DD-ADC4-7C638FDB12E9}"/>
    <dgm:cxn modelId="{F6F80EA2-20A5-4B4C-9542-4B4D6FC263B7}" srcId="{4A68FC68-B7C1-4110-8D01-89ADB69F0313}" destId="{247C929C-BC7D-4EC0-B022-913C5874160D}" srcOrd="0" destOrd="0" parTransId="{47D88D08-B767-4F6C-A483-D0B981C61036}" sibTransId="{C8A24434-3B5A-42B8-98CE-7CC191088403}"/>
    <dgm:cxn modelId="{1648A8AA-4A36-4B6D-B46F-DF6ED18BC7E6}" type="presOf" srcId="{2394C717-E5D0-4F50-BF22-B818C8F3F945}" destId="{C2231B55-B8D9-482D-8BBA-4CEF2F383E4E}" srcOrd="0" destOrd="0" presId="urn:microsoft.com/office/officeart/2008/layout/LinedList"/>
    <dgm:cxn modelId="{6C5126B6-A6AD-4B14-9082-F7B9ED8D4F65}" type="presOf" srcId="{4A68FC68-B7C1-4110-8D01-89ADB69F0313}" destId="{B0FD72DF-5369-404B-8A3C-14744A31A2FF}" srcOrd="0" destOrd="0" presId="urn:microsoft.com/office/officeart/2008/layout/LinedList"/>
    <dgm:cxn modelId="{C41FEBBB-D742-400A-A8D2-2ADAD518979B}" srcId="{4A68FC68-B7C1-4110-8D01-89ADB69F0313}" destId="{46E56176-B056-4863-8FCB-98F7074EB0BA}" srcOrd="7" destOrd="0" parTransId="{9BD349C0-DD78-4E24-AA70-519A36028FB2}" sibTransId="{2581E9ED-F374-4858-A4EE-9A66D8A7C944}"/>
    <dgm:cxn modelId="{074F93D3-A6C4-4140-9A12-66B7D2FDF3DE}" srcId="{4A68FC68-B7C1-4110-8D01-89ADB69F0313}" destId="{7F196903-9BAC-48F8-A1DB-EDD43E636E76}" srcOrd="2" destOrd="0" parTransId="{C73F7673-A10D-4876-AAD7-B91D21078844}" sibTransId="{4F94B0F8-8897-4585-801F-1C00202AE57D}"/>
    <dgm:cxn modelId="{9627F3D4-269E-45A1-9352-81DA6AB63BC4}" srcId="{4A68FC68-B7C1-4110-8D01-89ADB69F0313}" destId="{E3EEB715-CA4E-4449-A1E4-8BCB0AC10639}" srcOrd="4" destOrd="0" parTransId="{FC4ABFDE-9AFE-4EB4-B924-622519F4CFBC}" sibTransId="{7C12974A-9ED0-471E-AEBE-B4445B4324C9}"/>
    <dgm:cxn modelId="{5AD8F29A-367F-4D02-B1CD-2E8F77DE1C4D}" type="presParOf" srcId="{B0FD72DF-5369-404B-8A3C-14744A31A2FF}" destId="{9CF5D08D-AAE4-497A-8774-59E39C783CDB}" srcOrd="0" destOrd="0" presId="urn:microsoft.com/office/officeart/2008/layout/LinedList"/>
    <dgm:cxn modelId="{3CA766E1-7E55-4F1F-B5D9-1F798ACAB687}" type="presParOf" srcId="{B0FD72DF-5369-404B-8A3C-14744A31A2FF}" destId="{AFB86E1E-E3C2-4A90-A1D5-4B237FEC297B}" srcOrd="1" destOrd="0" presId="urn:microsoft.com/office/officeart/2008/layout/LinedList"/>
    <dgm:cxn modelId="{3E500C7F-9C2A-4728-B845-3084D1F46C4E}" type="presParOf" srcId="{AFB86E1E-E3C2-4A90-A1D5-4B237FEC297B}" destId="{4F90296C-AC47-4B3E-96E5-34126C9CC7EC}" srcOrd="0" destOrd="0" presId="urn:microsoft.com/office/officeart/2008/layout/LinedList"/>
    <dgm:cxn modelId="{5FB43F67-F8D5-48BB-A108-A7CE9A68F4BB}" type="presParOf" srcId="{AFB86E1E-E3C2-4A90-A1D5-4B237FEC297B}" destId="{91BD1559-EC2B-46B4-A50F-8E7842724757}" srcOrd="1" destOrd="0" presId="urn:microsoft.com/office/officeart/2008/layout/LinedList"/>
    <dgm:cxn modelId="{B8405FB6-71FF-45E4-9B8E-377E12D7AA45}" type="presParOf" srcId="{B0FD72DF-5369-404B-8A3C-14744A31A2FF}" destId="{290991D4-53A0-4089-A1F0-F9551E17442D}" srcOrd="2" destOrd="0" presId="urn:microsoft.com/office/officeart/2008/layout/LinedList"/>
    <dgm:cxn modelId="{2CEAF83F-531B-428C-AF88-5C7361B0EB74}" type="presParOf" srcId="{B0FD72DF-5369-404B-8A3C-14744A31A2FF}" destId="{28D05E34-40DD-40FD-A70D-CFE39107F3FD}" srcOrd="3" destOrd="0" presId="urn:microsoft.com/office/officeart/2008/layout/LinedList"/>
    <dgm:cxn modelId="{A3EF888A-FD1F-4A26-8C3F-CC73E7E6370B}" type="presParOf" srcId="{28D05E34-40DD-40FD-A70D-CFE39107F3FD}" destId="{C2231B55-B8D9-482D-8BBA-4CEF2F383E4E}" srcOrd="0" destOrd="0" presId="urn:microsoft.com/office/officeart/2008/layout/LinedList"/>
    <dgm:cxn modelId="{93110EBE-3360-4D96-A51B-16C7BFAEE333}" type="presParOf" srcId="{28D05E34-40DD-40FD-A70D-CFE39107F3FD}" destId="{D5223C80-9852-4388-80FA-0AF4039A34D2}" srcOrd="1" destOrd="0" presId="urn:microsoft.com/office/officeart/2008/layout/LinedList"/>
    <dgm:cxn modelId="{9529F814-DF80-4DA5-83FA-75D8A151FA77}" type="presParOf" srcId="{B0FD72DF-5369-404B-8A3C-14744A31A2FF}" destId="{17256D6E-9D06-4D26-8603-E5121FC35D40}" srcOrd="4" destOrd="0" presId="urn:microsoft.com/office/officeart/2008/layout/LinedList"/>
    <dgm:cxn modelId="{8A61BABF-61E9-4595-A7DA-6E7794A4D107}" type="presParOf" srcId="{B0FD72DF-5369-404B-8A3C-14744A31A2FF}" destId="{17DD142B-06E3-4219-9361-8115EFB3BB61}" srcOrd="5" destOrd="0" presId="urn:microsoft.com/office/officeart/2008/layout/LinedList"/>
    <dgm:cxn modelId="{7CCFE44D-AD28-4D9A-A197-6F09820F5F0C}" type="presParOf" srcId="{17DD142B-06E3-4219-9361-8115EFB3BB61}" destId="{032B926C-42F6-4FAA-9F4E-5FE234797DB4}" srcOrd="0" destOrd="0" presId="urn:microsoft.com/office/officeart/2008/layout/LinedList"/>
    <dgm:cxn modelId="{E62D0943-A8DA-4A32-A28D-6E63F8B6C378}" type="presParOf" srcId="{17DD142B-06E3-4219-9361-8115EFB3BB61}" destId="{AA948B87-1518-4F0E-BFDC-E44DDC56ED72}" srcOrd="1" destOrd="0" presId="urn:microsoft.com/office/officeart/2008/layout/LinedList"/>
    <dgm:cxn modelId="{19F3771F-9D77-4FFC-8D21-F7ED926BDC52}" type="presParOf" srcId="{B0FD72DF-5369-404B-8A3C-14744A31A2FF}" destId="{C94C8311-00C6-44DE-9566-75DC66E2DF48}" srcOrd="6" destOrd="0" presId="urn:microsoft.com/office/officeart/2008/layout/LinedList"/>
    <dgm:cxn modelId="{D994E606-9861-42FE-B718-AA4AC0219C00}" type="presParOf" srcId="{B0FD72DF-5369-404B-8A3C-14744A31A2FF}" destId="{79D730D3-1512-468C-8B3F-B3B1B63D113E}" srcOrd="7" destOrd="0" presId="urn:microsoft.com/office/officeart/2008/layout/LinedList"/>
    <dgm:cxn modelId="{6AD353AA-F576-4C56-87C4-8CC10332C014}" type="presParOf" srcId="{79D730D3-1512-468C-8B3F-B3B1B63D113E}" destId="{6356FD61-2A12-4D45-BCA1-6F88094E9427}" srcOrd="0" destOrd="0" presId="urn:microsoft.com/office/officeart/2008/layout/LinedList"/>
    <dgm:cxn modelId="{A0A37F75-6E55-4C22-A51B-32E1F364FA91}" type="presParOf" srcId="{79D730D3-1512-468C-8B3F-B3B1B63D113E}" destId="{65B85D7B-228D-4846-9D65-854C967BA1A6}" srcOrd="1" destOrd="0" presId="urn:microsoft.com/office/officeart/2008/layout/LinedList"/>
    <dgm:cxn modelId="{A8A63CF3-954D-4A5A-9D59-A4CB1FDB4C46}" type="presParOf" srcId="{B0FD72DF-5369-404B-8A3C-14744A31A2FF}" destId="{40AFBC58-5210-49EA-AEA3-B04B0E829C15}" srcOrd="8" destOrd="0" presId="urn:microsoft.com/office/officeart/2008/layout/LinedList"/>
    <dgm:cxn modelId="{20F72C2E-97FE-405D-BDBE-0925581BB322}" type="presParOf" srcId="{B0FD72DF-5369-404B-8A3C-14744A31A2FF}" destId="{587AE293-0CEC-4A26-B5F8-68B9E44D4383}" srcOrd="9" destOrd="0" presId="urn:microsoft.com/office/officeart/2008/layout/LinedList"/>
    <dgm:cxn modelId="{B4E06004-E31E-4BA0-9467-EBEDDDF4B492}" type="presParOf" srcId="{587AE293-0CEC-4A26-B5F8-68B9E44D4383}" destId="{AEA52117-1DCE-42B7-9D26-A35CB899B18E}" srcOrd="0" destOrd="0" presId="urn:microsoft.com/office/officeart/2008/layout/LinedList"/>
    <dgm:cxn modelId="{337B9493-4CA7-4411-88E2-4812A02094A4}" type="presParOf" srcId="{587AE293-0CEC-4A26-B5F8-68B9E44D4383}" destId="{3087FE02-B6DE-4F31-98E7-AD120E0A3A1D}" srcOrd="1" destOrd="0" presId="urn:microsoft.com/office/officeart/2008/layout/LinedList"/>
    <dgm:cxn modelId="{F703E247-F250-45FC-A1A0-3EAA0C53B2AD}" type="presParOf" srcId="{B0FD72DF-5369-404B-8A3C-14744A31A2FF}" destId="{F2D7DEBA-6F75-4525-8C3D-1B6C17AECFD0}" srcOrd="10" destOrd="0" presId="urn:microsoft.com/office/officeart/2008/layout/LinedList"/>
    <dgm:cxn modelId="{B0F761DA-D4E9-408E-97E8-20BD9B7886F1}" type="presParOf" srcId="{B0FD72DF-5369-404B-8A3C-14744A31A2FF}" destId="{9A9289DA-DF98-45B0-9344-C5690608CBB4}" srcOrd="11" destOrd="0" presId="urn:microsoft.com/office/officeart/2008/layout/LinedList"/>
    <dgm:cxn modelId="{CAB8B940-C525-4532-A277-14744C29EF65}" type="presParOf" srcId="{9A9289DA-DF98-45B0-9344-C5690608CBB4}" destId="{DE510C05-52A5-4107-B34A-5F3EB380BEBE}" srcOrd="0" destOrd="0" presId="urn:microsoft.com/office/officeart/2008/layout/LinedList"/>
    <dgm:cxn modelId="{2FC429E1-F9F2-4806-8235-B102BF1E5867}" type="presParOf" srcId="{9A9289DA-DF98-45B0-9344-C5690608CBB4}" destId="{1C0466A9-0B4F-48D1-B204-F1E489A90CA2}" srcOrd="1" destOrd="0" presId="urn:microsoft.com/office/officeart/2008/layout/LinedList"/>
    <dgm:cxn modelId="{2DD23C55-8F3F-4470-85D3-70D9CB8AFB6F}" type="presParOf" srcId="{B0FD72DF-5369-404B-8A3C-14744A31A2FF}" destId="{B0386DAC-DD2A-4167-9731-65EC40A32A03}" srcOrd="12" destOrd="0" presId="urn:microsoft.com/office/officeart/2008/layout/LinedList"/>
    <dgm:cxn modelId="{BCEE625A-5896-42C5-AFDE-76DB887682B8}" type="presParOf" srcId="{B0FD72DF-5369-404B-8A3C-14744A31A2FF}" destId="{644FF95F-8C10-4929-9B26-54772434804A}" srcOrd="13" destOrd="0" presId="urn:microsoft.com/office/officeart/2008/layout/LinedList"/>
    <dgm:cxn modelId="{798D59B7-D678-42AA-8B0A-2C062E5F9DFD}" type="presParOf" srcId="{644FF95F-8C10-4929-9B26-54772434804A}" destId="{74DF301D-3CDC-4A93-88F5-074A77516928}" srcOrd="0" destOrd="0" presId="urn:microsoft.com/office/officeart/2008/layout/LinedList"/>
    <dgm:cxn modelId="{03020D65-846C-4959-8AF6-8B9A3FD3B284}" type="presParOf" srcId="{644FF95F-8C10-4929-9B26-54772434804A}" destId="{39E7DB60-D9F1-4776-9482-6E1FEC3343F6}" srcOrd="1" destOrd="0" presId="urn:microsoft.com/office/officeart/2008/layout/LinedList"/>
    <dgm:cxn modelId="{B44C5798-9AA9-4E78-ADB1-1117A3133D0B}" type="presParOf" srcId="{B0FD72DF-5369-404B-8A3C-14744A31A2FF}" destId="{42AD9A2C-11D0-40A4-9D05-5826FDA4D417}" srcOrd="14" destOrd="0" presId="urn:microsoft.com/office/officeart/2008/layout/LinedList"/>
    <dgm:cxn modelId="{F41E1F80-0BAA-4D85-AAA9-87610E53ECAC}" type="presParOf" srcId="{B0FD72DF-5369-404B-8A3C-14744A31A2FF}" destId="{232D401D-0574-4282-B3A0-8BFF9414BA1E}" srcOrd="15" destOrd="0" presId="urn:microsoft.com/office/officeart/2008/layout/LinedList"/>
    <dgm:cxn modelId="{22FAE246-6075-4A9D-B5E0-C565C3B63185}" type="presParOf" srcId="{232D401D-0574-4282-B3A0-8BFF9414BA1E}" destId="{10E038A9-34EC-4A59-A7C1-531A82DEC772}" srcOrd="0" destOrd="0" presId="urn:microsoft.com/office/officeart/2008/layout/LinedList"/>
    <dgm:cxn modelId="{0A370299-D499-4A69-B026-E7DB496CD9FD}" type="presParOf" srcId="{232D401D-0574-4282-B3A0-8BFF9414BA1E}" destId="{FC52B03E-0D18-405E-A7D5-7C35B94F1F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1753B-0DC8-434A-A655-FBA0B2000B8A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EAF4F-4250-4E91-A40C-D570D977EF4F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GS25ManagementApp</a:t>
          </a:r>
          <a:r>
            <a:rPr lang="ko-KR" sz="1200" kern="1200"/>
            <a:t>은 사용자들이 개인 계정을 생성하거나 이미 가입한 계정으로 로그인할 수 있는 기능을 제공합니다. 이를 위해 LoginForm 안에 public </a:t>
          </a:r>
          <a:r>
            <a:rPr lang="en-US" sz="1200" kern="1200"/>
            <a:t>DBConnection</a:t>
          </a:r>
          <a:r>
            <a:rPr lang="ko-KR" sz="1200" kern="1200"/>
            <a:t> 클래스를 생성하여 다른 Form에서도 간편하게 DB 연결을 할 수 있도록 설정되어 있습니다.</a:t>
          </a:r>
          <a:endParaRPr lang="en-US" sz="1200" kern="1200"/>
        </a:p>
      </dsp:txBody>
      <dsp:txXfrm>
        <a:off x="0" y="531"/>
        <a:ext cx="10515600" cy="870055"/>
      </dsp:txXfrm>
    </dsp:sp>
    <dsp:sp modelId="{8B49D12E-4A85-493D-BC1F-1CA8C87DAE87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64CD7-28D3-4FF3-AE15-153E7E3EFCEF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200" kern="1200"/>
            <a:t>로그인 과정에서는 사용자가 아이디와 비밀번호를 입력해야 합니다. 만약 입력하지 않으면 아이디와 비밀번호를 입력하라는 메시지 박스가 표시됩니다. 이후, 사용자가 입력한 아이디와 비밀번호를 'GS25' 데이터베이스의 'worker' 테이블과 비교하여 일치하는 경우 MainForm으로 이동합니다.</a:t>
          </a:r>
          <a:endParaRPr lang="en-US" sz="1200" kern="1200"/>
        </a:p>
      </dsp:txBody>
      <dsp:txXfrm>
        <a:off x="0" y="870586"/>
        <a:ext cx="10515600" cy="870055"/>
      </dsp:txXfrm>
    </dsp:sp>
    <dsp:sp modelId="{36EE8972-45A3-4236-81C1-881C0F3BACD8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0CCB1-0D96-4E3F-9923-B30BB9262595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200" kern="1200"/>
            <a:t>회원가입 버튼을 클릭하면 </a:t>
          </a:r>
          <a:r>
            <a:rPr lang="en-US" sz="1200" kern="1200"/>
            <a:t>JoinForm</a:t>
          </a:r>
          <a:r>
            <a:rPr lang="ko-KR" sz="1200" kern="1200"/>
            <a:t>이 나타나며</a:t>
          </a:r>
          <a:r>
            <a:rPr lang="en-US" sz="1200" kern="1200"/>
            <a:t>,</a:t>
          </a:r>
          <a:r>
            <a:rPr lang="ko-KR" sz="1200" kern="1200"/>
            <a:t> 개인 정보를 입력하여 계정을 생성할 수 있습니다. </a:t>
          </a:r>
          <a:r>
            <a:rPr lang="en-US" sz="1200" kern="1200"/>
            <a:t>JoinForm</a:t>
          </a:r>
          <a:r>
            <a:rPr lang="ko-KR" sz="1200" kern="1200"/>
            <a:t>에서는 이름</a:t>
          </a:r>
          <a:r>
            <a:rPr lang="en-US" sz="1200" kern="1200"/>
            <a:t>,</a:t>
          </a:r>
          <a:r>
            <a:rPr lang="ko-KR" sz="1200" kern="1200"/>
            <a:t> 전화번호</a:t>
          </a:r>
          <a:r>
            <a:rPr lang="en-US" sz="1200" kern="1200"/>
            <a:t>(</a:t>
          </a:r>
          <a:r>
            <a:rPr lang="ko-KR" sz="1200" kern="1200"/>
            <a:t>아이디</a:t>
          </a:r>
          <a:r>
            <a:rPr lang="en-US" sz="1200" kern="1200"/>
            <a:t>),</a:t>
          </a:r>
          <a:r>
            <a:rPr lang="ko-KR" sz="1200" kern="1200"/>
            <a:t> 비밀번호</a:t>
          </a:r>
          <a:r>
            <a:rPr lang="en-US" sz="1200" kern="1200"/>
            <a:t>,</a:t>
          </a:r>
          <a:r>
            <a:rPr lang="ko-KR" sz="1200" kern="1200"/>
            <a:t> 직급</a:t>
          </a:r>
          <a:r>
            <a:rPr lang="en-US" sz="1200" kern="1200"/>
            <a:t>,</a:t>
          </a:r>
          <a:r>
            <a:rPr lang="ko-KR" sz="1200" kern="1200"/>
            <a:t> 근무 시간대</a:t>
          </a:r>
          <a:r>
            <a:rPr lang="en-US" sz="1200" kern="1200"/>
            <a:t>,</a:t>
          </a:r>
          <a:r>
            <a:rPr lang="ko-KR" sz="1200" kern="1200"/>
            <a:t> 근무 시작 날짜를 입력받습니다</a:t>
          </a:r>
          <a:r>
            <a:rPr lang="en-US" sz="1200" kern="1200"/>
            <a:t>.</a:t>
          </a:r>
          <a:r>
            <a:rPr lang="ko-KR" sz="1200" kern="1200"/>
            <a:t> 직급과 근무 시간대는 체크박스와 콤보박스를 이용하여 한 가지만 선택할 수 있도록 구성되어 있습니다</a:t>
          </a:r>
          <a:r>
            <a:rPr lang="en-US" sz="1200" kern="1200"/>
            <a:t>.</a:t>
          </a:r>
        </a:p>
      </dsp:txBody>
      <dsp:txXfrm>
        <a:off x="0" y="1740641"/>
        <a:ext cx="10515600" cy="870055"/>
      </dsp:txXfrm>
    </dsp:sp>
    <dsp:sp modelId="{80AA0068-8CC4-4C6A-8FBF-5394F27A01A4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5429D-373F-446E-837C-F17898DF21CB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200" kern="1200"/>
            <a:t>비밀번호를 잊어버린 경우에는 </a:t>
          </a:r>
          <a:r>
            <a:rPr lang="en-US" sz="1200" kern="1200"/>
            <a:t>"</a:t>
          </a:r>
          <a:r>
            <a:rPr lang="ko-KR" sz="1200" kern="1200"/>
            <a:t>비밀번호를 잊어버리셨나요</a:t>
          </a:r>
          <a:r>
            <a:rPr lang="en-US" sz="1200" kern="1200"/>
            <a:t>?"</a:t>
          </a:r>
          <a:r>
            <a:rPr lang="ko-KR" sz="1200" kern="1200"/>
            <a:t>라는 레이블을 클릭하면 이름과 전화번호를 입력받아 해당 정보를 기반으로 비밀번호를 알려주는 기능이 제공됩니다</a:t>
          </a:r>
          <a:r>
            <a:rPr lang="en-US" sz="1200" kern="1200"/>
            <a:t>.</a:t>
          </a:r>
        </a:p>
      </dsp:txBody>
      <dsp:txXfrm>
        <a:off x="0" y="2610696"/>
        <a:ext cx="10515600" cy="870055"/>
      </dsp:txXfrm>
    </dsp:sp>
    <dsp:sp modelId="{9A74A175-D564-4630-BD0C-59D0532B1D7B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DC415-047B-439B-BEF1-694CAA50628C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GS25ManagementApp</a:t>
          </a:r>
          <a:r>
            <a:rPr lang="ko-KR" sz="1200" kern="1200"/>
            <a:t>은 사용자 친화적인 인터페이스와 간편한 로그인 및 회원가입 과정을 통해 사용자들이 손쉽게 애플리케이션을 이용할 수 있도록 하고 있습니다</a:t>
          </a:r>
          <a:r>
            <a:rPr lang="en-US" sz="1200" kern="1200"/>
            <a:t>. </a:t>
          </a:r>
        </a:p>
      </dsp:txBody>
      <dsp:txXfrm>
        <a:off x="0" y="3480751"/>
        <a:ext cx="10515600" cy="87005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43729-C79A-4A3A-BDC7-771A562E0AA5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334C7-D3E0-4E14-84F4-2DE6AD49D556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b="1" kern="1200"/>
            <a:t>판매 내역 기록</a:t>
          </a:r>
          <a:r>
            <a:rPr lang="en-US" sz="1400" kern="1200"/>
            <a:t>:</a:t>
          </a:r>
          <a:r>
            <a:rPr lang="ko-KR" sz="1400" kern="1200"/>
            <a:t> 매장에서 발생한 판매 내역을 실시간으로 기록합니다. 각각의 판매 내역은 상품 정보, 판매량, 가격 등을 포함합니다</a:t>
          </a:r>
          <a:r>
            <a:rPr lang="en-US" sz="1400" kern="1200"/>
            <a:t>.</a:t>
          </a:r>
        </a:p>
      </dsp:txBody>
      <dsp:txXfrm>
        <a:off x="0" y="531"/>
        <a:ext cx="10515600" cy="870055"/>
      </dsp:txXfrm>
    </dsp:sp>
    <dsp:sp modelId="{8E368FE9-4843-4C07-973F-3740A8B8EE61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DDC53-96CA-4499-8D4A-89DAC6C9E5EF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b="1" kern="1200"/>
            <a:t>판매 내역 조회</a:t>
          </a:r>
          <a:r>
            <a:rPr lang="en-US" sz="1400" kern="1200"/>
            <a:t>:</a:t>
          </a:r>
          <a:r>
            <a:rPr lang="ko-KR" sz="1400" kern="1200"/>
            <a:t> 판매 내역을 조회하여 실시간으로 확인할 수 있습니다</a:t>
          </a:r>
          <a:r>
            <a:rPr lang="en-US" sz="1400" kern="1200"/>
            <a:t>.</a:t>
          </a:r>
          <a:r>
            <a:rPr lang="ko-KR" sz="1400" kern="1200"/>
            <a:t> 판매된 상품들의 정보와 판매량</a:t>
          </a:r>
          <a:r>
            <a:rPr lang="en-US" sz="1400" kern="1200"/>
            <a:t>,</a:t>
          </a:r>
          <a:r>
            <a:rPr lang="ko-KR" sz="1400" kern="1200"/>
            <a:t> 매출 등을 확인할 수 있습니다</a:t>
          </a:r>
          <a:r>
            <a:rPr lang="en-US" sz="1400" kern="1200"/>
            <a:t>.</a:t>
          </a:r>
        </a:p>
      </dsp:txBody>
      <dsp:txXfrm>
        <a:off x="0" y="870586"/>
        <a:ext cx="10515600" cy="870055"/>
      </dsp:txXfrm>
    </dsp:sp>
    <dsp:sp modelId="{F11BDBA4-A96D-41D7-A8F3-47E01EBA1696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369E6-8AAD-4FD4-8FA4-9B7A055AF57D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b="1" kern="1200"/>
            <a:t>판매 내역 필터링</a:t>
          </a:r>
          <a:r>
            <a:rPr lang="en-US" sz="1400" kern="1200"/>
            <a:t>:</a:t>
          </a:r>
          <a:r>
            <a:rPr lang="ko-KR" sz="1400" kern="1200"/>
            <a:t> 판매 내역을 필터링하여 원하는 기준에 따라 조회할 수 있습니다</a:t>
          </a:r>
          <a:r>
            <a:rPr lang="en-US" sz="1400" kern="1200"/>
            <a:t>.</a:t>
          </a:r>
          <a:r>
            <a:rPr lang="ko-KR" sz="1400" kern="1200"/>
            <a:t> 예를 들어</a:t>
          </a:r>
          <a:r>
            <a:rPr lang="en-US" sz="1400" kern="1200"/>
            <a:t>,</a:t>
          </a:r>
          <a:r>
            <a:rPr lang="ko-KR" sz="1400" kern="1200"/>
            <a:t> 날짜별</a:t>
          </a:r>
          <a:r>
            <a:rPr lang="en-US" sz="1400" kern="1200"/>
            <a:t>,</a:t>
          </a:r>
          <a:r>
            <a:rPr lang="ko-KR" sz="1400" kern="1200"/>
            <a:t> 상품별</a:t>
          </a:r>
          <a:r>
            <a:rPr lang="en-US" sz="1400" kern="1200"/>
            <a:t>,</a:t>
          </a:r>
          <a:r>
            <a:rPr lang="ko-KR" sz="1400" kern="1200"/>
            <a:t> 직원별 등의 필터를 적용하여 특정 조건에 맞는 판매 내역을 확인할 수 있습니다</a:t>
          </a:r>
          <a:r>
            <a:rPr lang="en-US" sz="1400" kern="1200"/>
            <a:t>.</a:t>
          </a:r>
        </a:p>
      </dsp:txBody>
      <dsp:txXfrm>
        <a:off x="0" y="1740641"/>
        <a:ext cx="10515600" cy="870055"/>
      </dsp:txXfrm>
    </dsp:sp>
    <dsp:sp modelId="{286D6E4E-0958-48B7-9E4A-D70577CB5208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1F001-86B1-4C07-AC33-74F3DCF0A148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b="1" kern="1200"/>
            <a:t>실시간 업데이트</a:t>
          </a:r>
          <a:r>
            <a:rPr lang="en-US" sz="1400" b="1" kern="1200"/>
            <a:t>:</a:t>
          </a:r>
          <a:r>
            <a:rPr lang="ko-KR" sz="1400" kern="1200"/>
            <a:t> 판매 내역은 실시간으로 업데이트되며</a:t>
          </a:r>
          <a:r>
            <a:rPr lang="en-US" sz="1400" kern="1200"/>
            <a:t>,</a:t>
          </a:r>
          <a:r>
            <a:rPr lang="ko-KR" sz="1400" kern="1200"/>
            <a:t> 최신 판매 정보를 확인할 수 있습니다. 판매가 이루어질 때마다 판매 내역에 반영되므로 실시간으로 판매 상태를 파악할 수 있습니다</a:t>
          </a:r>
          <a:r>
            <a:rPr lang="en-US" sz="1400" kern="1200"/>
            <a:t>.</a:t>
          </a:r>
        </a:p>
      </dsp:txBody>
      <dsp:txXfrm>
        <a:off x="0" y="2610696"/>
        <a:ext cx="10515600" cy="870055"/>
      </dsp:txXfrm>
    </dsp:sp>
    <dsp:sp modelId="{A51C3907-554B-45AC-B83E-3E15186EBA09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F0514-C045-4591-A4AB-C2217B349B21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판매내역 확인 기능을 통해 매장 관리자는 판매 동향과 매출 등의 중요한 정보를 실시간으로 파악할 수 있습니다</a:t>
          </a:r>
          <a:r>
            <a:rPr lang="en-US" sz="1400" kern="1200"/>
            <a:t>.</a:t>
          </a:r>
          <a:r>
            <a:rPr lang="ko-KR" sz="1400" kern="1200"/>
            <a:t> 이를 통해 매장 운영에 필요한 의사 결정을 빠르게 내릴 수 있고</a:t>
          </a:r>
          <a:r>
            <a:rPr lang="en-US" sz="1400" kern="1200"/>
            <a:t>,</a:t>
          </a:r>
          <a:r>
            <a:rPr lang="ko-KR" sz="1400" kern="1200"/>
            <a:t> 판매 성과를 효과적으로 분석하여 경영 전략에 활용할 수 있습니다</a:t>
          </a:r>
          <a:r>
            <a:rPr lang="en-US" sz="1400" kern="1200"/>
            <a:t>.</a:t>
          </a:r>
        </a:p>
      </dsp:txBody>
      <dsp:txXfrm>
        <a:off x="0" y="3480751"/>
        <a:ext cx="10515600" cy="87005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C491D-D095-467F-9AA2-C6E2A667CE1D}">
      <dsp:nvSpPr>
        <dsp:cNvPr id="0" name=""/>
        <dsp:cNvSpPr/>
      </dsp:nvSpPr>
      <dsp:spPr>
        <a:xfrm>
          <a:off x="973190" y="244223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D81F9-00A1-4874-9CE9-9E0E93911A8A}">
      <dsp:nvSpPr>
        <dsp:cNvPr id="0" name=""/>
        <dsp:cNvSpPr/>
      </dsp:nvSpPr>
      <dsp:spPr>
        <a:xfrm>
          <a:off x="1242597" y="5136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1CFDC-809A-44B4-9AE7-7E26C8824E68}">
      <dsp:nvSpPr>
        <dsp:cNvPr id="0" name=""/>
        <dsp:cNvSpPr/>
      </dsp:nvSpPr>
      <dsp:spPr>
        <a:xfrm>
          <a:off x="569079" y="1902114"/>
          <a:ext cx="2072362" cy="22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100" kern="1200"/>
            <a:t>모바일 앱 개발: 현재 GS25ManagementApp은 Windows Forms 애플리케이션으로 개발되었지만, 모바일 플랫폼(Android 또는 iOS)을 대상으로 한 모바일 앱으로 확장할 수 있습니다. 이를 통해 매장 관리자와 근무자들은 모바일 장치에서 애플리케이션에 접근하고 작업할 수 있습니다.</a:t>
          </a:r>
          <a:endParaRPr lang="en-US" sz="1100" kern="1200"/>
        </a:p>
      </dsp:txBody>
      <dsp:txXfrm>
        <a:off x="569079" y="1902114"/>
        <a:ext cx="2072362" cy="2205000"/>
      </dsp:txXfrm>
    </dsp:sp>
    <dsp:sp modelId="{BCBFA145-4CB1-4C6A-8B1D-F0DE4D36C9B5}">
      <dsp:nvSpPr>
        <dsp:cNvPr id="0" name=""/>
        <dsp:cNvSpPr/>
      </dsp:nvSpPr>
      <dsp:spPr>
        <a:xfrm>
          <a:off x="3408216" y="244223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F179E-C0BB-48FE-AE66-C1A374011F23}">
      <dsp:nvSpPr>
        <dsp:cNvPr id="0" name=""/>
        <dsp:cNvSpPr/>
      </dsp:nvSpPr>
      <dsp:spPr>
        <a:xfrm>
          <a:off x="3677623" y="5136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D8802-AF3C-4AC4-8D97-E6D058313697}">
      <dsp:nvSpPr>
        <dsp:cNvPr id="0" name=""/>
        <dsp:cNvSpPr/>
      </dsp:nvSpPr>
      <dsp:spPr>
        <a:xfrm>
          <a:off x="3004105" y="1902114"/>
          <a:ext cx="2072362" cy="22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100" kern="1200"/>
            <a:t>실시간 통신 및 알림 기능: 애플리케이션에 실시간 통신 기능을 추가하여 매장 관리자와 근무자들 간의 실시간 채팅이나 알림 기능을 제공할 수 있습니다. 이를 통해 빠른 응답과 업무 협업을 강화할 수 있습니다.</a:t>
          </a:r>
          <a:endParaRPr lang="en-US" sz="1100" kern="1200"/>
        </a:p>
      </dsp:txBody>
      <dsp:txXfrm>
        <a:off x="3004105" y="1902114"/>
        <a:ext cx="2072362" cy="2205000"/>
      </dsp:txXfrm>
    </dsp:sp>
    <dsp:sp modelId="{5E21CC60-D959-4FD5-B65F-124B6D101ABC}">
      <dsp:nvSpPr>
        <dsp:cNvPr id="0" name=""/>
        <dsp:cNvSpPr/>
      </dsp:nvSpPr>
      <dsp:spPr>
        <a:xfrm>
          <a:off x="5843242" y="244223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AF4F66-8671-4E47-818D-B5D7EA16CF2B}">
      <dsp:nvSpPr>
        <dsp:cNvPr id="0" name=""/>
        <dsp:cNvSpPr/>
      </dsp:nvSpPr>
      <dsp:spPr>
        <a:xfrm>
          <a:off x="6112649" y="5136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396ED-9CCD-43CD-9DA5-36C1FC99D423}">
      <dsp:nvSpPr>
        <dsp:cNvPr id="0" name=""/>
        <dsp:cNvSpPr/>
      </dsp:nvSpPr>
      <dsp:spPr>
        <a:xfrm>
          <a:off x="5439131" y="1902114"/>
          <a:ext cx="2072362" cy="22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100" kern="1200"/>
            <a:t>분석 및 보고 기능: 데이터베이스에 저장된 매장 운영 데이터를 활용하여 분석 및 보고 기능을 추가할 수 있습니다. 매출 분석, 재고 관리, 근무자 성과 분석 등의 기능을 제공하여 매장 운영에 대한 인사이트를 도출할 수 있습니다.</a:t>
          </a:r>
          <a:endParaRPr lang="en-US" sz="1100" kern="1200"/>
        </a:p>
      </dsp:txBody>
      <dsp:txXfrm>
        <a:off x="5439131" y="1902114"/>
        <a:ext cx="2072362" cy="2205000"/>
      </dsp:txXfrm>
    </dsp:sp>
    <dsp:sp modelId="{F49994FA-C382-40B0-9C6F-D341B1976B21}">
      <dsp:nvSpPr>
        <dsp:cNvPr id="0" name=""/>
        <dsp:cNvSpPr/>
      </dsp:nvSpPr>
      <dsp:spPr>
        <a:xfrm>
          <a:off x="8278268" y="244223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9BFBC-7159-40AE-A9DB-06BA0BE2F507}">
      <dsp:nvSpPr>
        <dsp:cNvPr id="0" name=""/>
        <dsp:cNvSpPr/>
      </dsp:nvSpPr>
      <dsp:spPr>
        <a:xfrm>
          <a:off x="8547675" y="5136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81C1B-DEE7-4C69-9F27-5B0EC0CBCD52}">
      <dsp:nvSpPr>
        <dsp:cNvPr id="0" name=""/>
        <dsp:cNvSpPr/>
      </dsp:nvSpPr>
      <dsp:spPr>
        <a:xfrm>
          <a:off x="7874157" y="1902114"/>
          <a:ext cx="2072362" cy="22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100" kern="1200"/>
            <a:t>다양한 결제 수단 지원: 다양한 결제 수단(신용카드, 모바일 결제 등)을 지원하여 고객들이 편리하게 결제할 수 있는 기능을 추가할 수 있습니다. 이를 통해 고객 서비스의 품질을 향상시키고 매출을 증진시킬 수 있습니다.</a:t>
          </a:r>
          <a:endParaRPr lang="en-US" sz="1100" kern="1200"/>
        </a:p>
      </dsp:txBody>
      <dsp:txXfrm>
        <a:off x="7874157" y="1902114"/>
        <a:ext cx="2072362" cy="2205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C1A313-398D-4856-B27C-729CFFA85477}">
      <dsp:nvSpPr>
        <dsp:cNvPr id="0" name=""/>
        <dsp:cNvSpPr/>
      </dsp:nvSpPr>
      <dsp:spPr>
        <a:xfrm>
          <a:off x="2095003" y="386918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F76DF2-624D-4C0C-B0C7-CEDEB21CCD27}">
      <dsp:nvSpPr>
        <dsp:cNvPr id="0" name=""/>
        <dsp:cNvSpPr/>
      </dsp:nvSpPr>
      <dsp:spPr>
        <a:xfrm>
          <a:off x="2555690" y="847606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50D36-5D1E-43F6-9F29-5E94D2385E4B}">
      <dsp:nvSpPr>
        <dsp:cNvPr id="0" name=""/>
        <dsp:cNvSpPr/>
      </dsp:nvSpPr>
      <dsp:spPr>
        <a:xfrm>
          <a:off x="1403971" y="3221919"/>
          <a:ext cx="35437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100" kern="1200">
              <a:hlinkClick xmlns:r="http://schemas.openxmlformats.org/officeDocument/2006/relationships" r:id="rId3"/>
            </a:rPr>
            <a:t>https://github.com/ks2019975070/GS25ManagementApp</a:t>
          </a:r>
          <a:endParaRPr lang="en-US" sz="1100" kern="1200"/>
        </a:p>
      </dsp:txBody>
      <dsp:txXfrm>
        <a:off x="1403971" y="3221919"/>
        <a:ext cx="3543750" cy="742500"/>
      </dsp:txXfrm>
    </dsp:sp>
    <dsp:sp modelId="{3670FF7E-BE39-4575-960A-F824BE5A4BF4}">
      <dsp:nvSpPr>
        <dsp:cNvPr id="0" name=""/>
        <dsp:cNvSpPr/>
      </dsp:nvSpPr>
      <dsp:spPr>
        <a:xfrm>
          <a:off x="6258909" y="386918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F7587D-83CF-44E0-8936-EDBA4B3738AC}">
      <dsp:nvSpPr>
        <dsp:cNvPr id="0" name=""/>
        <dsp:cNvSpPr/>
      </dsp:nvSpPr>
      <dsp:spPr>
        <a:xfrm>
          <a:off x="6719596" y="847606"/>
          <a:ext cx="1240312" cy="124031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8D1B6-27D9-48D0-B0C4-E22D58DBEA7B}">
      <dsp:nvSpPr>
        <dsp:cNvPr id="0" name=""/>
        <dsp:cNvSpPr/>
      </dsp:nvSpPr>
      <dsp:spPr>
        <a:xfrm>
          <a:off x="5567878" y="3221919"/>
          <a:ext cx="35437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100" b="1" kern="1200">
              <a:hlinkClick xmlns:r="http://schemas.openxmlformats.org/officeDocument/2006/relationships" r:id="rId6"/>
            </a:rPr>
            <a:t>https://ovenapp.io/view/rpT6plbK92IpcwsvfbVkngc5e5hMCAmW/</a:t>
          </a:r>
          <a:r>
            <a:rPr lang="ko-KR" sz="1100" b="1" kern="1200"/>
            <a:t> </a:t>
          </a:r>
          <a:br>
            <a:rPr lang="ko-KR" sz="1100" b="1" kern="1200"/>
          </a:br>
          <a:r>
            <a:rPr lang="en-US" sz="1100" b="1" kern="1200"/>
            <a:t>-프로토 타입-</a:t>
          </a:r>
          <a:endParaRPr lang="en-US" sz="1100" kern="1200"/>
        </a:p>
      </dsp:txBody>
      <dsp:txXfrm>
        <a:off x="5567878" y="3221919"/>
        <a:ext cx="3543750" cy="74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45A7F-D247-4382-A22D-DE8F4350EF1D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AAF93-6828-4013-A8A9-F56858566C41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근무자들은 매일 업무 시작 전 근무 체크리스트를 작성하고 업무 진행 상황을 체크할 수 있습니다. 이를 위해 </a:t>
          </a:r>
          <a:r>
            <a:rPr lang="en-US" sz="1700" kern="1200"/>
            <a:t>"</a:t>
          </a:r>
          <a:r>
            <a:rPr lang="ko-KR" sz="1700" kern="1200"/>
            <a:t>근무체크리스트</a:t>
          </a:r>
          <a:r>
            <a:rPr lang="en-US" sz="1700" kern="1200"/>
            <a:t>Form"</a:t>
          </a:r>
          <a:r>
            <a:rPr lang="ko-KR" sz="1700" kern="1200"/>
            <a:t>을 제공합니다</a:t>
          </a:r>
          <a:r>
            <a:rPr lang="en-US" sz="1700" kern="1200"/>
            <a:t>.</a:t>
          </a:r>
        </a:p>
      </dsp:txBody>
      <dsp:txXfrm>
        <a:off x="0" y="531"/>
        <a:ext cx="10515600" cy="870055"/>
      </dsp:txXfrm>
    </dsp:sp>
    <dsp:sp modelId="{201F6673-4DE0-459C-BB59-17E6430C8DDE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FF59C-7D6D-4E93-82D6-9CC753731A7A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b="1" kern="1200"/>
            <a:t>업무 항목 작성</a:t>
          </a:r>
          <a:r>
            <a:rPr lang="en-US" sz="1700" kern="1200"/>
            <a:t>:</a:t>
          </a:r>
          <a:r>
            <a:rPr lang="ko-KR" sz="1700" kern="1200"/>
            <a:t> 근무자들은 오전과 오후로 구분된 업무 항목을 작성할 수 있습니다</a:t>
          </a:r>
          <a:r>
            <a:rPr lang="en-US" sz="1700" kern="1200"/>
            <a:t>.</a:t>
          </a:r>
          <a:r>
            <a:rPr lang="ko-KR" sz="1700" kern="1200"/>
            <a:t> 각 항목에는 업무 내용을 간단히 기재하고 체크박스를 통해 완료 여부를 표시할 수 있습니다.</a:t>
          </a:r>
          <a:endParaRPr lang="en-US" sz="1700" kern="1200"/>
        </a:p>
      </dsp:txBody>
      <dsp:txXfrm>
        <a:off x="0" y="870586"/>
        <a:ext cx="10515600" cy="870055"/>
      </dsp:txXfrm>
    </dsp:sp>
    <dsp:sp modelId="{A8E092F1-FB6F-469F-94C7-CC990AF81FBF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1438F-2DE4-4ADA-9EC8-5089A36A3127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b="1" kern="1200"/>
            <a:t>업무 진행 상황 확인</a:t>
          </a:r>
          <a:r>
            <a:rPr lang="ko-KR" sz="1700" kern="1200"/>
            <a:t>: 근무자들은 체크리스트를 통해 업무의 진행 상황을 확인할 수 있습니다. 완료된 항목은 체크박스를 체크하여 표시되며, 미완료된 항목은 체크되지 않은 상태로 남아 있습니다.</a:t>
          </a:r>
          <a:endParaRPr lang="en-US" sz="1700" kern="1200"/>
        </a:p>
      </dsp:txBody>
      <dsp:txXfrm>
        <a:off x="0" y="1740641"/>
        <a:ext cx="10515600" cy="870055"/>
      </dsp:txXfrm>
    </dsp:sp>
    <dsp:sp modelId="{2091B494-8A0F-427E-B1E7-F88EA54674CA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2B16F-C460-4840-9167-FD6D5CED32A8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b="1" kern="1200"/>
            <a:t>협업 확인</a:t>
          </a:r>
          <a:r>
            <a:rPr lang="ko-KR" sz="1700" kern="1200"/>
            <a:t>: 뒷타임 근무자는 앞 근무자가 체크리스트를 통해 업무를 얼마나 완료했는지 확인할 수 있습니다. 이를 통해 업무 전달과 협업을 원활히 수행할 수 있습니다.</a:t>
          </a:r>
          <a:endParaRPr lang="en-US" sz="1700" kern="1200"/>
        </a:p>
      </dsp:txBody>
      <dsp:txXfrm>
        <a:off x="0" y="2610696"/>
        <a:ext cx="10515600" cy="870055"/>
      </dsp:txXfrm>
    </dsp:sp>
    <dsp:sp modelId="{D777DE54-57C1-4D9B-A243-43CFFB030C1D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B9F5D-2FE8-4584-B298-C4F667715058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근무체크리스트Form은 근무자들이 업무의 완료 여부를 체계적으로 관리하고 효율적으로 협업할 수 있는 도구입니다. 업무 진행 상황을 신속하게 파악하여 업무 일정을 준수하고 품질을 유지할 수 있습니다.</a:t>
          </a:r>
          <a:endParaRPr lang="en-US" sz="1700" kern="1200"/>
        </a:p>
      </dsp:txBody>
      <dsp:txXfrm>
        <a:off x="0" y="3480751"/>
        <a:ext cx="10515600" cy="8700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B8B51-DE10-4EC4-934D-03333F5235DA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95BB4-156E-48C0-9652-D449EE789D78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/>
            <a:t>매장 관리자는 근무자들에게 전달 사항을 작성하고 해당 내용을 근무자들에게 전달할 수 있습니다. 이를 위해 </a:t>
          </a:r>
          <a:r>
            <a:rPr lang="en-US" sz="1500" kern="1200"/>
            <a:t>"</a:t>
          </a:r>
          <a:r>
            <a:rPr lang="ko-KR" sz="1500" kern="1200"/>
            <a:t>전달사항</a:t>
          </a:r>
          <a:r>
            <a:rPr lang="en-US" sz="1500" kern="1200"/>
            <a:t>Form"</a:t>
          </a:r>
          <a:r>
            <a:rPr lang="ko-KR" sz="1500" kern="1200"/>
            <a:t>을 제공합니다</a:t>
          </a:r>
          <a:r>
            <a:rPr lang="en-US" sz="1500" kern="1200"/>
            <a:t>.</a:t>
          </a:r>
        </a:p>
      </dsp:txBody>
      <dsp:txXfrm>
        <a:off x="0" y="531"/>
        <a:ext cx="10515600" cy="870055"/>
      </dsp:txXfrm>
    </dsp:sp>
    <dsp:sp modelId="{1BE624A6-A91C-4A99-89BF-CB8533BA7573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600C4-2527-4F9E-9B10-E8FF5425B42A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1" kern="1200"/>
            <a:t>전달 사항 작성</a:t>
          </a:r>
          <a:r>
            <a:rPr lang="en-US" sz="1500" kern="1200"/>
            <a:t>:</a:t>
          </a:r>
          <a:r>
            <a:rPr lang="ko-KR" sz="1500" kern="1200"/>
            <a:t> 매장 관리자는 전달할 사항을 입력할 수 있습니다</a:t>
          </a:r>
          <a:r>
            <a:rPr lang="en-US" sz="1500" kern="1200"/>
            <a:t>.</a:t>
          </a:r>
          <a:r>
            <a:rPr lang="ko-KR" sz="1500" kern="1200"/>
            <a:t> 이는 근무자들에게 전달되어야 할 중요한 정보</a:t>
          </a:r>
          <a:r>
            <a:rPr lang="en-US" sz="1500" kern="1200"/>
            <a:t>,</a:t>
          </a:r>
          <a:r>
            <a:rPr lang="ko-KR" sz="1500" kern="1200"/>
            <a:t> 업무 변경 사항</a:t>
          </a:r>
          <a:r>
            <a:rPr lang="en-US" sz="1500" kern="1200"/>
            <a:t>,</a:t>
          </a:r>
          <a:r>
            <a:rPr lang="ko-KR" sz="1500" kern="1200"/>
            <a:t> 건의 사항 등을 포함할 수 있습니다.</a:t>
          </a:r>
          <a:endParaRPr lang="en-US" sz="1500" kern="1200"/>
        </a:p>
      </dsp:txBody>
      <dsp:txXfrm>
        <a:off x="0" y="870586"/>
        <a:ext cx="10515600" cy="870055"/>
      </dsp:txXfrm>
    </dsp:sp>
    <dsp:sp modelId="{0EDA23A4-A1EC-4181-8A5D-8159E0CA8FE8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AF682-CDAA-4BF5-B952-E046440BD394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1" kern="1200"/>
            <a:t>작성시간 표시</a:t>
          </a:r>
          <a:r>
            <a:rPr lang="ko-KR" sz="1500" kern="1200"/>
            <a:t>: 전달사항에는 작성된 시간이 자동으로 표시됩니다. 이를 통해 근무자들은 전달사항이 작성된 시간을 확인하여 시간이 지나면 주의해야 할 사항임을 알 수 있습니다.</a:t>
          </a:r>
          <a:endParaRPr lang="en-US" sz="1500" kern="1200"/>
        </a:p>
      </dsp:txBody>
      <dsp:txXfrm>
        <a:off x="0" y="1740641"/>
        <a:ext cx="10515600" cy="870055"/>
      </dsp:txXfrm>
    </dsp:sp>
    <dsp:sp modelId="{786900DF-2DBC-48DC-A2DF-348D628255C8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A309E-5769-4113-B07A-7136370803FF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1" kern="1200"/>
            <a:t>전달사항 확인 및 삭제</a:t>
          </a:r>
          <a:r>
            <a:rPr lang="ko-KR" sz="1500" kern="1200"/>
            <a:t>: 근무자들은 전달사항Form을 통해 작성된 전달사항을 확인할 수 있습니다. 이미 시간이 지난 전달사항은 삭제버튼을 통해 삭제할 수 있습니다.</a:t>
          </a:r>
          <a:endParaRPr lang="en-US" sz="1500" kern="1200"/>
        </a:p>
      </dsp:txBody>
      <dsp:txXfrm>
        <a:off x="0" y="2610696"/>
        <a:ext cx="10515600" cy="870055"/>
      </dsp:txXfrm>
    </dsp:sp>
    <dsp:sp modelId="{CC896EC2-B4E3-48B6-8D84-F0E6F1E6751A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14E8B-038D-4270-8814-E04FFD8DEDAA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/>
            <a:t>전달사항Form을 통해 매장 관리자와 근무자들 간의 원활한 소통이 가능해집니다. 근무자들은 중요한 사항을 빠르게 확인하고 필요한 조치를 취할 수 있으며, 매장 관리자는 근무자들의 의견이나 건의 사항을 손쉽게 수렴할 수 있습니다.</a:t>
          </a:r>
          <a:endParaRPr lang="en-US" sz="1500" kern="1200"/>
        </a:p>
      </dsp:txBody>
      <dsp:txXfrm>
        <a:off x="0" y="3480751"/>
        <a:ext cx="10515600" cy="8700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B7EA5-8C7E-4FF0-B843-F78D6A0385A5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5996B-1F10-46D6-9704-0D18526BF81F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b="1" kern="1200"/>
            <a:t>캘린더 표시</a:t>
          </a:r>
          <a:r>
            <a:rPr lang="en-US" sz="2100" kern="1200"/>
            <a:t>:</a:t>
          </a:r>
          <a:r>
            <a:rPr lang="ko-KR" sz="2100" kern="1200"/>
            <a:t> 왼쪽에는 캘린더가 표시되어 근무자들의 근무 날짜와 해당 날짜의 요일을 확인할 수 있습니다. 자신이 근무하는 날짜에는 글자가 </a:t>
          </a:r>
          <a:r>
            <a:rPr lang="en-US" sz="2100" kern="1200"/>
            <a:t>Bold</a:t>
          </a:r>
          <a:r>
            <a:rPr lang="ko-KR" sz="2100" kern="1200"/>
            <a:t>로 표시되어 시각적으로 강조됩니다</a:t>
          </a:r>
          <a:r>
            <a:rPr lang="en-US" sz="2100" kern="1200"/>
            <a:t>.</a:t>
          </a:r>
        </a:p>
      </dsp:txBody>
      <dsp:txXfrm>
        <a:off x="0" y="2124"/>
        <a:ext cx="10515600" cy="1449029"/>
      </dsp:txXfrm>
    </dsp:sp>
    <dsp:sp modelId="{BF8AFE30-1476-4E2B-A78E-76259C348872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78701-5459-44E8-8FF4-B3B71B8B0E3F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b="1" kern="1200"/>
            <a:t>스케줄 상세 정보 확인</a:t>
          </a:r>
          <a:r>
            <a:rPr lang="en-US" sz="2100" kern="1200"/>
            <a:t>:</a:t>
          </a:r>
          <a:r>
            <a:rPr lang="ko-KR" sz="2100" kern="1200"/>
            <a:t> 오른쪽에는 </a:t>
          </a:r>
          <a:r>
            <a:rPr lang="en-US" sz="2100" kern="1200"/>
            <a:t>listView</a:t>
          </a:r>
          <a:r>
            <a:rPr lang="ko-KR" sz="2100" kern="1200"/>
            <a:t>가 제공되어 근무자의 근무 타입 </a:t>
          </a:r>
          <a:r>
            <a:rPr lang="en-US" sz="2100" kern="1200"/>
            <a:t>(</a:t>
          </a:r>
          <a:r>
            <a:rPr lang="ko-KR" sz="2100" kern="1200"/>
            <a:t>예</a:t>
          </a:r>
          <a:r>
            <a:rPr lang="en-US" sz="2100" kern="1200"/>
            <a:t>:</a:t>
          </a:r>
          <a:r>
            <a:rPr lang="ko-KR" sz="2100" kern="1200"/>
            <a:t> 주말 오전</a:t>
          </a:r>
          <a:r>
            <a:rPr lang="en-US" sz="2100" kern="1200"/>
            <a:t>),</a:t>
          </a:r>
          <a:r>
            <a:rPr lang="ko-KR" sz="2100" kern="1200"/>
            <a:t> 근무 날짜</a:t>
          </a:r>
          <a:r>
            <a:rPr lang="en-US" sz="2100" kern="1200"/>
            <a:t>,</a:t>
          </a:r>
          <a:r>
            <a:rPr lang="ko-KR" sz="2100" kern="1200"/>
            <a:t> 근무 시작 시간 및 종료 시간을 확인할 수 있습니다</a:t>
          </a:r>
          <a:r>
            <a:rPr lang="en-US" sz="2100" kern="1200"/>
            <a:t>.</a:t>
          </a:r>
          <a:r>
            <a:rPr lang="ko-KR" sz="2100" kern="1200"/>
            <a:t> 이를 통해 근무자는 자신의 근무 시간을 정확히 파악할 수 있습니다</a:t>
          </a:r>
          <a:r>
            <a:rPr lang="en-US" sz="2100" kern="1200"/>
            <a:t>.</a:t>
          </a:r>
        </a:p>
      </dsp:txBody>
      <dsp:txXfrm>
        <a:off x="0" y="1451154"/>
        <a:ext cx="10515600" cy="1449029"/>
      </dsp:txXfrm>
    </dsp:sp>
    <dsp:sp modelId="{80860113-4672-4AC3-BA35-EC9A78B0D677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1A3D2-B1CD-42CA-9DE4-634C4A6CA3D9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근무 스케줄</a:t>
          </a:r>
          <a:r>
            <a:rPr lang="en-US" sz="2100" kern="1200"/>
            <a:t>Form</a:t>
          </a:r>
          <a:r>
            <a:rPr lang="ko-KR" sz="2100" kern="1200"/>
            <a:t>을 통해 매장 관리자는 근무자들의 출퇴근 시간</a:t>
          </a:r>
          <a:r>
            <a:rPr lang="en-US" sz="2100" kern="1200"/>
            <a:t>,</a:t>
          </a:r>
          <a:r>
            <a:rPr lang="ko-KR" sz="2100" kern="1200"/>
            <a:t> 휴무일 등을 쉽게 파악할 수 있으며</a:t>
          </a:r>
          <a:r>
            <a:rPr lang="en-US" sz="2100" kern="1200"/>
            <a:t>,</a:t>
          </a:r>
          <a:r>
            <a:rPr lang="ko-KR" sz="2100" kern="1200"/>
            <a:t> 근무자들은 자신의 근무 시간을 정확히 알 수 있습니다</a:t>
          </a:r>
          <a:r>
            <a:rPr lang="en-US" sz="2100" kern="1200"/>
            <a:t>.</a:t>
          </a:r>
          <a:r>
            <a:rPr lang="ko-KR" sz="2100" kern="1200"/>
            <a:t> 이를 통해 근무 일정의 효율성과 투명성이 증가하게 됩니다</a:t>
          </a:r>
          <a:r>
            <a:rPr lang="en-US" sz="2100" kern="1200"/>
            <a:t>.</a:t>
          </a:r>
        </a:p>
      </dsp:txBody>
      <dsp:txXfrm>
        <a:off x="0" y="2900183"/>
        <a:ext cx="10515600" cy="14490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25A71-6B8C-468D-91A6-BC0C5346B180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46861-B1FA-4F78-BDF2-7F8542136345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행사확인</a:t>
          </a:r>
          <a:r>
            <a:rPr lang="en-US" sz="1700" kern="1200"/>
            <a:t>Form</a:t>
          </a:r>
          <a:r>
            <a:rPr lang="ko-KR" sz="1700" kern="1200"/>
            <a:t>은 다음과 같은 기능을 포함합니다</a:t>
          </a:r>
          <a:r>
            <a:rPr lang="en-US" sz="1700" kern="1200"/>
            <a:t>:</a:t>
          </a:r>
        </a:p>
      </dsp:txBody>
      <dsp:txXfrm>
        <a:off x="0" y="531"/>
        <a:ext cx="10515600" cy="870055"/>
      </dsp:txXfrm>
    </dsp:sp>
    <dsp:sp modelId="{BD307C5A-FB8E-4DB6-983D-C26709DD0103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014F1-D895-4CD8-B5F7-0AACBC6A5747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행사 상품 목록 표시: 행사상품 테이블의 정보를 데이터베이스에서 가져와서 행사 상품들을 목록으로 보여줍니다. 각 상품은 상품명, 가격, 할인 혜택 등의 정보를 포함하고 있습니다.</a:t>
          </a:r>
          <a:endParaRPr lang="en-US" sz="1700" kern="1200"/>
        </a:p>
      </dsp:txBody>
      <dsp:txXfrm>
        <a:off x="0" y="870586"/>
        <a:ext cx="10515600" cy="870055"/>
      </dsp:txXfrm>
    </dsp:sp>
    <dsp:sp modelId="{CA2811E0-6711-4899-84C3-3FCFF3A9B898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21B32-51EA-4278-A854-1CB9B63B3E04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상품 검색 기능: 사용자는 상품명을 검색하여 원하는 행사 상품을 찾을 수 있습니다. 이를 통해 빠르게 원하는 상품을 찾아볼 수 있습니다.</a:t>
          </a:r>
          <a:endParaRPr lang="en-US" sz="1700" kern="1200"/>
        </a:p>
      </dsp:txBody>
      <dsp:txXfrm>
        <a:off x="0" y="1740641"/>
        <a:ext cx="10515600" cy="870055"/>
      </dsp:txXfrm>
    </dsp:sp>
    <dsp:sp modelId="{1D7B8BB7-1DC5-40A9-B78A-BBEBE73E52DD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2CC00-F2B1-4B41-B603-1210B251899A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프로모션 필터 기능: "1+1", "2+1", "카드행사", "덤증정" 등의 프로모션 필터 버튼을 제공하여 사용자는 원하는 행사 혜택을 선택하여 해당하는 상품들을 손쉽게 확인할 수 있습니다.</a:t>
          </a:r>
          <a:endParaRPr lang="en-US" sz="1700" kern="1200"/>
        </a:p>
      </dsp:txBody>
      <dsp:txXfrm>
        <a:off x="0" y="2610696"/>
        <a:ext cx="10515600" cy="870055"/>
      </dsp:txXfrm>
    </dsp:sp>
    <dsp:sp modelId="{DB2316F5-7913-417E-A81C-0A118888EB2E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AFB4E-F865-4153-BF24-0FD499F79663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행사확인</a:t>
          </a:r>
          <a:r>
            <a:rPr lang="en-US" sz="1700" kern="1200"/>
            <a:t>Form</a:t>
          </a:r>
          <a:r>
            <a:rPr lang="ko-KR" sz="1700" kern="1200"/>
            <a:t>을 통해 매장의 행사 일정, 할인 혜택 등을 알려주어 고객들은 매장의 이벤트에 참여할 수 있습니다. 이를 통해 고객들은 다양한 혜택을 받을 수 있고 매장의 이벤트에 활발하게 참여할 수 있습니다.</a:t>
          </a:r>
          <a:endParaRPr lang="en-US" sz="1700" kern="1200"/>
        </a:p>
      </dsp:txBody>
      <dsp:txXfrm>
        <a:off x="0" y="3480751"/>
        <a:ext cx="10515600" cy="8700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1653E-DAEE-43C0-8520-EDF6DC103781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8F111B-12C1-4AC9-A4D8-96239E1079E6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유통기한 목록 표시</a:t>
          </a:r>
          <a:r>
            <a:rPr lang="en-US" sz="1400" kern="1200"/>
            <a:t>:</a:t>
          </a:r>
          <a:r>
            <a:rPr lang="ko-KR" sz="1400" kern="1200"/>
            <a:t> </a:t>
          </a:r>
          <a:r>
            <a:rPr lang="en-US" sz="1400" kern="1200"/>
            <a:t>DB</a:t>
          </a:r>
          <a:r>
            <a:rPr lang="ko-KR" sz="1400" kern="1200"/>
            <a:t>를 통해 가져온 유통기한 정보를 기반으로 상품들의 유통기한을 목록으로 표시합니다. 각 상품은 상품명</a:t>
          </a:r>
          <a:r>
            <a:rPr lang="en-US" sz="1400" kern="1200"/>
            <a:t>,</a:t>
          </a:r>
          <a:r>
            <a:rPr lang="ko-KR" sz="1400" kern="1200"/>
            <a:t> 날짜</a:t>
          </a:r>
          <a:r>
            <a:rPr lang="en-US" sz="1400" kern="1200"/>
            <a:t>,</a:t>
          </a:r>
          <a:r>
            <a:rPr lang="ko-KR" sz="1400" kern="1200"/>
            <a:t> 수량 등의 정보를 포함하고 있습니다.</a:t>
          </a:r>
          <a:endParaRPr lang="en-US" sz="1400" kern="1200"/>
        </a:p>
      </dsp:txBody>
      <dsp:txXfrm>
        <a:off x="0" y="2124"/>
        <a:ext cx="10515600" cy="724514"/>
      </dsp:txXfrm>
    </dsp:sp>
    <dsp:sp modelId="{07AF9DAF-0C85-4A9F-97B6-DDC9BB3F572A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5C23B7-D919-4F19-8441-CEB8BB08C251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상품 추가 기능: 사용자는 상품명, 날짜, 수량을 입력하여 유통기한 목록에 상품을 추가할 수 있습니다. 이를 통해 매장 내 상품들의 유통기한을 체크할 수 있습니다.</a:t>
          </a:r>
          <a:endParaRPr lang="en-US" sz="1400" kern="1200"/>
        </a:p>
      </dsp:txBody>
      <dsp:txXfrm>
        <a:off x="0" y="726639"/>
        <a:ext cx="10515600" cy="724514"/>
      </dsp:txXfrm>
    </dsp:sp>
    <dsp:sp modelId="{94A57B14-1685-4338-BE1A-7D0D46E3E43E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E39C2C-4498-4494-9F8C-118F8C7D0922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검색 기능: 사용자는 상품명을 검색하여 원하는 상품의 유통기한을 손쉽게 확인할 수 있습니다. 이를 통해 빠르게 원하는 상품의 유통기한을 알 수 있습니다.</a:t>
          </a:r>
          <a:endParaRPr lang="en-US" sz="1400" kern="1200"/>
        </a:p>
      </dsp:txBody>
      <dsp:txXfrm>
        <a:off x="0" y="1451154"/>
        <a:ext cx="10515600" cy="724514"/>
      </dsp:txXfrm>
    </dsp:sp>
    <dsp:sp modelId="{BE32826B-4556-4AB8-AF85-EE0A1F2CF1D5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7586D8-FC71-4FD3-B152-0CC9AEDD0E6E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필터 기능: "만료", "임박", "여유" 등의 필터 버튼을 제공하여 사용자는 특정 유통기한 날짜에 해당하는 상품들을 조회할 수 있습니다. 이를 통해 유통기한이 다가오는 상품들을 알림으로 표시하여 관리할 수 있습니다.</a:t>
          </a:r>
          <a:endParaRPr lang="en-US" sz="1400" kern="1200"/>
        </a:p>
      </dsp:txBody>
      <dsp:txXfrm>
        <a:off x="0" y="2175669"/>
        <a:ext cx="10515600" cy="724514"/>
      </dsp:txXfrm>
    </dsp:sp>
    <dsp:sp modelId="{2BAE7F1D-1BC1-4604-BD38-82CF10612C1C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C014007-D855-4881-95FE-2748F8277251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상품 삭제 기능: 유통기한이 이미 지난 상품들은 확인 후 삭제 버튼을 통해 목록에서 삭제할 수 있습니다. 이를 통해 상품의 유통기한 관리를 보다 효율적으로 할 수 있습니다.</a:t>
          </a:r>
          <a:endParaRPr lang="en-US" sz="1400" kern="1200"/>
        </a:p>
      </dsp:txBody>
      <dsp:txXfrm>
        <a:off x="0" y="2900183"/>
        <a:ext cx="10515600" cy="724514"/>
      </dsp:txXfrm>
    </dsp:sp>
    <dsp:sp modelId="{C16E77C9-37D8-4988-AB6E-59B9EF831CEE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7168AE-B6F7-4035-A035-2E53FF4BEA9B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유통기한확인</a:t>
          </a:r>
          <a:r>
            <a:rPr lang="en-US" sz="1400" kern="1200"/>
            <a:t>Form</a:t>
          </a:r>
          <a:r>
            <a:rPr lang="ko-KR" sz="1400" kern="1200"/>
            <a:t>을 통해 매장 내 상품들의 유통기한을 체크하고</a:t>
          </a:r>
          <a:r>
            <a:rPr lang="en-US" sz="1400" kern="1200"/>
            <a:t>,</a:t>
          </a:r>
          <a:r>
            <a:rPr lang="ko-KR" sz="1400" kern="1200"/>
            <a:t> 유통기한이 다가오는 상품들을 알림으로 표시하여 상품의 유통기한 관리를 보다 효율적으로 할 수 있습니다</a:t>
          </a:r>
          <a:r>
            <a:rPr lang="en-US" sz="1400" kern="1200"/>
            <a:t>.</a:t>
          </a:r>
          <a:r>
            <a:rPr lang="ko-KR" sz="1400" kern="1200"/>
            <a:t> 이를 통해 매장은 상품의 품질을 유지하고 손실을 최소화할 수 있습니다</a:t>
          </a:r>
          <a:r>
            <a:rPr lang="en-US" sz="1400" kern="1200"/>
            <a:t>.</a:t>
          </a:r>
        </a:p>
      </dsp:txBody>
      <dsp:txXfrm>
        <a:off x="0" y="3624698"/>
        <a:ext cx="10515600" cy="7245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1CE5E-6ED9-47B5-ABB0-4721C24C09C6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D2419-4F9A-4F85-917E-288EA253915E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b="1" kern="1200"/>
            <a:t>근무시간대 조회</a:t>
          </a:r>
          <a:r>
            <a:rPr lang="en-US" sz="1700" kern="1200"/>
            <a:t>:</a:t>
          </a:r>
          <a:r>
            <a:rPr lang="ko-KR" sz="1700" kern="1200"/>
            <a:t> 사용자는 자신의 근무시간대를 DB를 통해 조회할 수 있습니다</a:t>
          </a:r>
          <a:r>
            <a:rPr lang="en-US" sz="1700" kern="1200"/>
            <a:t>.</a:t>
          </a:r>
          <a:r>
            <a:rPr lang="ko-KR" sz="1700" kern="1200"/>
            <a:t> 이를 통해 정확한 근무시간대 정보를 확인할 수 있습니다</a:t>
          </a:r>
          <a:r>
            <a:rPr lang="en-US" sz="1700" kern="1200"/>
            <a:t>.</a:t>
          </a:r>
        </a:p>
      </dsp:txBody>
      <dsp:txXfrm>
        <a:off x="0" y="531"/>
        <a:ext cx="10515600" cy="870055"/>
      </dsp:txXfrm>
    </dsp:sp>
    <dsp:sp modelId="{242E2FFE-8B53-4442-A8DE-1DC45C7F599D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E80146-9B3D-47D0-88A8-304F44D08BA3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b="1" kern="1200"/>
            <a:t>이번달 근무일수 확인</a:t>
          </a:r>
          <a:r>
            <a:rPr lang="en-US" sz="1700" kern="1200"/>
            <a:t>:</a:t>
          </a:r>
          <a:r>
            <a:rPr lang="ko-KR" sz="1700" kern="1200"/>
            <a:t> 급여 계산을 위해 오늘의 날짜를 기준으로 이번달의 근무일수를 자동으로 계산합니다. 이를 통해 정확한 급여 계산을 할 수 있습니다.</a:t>
          </a:r>
          <a:endParaRPr lang="en-US" sz="1700" kern="1200"/>
        </a:p>
      </dsp:txBody>
      <dsp:txXfrm>
        <a:off x="0" y="870586"/>
        <a:ext cx="10515600" cy="870055"/>
      </dsp:txXfrm>
    </dsp:sp>
    <dsp:sp modelId="{A731CFE1-0A47-4408-9CF0-3C68FBD5938B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58DAF-97AA-429C-AE4C-4B4847735B6B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b="1" kern="1200"/>
            <a:t>시급에 따른 월급 계산</a:t>
          </a:r>
          <a:r>
            <a:rPr lang="ko-KR" sz="1700" kern="1200"/>
            <a:t>: 급여 계산기는 이번달의 근무일수와 시급을 고려하여 근무자의 월급을 자동으로 계산합니다. 이를 통해 근무자는 정확한 급여를 받을 수 있습니다.</a:t>
          </a:r>
          <a:endParaRPr lang="en-US" sz="1700" kern="1200"/>
        </a:p>
      </dsp:txBody>
      <dsp:txXfrm>
        <a:off x="0" y="1740641"/>
        <a:ext cx="10515600" cy="870055"/>
      </dsp:txXfrm>
    </dsp:sp>
    <dsp:sp modelId="{05EF79EE-9802-4513-A247-1C92E38D6D42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5AD1F-71EE-4C48-B195-D62E4C06224A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b="1" kern="1200"/>
            <a:t>급여 정보 확인</a:t>
          </a:r>
          <a:r>
            <a:rPr lang="en-US" sz="1700" kern="1200"/>
            <a:t>:</a:t>
          </a:r>
          <a:r>
            <a:rPr lang="ko-KR" sz="1700" kern="1200"/>
            <a:t> 근무자들은 자신의 급여 정보를 확인할 수 있습니다</a:t>
          </a:r>
          <a:r>
            <a:rPr lang="en-US" sz="1700" kern="1200"/>
            <a:t>.</a:t>
          </a:r>
          <a:r>
            <a:rPr lang="ko-KR" sz="1700" kern="1200"/>
            <a:t> 이를 통해 정확한 급여를 받았는지 확인할 수 있습니다</a:t>
          </a:r>
          <a:r>
            <a:rPr lang="en-US" sz="1700" kern="1200"/>
            <a:t>.</a:t>
          </a:r>
        </a:p>
      </dsp:txBody>
      <dsp:txXfrm>
        <a:off x="0" y="2610696"/>
        <a:ext cx="10515600" cy="870055"/>
      </dsp:txXfrm>
    </dsp:sp>
    <dsp:sp modelId="{690AF471-58BA-4C0A-B221-76B14556F462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AFAA7-B497-4E84-BC9A-17E15373CD15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급여 계산기를 통해 근무자들은 자신의 근무시간과 시급을 입력하여 정확한 급여를 계산받을 수 있습니다</a:t>
          </a:r>
          <a:r>
            <a:rPr lang="en-US" sz="1700" kern="1200"/>
            <a:t>.</a:t>
          </a:r>
          <a:r>
            <a:rPr lang="ko-KR" sz="1700" kern="1200"/>
            <a:t> 이를 통해 공정한 급여 지급이 이루어지고</a:t>
          </a:r>
          <a:r>
            <a:rPr lang="en-US" sz="1700" kern="1200"/>
            <a:t>,</a:t>
          </a:r>
          <a:r>
            <a:rPr lang="ko-KR" sz="1700" kern="1200"/>
            <a:t> 근무자들은 자신의 노고에 상응하는 보상을 받을 수 있습니다.</a:t>
          </a:r>
          <a:endParaRPr lang="en-US" sz="1700" kern="1200"/>
        </a:p>
      </dsp:txBody>
      <dsp:txXfrm>
        <a:off x="0" y="3480751"/>
        <a:ext cx="10515600" cy="8700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6B767-F9BD-405A-BF25-4F1ED7C81DFB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33D2D-D844-4692-8698-BDFD00FB9CEF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b="1" kern="1200"/>
            <a:t>개인 정보 업데이트</a:t>
          </a:r>
          <a:r>
            <a:rPr lang="en-US" sz="1600" kern="1200"/>
            <a:t>:</a:t>
          </a:r>
          <a:r>
            <a:rPr lang="ko-KR" sz="1600" kern="1200"/>
            <a:t> 매장 직원들은 개인 정보를 업데이트할 수 있습니다</a:t>
          </a:r>
          <a:r>
            <a:rPr lang="en-US" sz="1600" kern="1200"/>
            <a:t>.</a:t>
          </a:r>
          <a:r>
            <a:rPr lang="ko-KR" sz="1600" kern="1200"/>
            <a:t> 이를 통해 변경된 주소</a:t>
          </a:r>
          <a:r>
            <a:rPr lang="en-US" sz="1600" kern="1200"/>
            <a:t>,</a:t>
          </a:r>
          <a:r>
            <a:rPr lang="ko-KR" sz="1600" kern="1200"/>
            <a:t> 전화번호</a:t>
          </a:r>
          <a:r>
            <a:rPr lang="en-US" sz="1600" kern="1200"/>
            <a:t>,</a:t>
          </a:r>
          <a:r>
            <a:rPr lang="ko-KR" sz="1600" kern="1200"/>
            <a:t> 이메일 등의 정보를 최신 상태로 유지할 수 있습니다</a:t>
          </a:r>
          <a:r>
            <a:rPr lang="en-US" sz="1600" kern="1200"/>
            <a:t>.</a:t>
          </a:r>
        </a:p>
      </dsp:txBody>
      <dsp:txXfrm>
        <a:off x="0" y="531"/>
        <a:ext cx="10515600" cy="870055"/>
      </dsp:txXfrm>
    </dsp:sp>
    <dsp:sp modelId="{FEA44FD8-5C3E-4BBB-9524-766F0B2E40CC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6B436-8025-4385-A94E-68D60D2D5B5C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b="1" kern="1200"/>
            <a:t>계정 정보 변경</a:t>
          </a:r>
          <a:r>
            <a:rPr lang="en-US" sz="1600" kern="1200"/>
            <a:t>:</a:t>
          </a:r>
          <a:r>
            <a:rPr lang="ko-KR" sz="1600" kern="1200"/>
            <a:t> 직원들은 계정 정보를 변경할 수 있습니다</a:t>
          </a:r>
          <a:r>
            <a:rPr lang="en-US" sz="1600" kern="1200"/>
            <a:t>.</a:t>
          </a:r>
          <a:r>
            <a:rPr lang="ko-KR" sz="1600" kern="1200"/>
            <a:t> 이를 통해 비밀번호 변경이나 계정명 변경 등의 작업을 수행할 수 있습니다</a:t>
          </a:r>
          <a:r>
            <a:rPr lang="en-US" sz="1600" kern="1200"/>
            <a:t>.</a:t>
          </a:r>
        </a:p>
      </dsp:txBody>
      <dsp:txXfrm>
        <a:off x="0" y="870586"/>
        <a:ext cx="10515600" cy="870055"/>
      </dsp:txXfrm>
    </dsp:sp>
    <dsp:sp modelId="{D7E7B2C1-57F4-4183-9FE3-483E72143EC7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8E718-6925-48A4-97E0-798E5C1DA176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b="1" kern="1200"/>
            <a:t>연락처 관리</a:t>
          </a:r>
          <a:r>
            <a:rPr lang="en-US" sz="1600" kern="1200"/>
            <a:t>:</a:t>
          </a:r>
          <a:r>
            <a:rPr lang="ko-KR" sz="1600" kern="1200"/>
            <a:t> 매장 관리자는 직원들의 연락처 정보를 관리할 수 있습니다</a:t>
          </a:r>
          <a:r>
            <a:rPr lang="en-US" sz="1600" kern="1200"/>
            <a:t>.</a:t>
          </a:r>
          <a:r>
            <a:rPr lang="ko-KR" sz="1600" kern="1200"/>
            <a:t> 이를 통해 필요한 경우 직원들과의 원활한 의사 소통이 가능합니다</a:t>
          </a:r>
          <a:r>
            <a:rPr lang="en-US" sz="1600" kern="1200"/>
            <a:t>.</a:t>
          </a:r>
        </a:p>
      </dsp:txBody>
      <dsp:txXfrm>
        <a:off x="0" y="1740641"/>
        <a:ext cx="10515600" cy="870055"/>
      </dsp:txXfrm>
    </dsp:sp>
    <dsp:sp modelId="{991C0142-3097-4180-AA26-FF3F1F753059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60C5E-0158-427C-85E9-997F41FAEA08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b="1" kern="1200"/>
            <a:t>권한 관리</a:t>
          </a:r>
          <a:r>
            <a:rPr lang="en-US" sz="1600" kern="1200"/>
            <a:t>:</a:t>
          </a:r>
          <a:r>
            <a:rPr lang="ko-KR" sz="1600" kern="1200"/>
            <a:t> 매장 관리자는 근무자들의 권한을 관리할 수 있습니다</a:t>
          </a:r>
          <a:r>
            <a:rPr lang="en-US" sz="1600" kern="1200"/>
            <a:t>.</a:t>
          </a:r>
          <a:r>
            <a:rPr lang="ko-KR" sz="1600" kern="1200"/>
            <a:t> 이를 통해 접근 권한이 필요한 기능에 대해 적절한 권한을 설정할 수 있습니다</a:t>
          </a:r>
          <a:r>
            <a:rPr lang="en-US" sz="1600" kern="1200"/>
            <a:t>.</a:t>
          </a:r>
        </a:p>
      </dsp:txBody>
      <dsp:txXfrm>
        <a:off x="0" y="2610696"/>
        <a:ext cx="10515600" cy="870055"/>
      </dsp:txXfrm>
    </dsp:sp>
    <dsp:sp modelId="{C2DE2507-66A3-4118-96CF-E5E65D9C6928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B4F86-62A9-4B14-BD84-0646CA7537A5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/>
            <a:t>근무자 정보 관리 기능을 통해 매장 내 직원들의 개인 정보와 연락처, 계정 정보를 쉽게 관리할 수 있습니다. 이를 통해 매장 운영에 필요한 정보를 정확하게 유지하고</a:t>
          </a:r>
          <a:r>
            <a:rPr lang="en-US" sz="1600" kern="1200"/>
            <a:t>,</a:t>
          </a:r>
          <a:r>
            <a:rPr lang="ko-KR" sz="1600" kern="1200"/>
            <a:t> 직원들과의 소통과 협업을 원활하게 할 수 있습니다.</a:t>
          </a:r>
          <a:endParaRPr lang="en-US" sz="1600" kern="1200"/>
        </a:p>
      </dsp:txBody>
      <dsp:txXfrm>
        <a:off x="0" y="3480751"/>
        <a:ext cx="10515600" cy="87005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5D08D-AAE4-497A-8774-59E39C783CDB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0296C-AC47-4B3E-96E5-34126C9CC7EC}">
      <dsp:nvSpPr>
        <dsp:cNvPr id="0" name=""/>
        <dsp:cNvSpPr/>
      </dsp:nvSpPr>
      <dsp:spPr>
        <a:xfrm>
          <a:off x="0" y="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b="1" kern="1200"/>
            <a:t>상품 등록</a:t>
          </a:r>
          <a:r>
            <a:rPr lang="ko-KR" sz="1100" kern="1200"/>
            <a:t>: 상품명, 가격, 수량을 입력하여 상품을 등록할 수 있습니다. 담기 버튼을 클릭하면 상품이 등록되며, 판매 내역에 추가됩니다.</a:t>
          </a:r>
          <a:endParaRPr lang="en-US" sz="1100" kern="1200"/>
        </a:p>
      </dsp:txBody>
      <dsp:txXfrm>
        <a:off x="0" y="0"/>
        <a:ext cx="10515600" cy="543917"/>
      </dsp:txXfrm>
    </dsp:sp>
    <dsp:sp modelId="{290991D4-53A0-4089-A1F0-F9551E17442D}">
      <dsp:nvSpPr>
        <dsp:cNvPr id="0" name=""/>
        <dsp:cNvSpPr/>
      </dsp:nvSpPr>
      <dsp:spPr>
        <a:xfrm>
          <a:off x="0" y="5439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31B55-B8D9-482D-8BBA-4CEF2F383E4E}">
      <dsp:nvSpPr>
        <dsp:cNvPr id="0" name=""/>
        <dsp:cNvSpPr/>
      </dsp:nvSpPr>
      <dsp:spPr>
        <a:xfrm>
          <a:off x="0" y="543917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자주 팔리는 상품 등록: 자주 팔리는 상품들에 대해 아이템 버튼을 따로 생성하여 클릭하면 해당 상품이 자동으로 추가됩니다. 이를 통해 빠르고 편리하게 자주 팔리는 상품들을 등록할 수 있습니다.</a:t>
          </a:r>
          <a:endParaRPr lang="en-US" sz="1100" kern="1200"/>
        </a:p>
      </dsp:txBody>
      <dsp:txXfrm>
        <a:off x="0" y="543917"/>
        <a:ext cx="10515600" cy="543917"/>
      </dsp:txXfrm>
    </dsp:sp>
    <dsp:sp modelId="{17256D6E-9D06-4D26-8603-E5121FC35D40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B926C-42F6-4FAA-9F4E-5FE234797DB4}">
      <dsp:nvSpPr>
        <dsp:cNvPr id="0" name=""/>
        <dsp:cNvSpPr/>
      </dsp:nvSpPr>
      <dsp:spPr>
        <a:xfrm>
          <a:off x="0" y="1087834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b="1" kern="1200"/>
            <a:t>중복 상품 처리:</a:t>
          </a:r>
          <a:r>
            <a:rPr lang="ko-KR" sz="1100" kern="1200"/>
            <a:t> 이미 등록된 상품을 추가할 경우, 수량과 합계만 업데이트됩니다. 이를 통해 중복 상품을 효율적으로 처리할 수 있습니다.</a:t>
          </a:r>
          <a:endParaRPr lang="en-US" sz="1100" kern="1200"/>
        </a:p>
      </dsp:txBody>
      <dsp:txXfrm>
        <a:off x="0" y="1087834"/>
        <a:ext cx="10515600" cy="543917"/>
      </dsp:txXfrm>
    </dsp:sp>
    <dsp:sp modelId="{C94C8311-00C6-44DE-9566-75DC66E2DF48}">
      <dsp:nvSpPr>
        <dsp:cNvPr id="0" name=""/>
        <dsp:cNvSpPr/>
      </dsp:nvSpPr>
      <dsp:spPr>
        <a:xfrm>
          <a:off x="0" y="1631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56FD61-2A12-4D45-BCA1-6F88094E9427}">
      <dsp:nvSpPr>
        <dsp:cNvPr id="0" name=""/>
        <dsp:cNvSpPr/>
      </dsp:nvSpPr>
      <dsp:spPr>
        <a:xfrm>
          <a:off x="0" y="1631751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상품 수량 변경: 등록된 상품의 수량을 변경할 수 있습니다. 수량을 수정하면 합계가 자동으로 업데이트됩니다.</a:t>
          </a:r>
          <a:endParaRPr lang="en-US" sz="1100" kern="1200"/>
        </a:p>
      </dsp:txBody>
      <dsp:txXfrm>
        <a:off x="0" y="1631751"/>
        <a:ext cx="10515600" cy="543917"/>
      </dsp:txXfrm>
    </dsp:sp>
    <dsp:sp modelId="{40AFBC58-5210-49EA-AEA3-B04B0E829C15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52117-1DCE-42B7-9D26-A35CB899B18E}">
      <dsp:nvSpPr>
        <dsp:cNvPr id="0" name=""/>
        <dsp:cNvSpPr/>
      </dsp:nvSpPr>
      <dsp:spPr>
        <a:xfrm>
          <a:off x="0" y="2175669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b="1" kern="1200"/>
            <a:t>상품 제거</a:t>
          </a:r>
          <a:r>
            <a:rPr lang="ko-KR" sz="1100" kern="1200"/>
            <a:t>: 취소 버튼을 클릭하여 등록된 상품을 제거할 수 있습니다. 이를 통해 잘못 등록된 상품을 쉽게 제거할 수 있습니다.</a:t>
          </a:r>
          <a:endParaRPr lang="en-US" sz="1100" kern="1200"/>
        </a:p>
      </dsp:txBody>
      <dsp:txXfrm>
        <a:off x="0" y="2175669"/>
        <a:ext cx="10515600" cy="543917"/>
      </dsp:txXfrm>
    </dsp:sp>
    <dsp:sp modelId="{F2D7DEBA-6F75-4525-8C3D-1B6C17AECFD0}">
      <dsp:nvSpPr>
        <dsp:cNvPr id="0" name=""/>
        <dsp:cNvSpPr/>
      </dsp:nvSpPr>
      <dsp:spPr>
        <a:xfrm>
          <a:off x="0" y="2719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10C05-52A5-4107-B34A-5F3EB380BEBE}">
      <dsp:nvSpPr>
        <dsp:cNvPr id="0" name=""/>
        <dsp:cNvSpPr/>
      </dsp:nvSpPr>
      <dsp:spPr>
        <a:xfrm>
          <a:off x="0" y="2719586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지불할 가격 : 쇼핑리스트에 상품이 업데이트 될때마다 총합을 계산하여 값이 변경됩니다.</a:t>
          </a:r>
          <a:endParaRPr lang="en-US" sz="1100" kern="1200"/>
        </a:p>
      </dsp:txBody>
      <dsp:txXfrm>
        <a:off x="0" y="2719586"/>
        <a:ext cx="10515600" cy="543917"/>
      </dsp:txXfrm>
    </dsp:sp>
    <dsp:sp modelId="{B0386DAC-DD2A-4167-9731-65EC40A32A03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F301D-3CDC-4A93-88F5-074A77516928}">
      <dsp:nvSpPr>
        <dsp:cNvPr id="0" name=""/>
        <dsp:cNvSpPr/>
      </dsp:nvSpPr>
      <dsp:spPr>
        <a:xfrm>
          <a:off x="0" y="3263503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b="1" kern="1200"/>
            <a:t>결제</a:t>
          </a:r>
          <a:r>
            <a:rPr lang="ko-KR" sz="1100" kern="1200"/>
            <a:t>: 결제하기 버튼을 클릭하면 결제가 진행됩니다. 판매 내역 테이블에 판매 정보가 등록되며, 동시에 쇼핑리스트와 총합이 초기화됩니다.</a:t>
          </a:r>
          <a:endParaRPr lang="en-US" sz="1100" kern="1200"/>
        </a:p>
      </dsp:txBody>
      <dsp:txXfrm>
        <a:off x="0" y="3263503"/>
        <a:ext cx="10515600" cy="543917"/>
      </dsp:txXfrm>
    </dsp:sp>
    <dsp:sp modelId="{42AD9A2C-11D0-40A4-9D05-5826FDA4D417}">
      <dsp:nvSpPr>
        <dsp:cNvPr id="0" name=""/>
        <dsp:cNvSpPr/>
      </dsp:nvSpPr>
      <dsp:spPr>
        <a:xfrm>
          <a:off x="0" y="380742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038A9-34EC-4A59-A7C1-531A82DEC772}">
      <dsp:nvSpPr>
        <dsp:cNvPr id="0" name=""/>
        <dsp:cNvSpPr/>
      </dsp:nvSpPr>
      <dsp:spPr>
        <a:xfrm>
          <a:off x="0" y="380742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POS기 기능을 통해 매장 내에서 효율적이고 정확한 판매를 진행할 수 있습니다. 직원들은 간편하게 상품을 등록하고 제거하며, 결제 과정을 원활하게 처리할 수 있습니다. 또한 판매 내역을 정확하게 기록하여 매장 운영에 도움을 줍니다.</a:t>
          </a:r>
          <a:endParaRPr lang="en-US" sz="1100" kern="1200"/>
        </a:p>
      </dsp:txBody>
      <dsp:txXfrm>
        <a:off x="0" y="3807420"/>
        <a:ext cx="10515600" cy="543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84D6BB-C7B8-E9D1-B5A9-0AA44ADB7E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ko-KR" altLang="en-US" sz="5200">
                <a:solidFill>
                  <a:srgbClr val="FFFFFF"/>
                </a:solidFill>
                <a:ea typeface="맑은 고딕"/>
              </a:rPr>
              <a:t>"</a:t>
            </a:r>
            <a:r>
              <a:rPr lang="ko-KR" sz="5200">
                <a:solidFill>
                  <a:srgbClr val="FFFFFF"/>
                </a:solidFill>
                <a:ea typeface="+mj-lt"/>
                <a:cs typeface="+mj-lt"/>
              </a:rPr>
              <a:t>GS25ManagementApp</a:t>
            </a:r>
            <a:r>
              <a:rPr lang="ko-KR" altLang="en-US" sz="5200">
                <a:solidFill>
                  <a:srgbClr val="FFFFFF"/>
                </a:solidFill>
                <a:ea typeface="맑은 고딕"/>
              </a:rPr>
              <a:t>"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  <a:ea typeface="맑은 고딕"/>
              </a:rPr>
              <a:t>2019975070 한재훈</a:t>
            </a:r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4" name="그림 4" descr="로고이(가) 표시된 사진&#10;&#10;자동 생성된 설명">
            <a:extLst>
              <a:ext uri="{FF2B5EF4-FFF2-40B4-BE49-F238E27FC236}">
                <a16:creationId xmlns:a16="http://schemas.microsoft.com/office/drawing/2014/main" id="{610E19E5-45BA-A809-DDDE-A5CF2134A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929" y="176708"/>
            <a:ext cx="2743200" cy="64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백화점의 추상적인 흐릿한 배경">
            <a:extLst>
              <a:ext uri="{FF2B5EF4-FFF2-40B4-BE49-F238E27FC236}">
                <a16:creationId xmlns:a16="http://schemas.microsoft.com/office/drawing/2014/main" id="{AA31A401-6144-B519-0FA3-C02DA07C32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C441AF0-F796-335C-A182-6DB4B3DF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b="1">
                <a:solidFill>
                  <a:srgbClr val="FFFFFF"/>
                </a:solidFill>
                <a:ea typeface="+mj-lt"/>
                <a:cs typeface="+mj-lt"/>
              </a:rPr>
              <a:t>행사 확인 기능</a:t>
            </a:r>
            <a:endParaRPr lang="ko-KR" b="1">
              <a:solidFill>
                <a:srgbClr val="FFFFFF"/>
              </a:solidFill>
            </a:endParaRPr>
          </a:p>
        </p:txBody>
      </p:sp>
      <p:graphicFrame>
        <p:nvGraphicFramePr>
          <p:cNvPr id="11" name="내용 개체 틀 2">
            <a:extLst>
              <a:ext uri="{FF2B5EF4-FFF2-40B4-BE49-F238E27FC236}">
                <a16:creationId xmlns:a16="http://schemas.microsoft.com/office/drawing/2014/main" id="{5A7D379F-117A-40C1-4C45-86BC6AF7DA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937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0C2D5A-5715-8EF0-E08F-36CA042DC8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842" b="203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9828EEA-BCDF-28ED-825A-8EB27C38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b="1">
                <a:solidFill>
                  <a:srgbClr val="FFFFFF"/>
                </a:solidFill>
                <a:ea typeface="+mj-lt"/>
                <a:cs typeface="+mj-lt"/>
              </a:rPr>
              <a:t>유통기한 확인 기능</a:t>
            </a:r>
            <a:endParaRPr lang="ko-KR">
              <a:solidFill>
                <a:srgbClr val="FFFFFF"/>
              </a:solidFill>
            </a:endParaRPr>
          </a:p>
        </p:txBody>
      </p:sp>
      <p:graphicFrame>
        <p:nvGraphicFramePr>
          <p:cNvPr id="13" name="내용 개체 틀 2">
            <a:extLst>
              <a:ext uri="{FF2B5EF4-FFF2-40B4-BE49-F238E27FC236}">
                <a16:creationId xmlns:a16="http://schemas.microsoft.com/office/drawing/2014/main" id="{37E58F8D-5998-FCC8-D003-76FD6EAC0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6946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965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앤틱 금전 등록기 키">
            <a:extLst>
              <a:ext uri="{FF2B5EF4-FFF2-40B4-BE49-F238E27FC236}">
                <a16:creationId xmlns:a16="http://schemas.microsoft.com/office/drawing/2014/main" id="{CE0B9F2A-FF87-E1CF-A3D6-362F2D90FA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7221" r="-2" b="81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872A55B-9F44-9892-5A16-333446BA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b="1">
                <a:ea typeface="+mj-lt"/>
                <a:cs typeface="+mj-lt"/>
              </a:rPr>
              <a:t>급여 계산기 기능</a:t>
            </a:r>
            <a:endParaRPr lang="ko-KR" b="1"/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6AD2C4A3-78CF-98E0-1C77-E35603B72F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8770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알록달록한 종이의 드로잉">
            <a:extLst>
              <a:ext uri="{FF2B5EF4-FFF2-40B4-BE49-F238E27FC236}">
                <a16:creationId xmlns:a16="http://schemas.microsoft.com/office/drawing/2014/main" id="{9647696E-526F-E8C5-2728-51934067E8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010EA13-7E74-2E84-5AC7-9E932507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b="1">
                <a:solidFill>
                  <a:srgbClr val="FFFFFF"/>
                </a:solidFill>
                <a:ea typeface="+mj-lt"/>
                <a:cs typeface="+mj-lt"/>
              </a:rPr>
              <a:t>정보 관리 기능</a:t>
            </a:r>
            <a:endParaRPr lang="ko-KR" b="1">
              <a:solidFill>
                <a:srgbClr val="FFFFFF"/>
              </a:solidFill>
            </a:endParaRPr>
          </a:p>
        </p:txBody>
      </p:sp>
      <p:graphicFrame>
        <p:nvGraphicFramePr>
          <p:cNvPr id="16" name="내용 개체 틀 2">
            <a:extLst>
              <a:ext uri="{FF2B5EF4-FFF2-40B4-BE49-F238E27FC236}">
                <a16:creationId xmlns:a16="http://schemas.microsoft.com/office/drawing/2014/main" id="{640DB045-691E-F2DF-7D18-C8B934BE63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7807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테이블 위에 있는 학교용품들">
            <a:extLst>
              <a:ext uri="{FF2B5EF4-FFF2-40B4-BE49-F238E27FC236}">
                <a16:creationId xmlns:a16="http://schemas.microsoft.com/office/drawing/2014/main" id="{CC9220FB-0A94-9D5A-E8D4-4A75FC272F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B119E4E-9DCF-DC89-9A6E-43D4AAB1D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b="1">
                <a:solidFill>
                  <a:srgbClr val="FFFFFF"/>
                </a:solidFill>
                <a:ea typeface="+mj-lt"/>
                <a:cs typeface="+mj-lt"/>
              </a:rPr>
              <a:t>POS 기능</a:t>
            </a:r>
            <a:endParaRPr lang="ko-KR" b="1">
              <a:solidFill>
                <a:srgbClr val="FFFFFF"/>
              </a:solidFill>
            </a:endParaRPr>
          </a:p>
        </p:txBody>
      </p:sp>
      <p:graphicFrame>
        <p:nvGraphicFramePr>
          <p:cNvPr id="28" name="내용 개체 틀 2">
            <a:extLst>
              <a:ext uri="{FF2B5EF4-FFF2-40B4-BE49-F238E27FC236}">
                <a16:creationId xmlns:a16="http://schemas.microsoft.com/office/drawing/2014/main" id="{E8EE185C-3374-0714-C196-C80AB1DBF2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6407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3" descr="문서의 그래프와 펜">
            <a:extLst>
              <a:ext uri="{FF2B5EF4-FFF2-40B4-BE49-F238E27FC236}">
                <a16:creationId xmlns:a16="http://schemas.microsoft.com/office/drawing/2014/main" id="{1C0BDC2F-ED88-69DA-1159-5DD60B98C6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983" r="-2" b="146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46E2BB3-8AC9-3526-7142-E848FDB43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b="1">
                <a:ea typeface="+mj-lt"/>
                <a:cs typeface="+mj-lt"/>
              </a:rPr>
              <a:t>판매 내역 기능</a:t>
            </a:r>
            <a:endParaRPr lang="ko-KR"/>
          </a:p>
        </p:txBody>
      </p:sp>
      <p:graphicFrame>
        <p:nvGraphicFramePr>
          <p:cNvPr id="22" name="내용 개체 틀 2">
            <a:extLst>
              <a:ext uri="{FF2B5EF4-FFF2-40B4-BE49-F238E27FC236}">
                <a16:creationId xmlns:a16="http://schemas.microsoft.com/office/drawing/2014/main" id="{79611254-739A-8087-F2D4-F59012689F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6095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8ECEAE-8418-BF4B-B6D5-940021F6B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>
            <a:normAutofit/>
          </a:bodyPr>
          <a:lstStyle/>
          <a:p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사용된 기술 및 도구</a:t>
            </a:r>
            <a:endParaRPr lang="ko-KR">
              <a:solidFill>
                <a:schemeClr val="bg1"/>
              </a:solidFill>
            </a:endParaRPr>
          </a:p>
        </p:txBody>
      </p:sp>
      <p:pic>
        <p:nvPicPr>
          <p:cNvPr id="5" name="Picture 4" descr="파란색 블록 및 네트워크 기술 배경">
            <a:extLst>
              <a:ext uri="{FF2B5EF4-FFF2-40B4-BE49-F238E27FC236}">
                <a16:creationId xmlns:a16="http://schemas.microsoft.com/office/drawing/2014/main" id="{FDB781D6-53C2-D92F-D428-963DA4BB3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48" r="38451" b="-2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5AE95-CC3A-498C-1E13-225A3BD56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sz="1500">
                <a:solidFill>
                  <a:schemeClr val="bg1"/>
                </a:solidFill>
                <a:ea typeface="+mn-lt"/>
                <a:cs typeface="+mn-lt"/>
              </a:rPr>
              <a:t>프로그래밍 언어: 주로 C# (C Sharp) 언어를 사용하여 Windows Forms 애플리케이션을 개발하였습니다.</a:t>
            </a:r>
            <a:endParaRPr lang="ko-KR" altLang="en-US" sz="1500">
              <a:solidFill>
                <a:schemeClr val="bg1"/>
              </a:solidFill>
              <a:ea typeface="맑은 고딕"/>
            </a:endParaRPr>
          </a:p>
          <a:p>
            <a:r>
              <a:rPr lang="ko-KR" sz="1500">
                <a:solidFill>
                  <a:schemeClr val="bg1"/>
                </a:solidFill>
                <a:ea typeface="+mn-lt"/>
                <a:cs typeface="+mn-lt"/>
              </a:rPr>
              <a:t>데이터베이스: 데이터의 영구 저장 및 조회를 위해 관계형 데이터베이스 시스템인 MySQL을 활용하였습니다.</a:t>
            </a:r>
            <a:endParaRPr lang="ko-KR" altLang="en-US" sz="1500">
              <a:solidFill>
                <a:schemeClr val="bg1"/>
              </a:solidFill>
              <a:ea typeface="맑은 고딕"/>
            </a:endParaRPr>
          </a:p>
          <a:p>
            <a:r>
              <a:rPr lang="ko-KR" sz="1500">
                <a:solidFill>
                  <a:schemeClr val="bg1"/>
                </a:solidFill>
                <a:ea typeface="+mn-lt"/>
                <a:cs typeface="+mn-lt"/>
              </a:rPr>
              <a:t>개발 환경 및 IDE: Microsoft Visual Studio 등의 통합 개발 환경(IDE)을 사용하여 C# 언어로 애플리케이션을 </a:t>
            </a:r>
            <a:r>
              <a:rPr lang="ko-KR" altLang="en-US" sz="1500">
                <a:solidFill>
                  <a:schemeClr val="bg1"/>
                </a:solidFill>
                <a:ea typeface="+mn-lt"/>
                <a:cs typeface="+mn-lt"/>
              </a:rPr>
              <a:t>개발하였습니다</a:t>
            </a:r>
            <a:r>
              <a:rPr lang="en-US" altLang="ko-KR" sz="1500">
                <a:solidFill>
                  <a:schemeClr val="bg1"/>
                </a:solidFill>
                <a:ea typeface="+mn-lt"/>
                <a:cs typeface="+mn-lt"/>
              </a:rPr>
              <a:t>. </a:t>
            </a:r>
            <a:endParaRPr lang="ko-KR" sz="1500">
              <a:solidFill>
                <a:schemeClr val="bg1"/>
              </a:solidFill>
              <a:ea typeface="맑은 고딕"/>
            </a:endParaRPr>
          </a:p>
          <a:p>
            <a:r>
              <a:rPr lang="ko-KR" sz="1500">
                <a:solidFill>
                  <a:schemeClr val="bg1"/>
                </a:solidFill>
                <a:ea typeface="+mn-lt"/>
                <a:cs typeface="+mn-lt"/>
              </a:rPr>
              <a:t>GUI 디자인: Windows Forms 라이브러리를 사용하여 사용자 인터페이스(UI)를 구성했습니다</a:t>
            </a:r>
            <a:r>
              <a:rPr lang="en-US" altLang="ko-KR" sz="1500">
                <a:solidFill>
                  <a:schemeClr val="bg1"/>
                </a:solidFill>
                <a:ea typeface="+mn-lt"/>
                <a:cs typeface="+mn-lt"/>
              </a:rPr>
              <a:t>.</a:t>
            </a:r>
            <a:r>
              <a:rPr lang="ko-KR" altLang="en-US" sz="1500">
                <a:solidFill>
                  <a:schemeClr val="bg1"/>
                </a:solidFill>
                <a:ea typeface="+mn-lt"/>
                <a:cs typeface="+mn-lt"/>
              </a:rPr>
              <a:t> </a:t>
            </a:r>
          </a:p>
          <a:p>
            <a:r>
              <a:rPr lang="ko-KR" sz="1500">
                <a:solidFill>
                  <a:schemeClr val="bg1"/>
                </a:solidFill>
                <a:ea typeface="+mn-lt"/>
                <a:cs typeface="+mn-lt"/>
              </a:rPr>
              <a:t>외부 API: OpenWeatherMap API와 같은 외부 API를 활용하여 날씨 정보를 가져와 애플리케이션에 </a:t>
            </a:r>
            <a:r>
              <a:rPr lang="ko-KR" altLang="en-US" sz="1500">
                <a:solidFill>
                  <a:schemeClr val="bg1"/>
                </a:solidFill>
                <a:ea typeface="+mn-lt"/>
                <a:cs typeface="+mn-lt"/>
              </a:rPr>
              <a:t>표시하였습니다</a:t>
            </a:r>
            <a:r>
              <a:rPr lang="ko-KR" sz="1500">
                <a:solidFill>
                  <a:schemeClr val="bg1"/>
                </a:solidFill>
                <a:ea typeface="+mn-lt"/>
                <a:cs typeface="+mn-lt"/>
              </a:rPr>
              <a:t>.</a:t>
            </a:r>
            <a:r>
              <a:rPr lang="ko-KR" altLang="en-US" sz="150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ko-KR" sz="1500">
              <a:solidFill>
                <a:schemeClr val="bg1"/>
              </a:solidFill>
              <a:ea typeface="맑은 고딕"/>
            </a:endParaRPr>
          </a:p>
          <a:p>
            <a:r>
              <a:rPr lang="ko-KR" sz="1500">
                <a:solidFill>
                  <a:schemeClr val="bg1"/>
                </a:solidFill>
                <a:ea typeface="+mn-lt"/>
                <a:cs typeface="+mn-lt"/>
              </a:rPr>
              <a:t>디자인 패턴: MVVM(Model-View-ViewModel) 디자인 패턴을 </a:t>
            </a:r>
            <a:r>
              <a:rPr lang="ko-KR" altLang="en-US" sz="1500">
                <a:solidFill>
                  <a:schemeClr val="bg1"/>
                </a:solidFill>
                <a:ea typeface="+mn-lt"/>
                <a:cs typeface="+mn-lt"/>
              </a:rPr>
              <a:t>적용하였습니다</a:t>
            </a:r>
            <a:r>
              <a:rPr lang="en-US" altLang="ko-KR" sz="1500">
                <a:solidFill>
                  <a:schemeClr val="bg1"/>
                </a:solidFill>
                <a:ea typeface="+mn-lt"/>
                <a:cs typeface="+mn-lt"/>
              </a:rPr>
              <a:t>.</a:t>
            </a:r>
            <a:r>
              <a:rPr lang="ko-KR" altLang="en-US" sz="150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ko-KR" sz="1500">
              <a:solidFill>
                <a:schemeClr val="bg1"/>
              </a:solidFill>
              <a:ea typeface="맑은 고딕"/>
            </a:endParaRPr>
          </a:p>
          <a:p>
            <a:endParaRPr lang="ko-KR" altLang="en-US" sz="1500">
              <a:solidFill>
                <a:schemeClr val="bg1"/>
              </a:solidFill>
              <a:ea typeface="맑은 고딕"/>
            </a:endParaRPr>
          </a:p>
        </p:txBody>
      </p:sp>
      <p:grpSp>
        <p:nvGrpSpPr>
          <p:cNvPr id="25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6786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카메라 렌즈">
            <a:extLst>
              <a:ext uri="{FF2B5EF4-FFF2-40B4-BE49-F238E27FC236}">
                <a16:creationId xmlns:a16="http://schemas.microsoft.com/office/drawing/2014/main" id="{A75F4456-14F6-6BC5-8788-2E0872A2B4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222" r="-2" b="938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9ECEFD-4F4B-74B0-F525-EA19EEB78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000">
                <a:solidFill>
                  <a:srgbClr val="FFFFFF"/>
                </a:solidFill>
              </a:rPr>
              <a:t>화면 예시</a:t>
            </a:r>
            <a:endParaRPr lang="en-US" altLang="ko-KR" sz="6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03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C96BA1-14BC-41E8-59CA-C404F4C0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err="1">
                <a:solidFill>
                  <a:srgbClr val="FFFFFF"/>
                </a:solidFill>
                <a:ea typeface="맑은 고딕"/>
              </a:rPr>
              <a:t>로그인폼</a:t>
            </a:r>
            <a:endParaRPr lang="en-US" altLang="ko-KR" sz="3600" kern="1200" err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5E24CD3-96BB-8884-A6EA-50338C964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9165" y="643466"/>
            <a:ext cx="399700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1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C96BA1-14BC-41E8-59CA-C404F4C0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err="1">
                <a:solidFill>
                  <a:srgbClr val="FFFFFF"/>
                </a:solidFill>
                <a:ea typeface="맑은 고딕"/>
              </a:rPr>
              <a:t>비밀번호</a:t>
            </a:r>
            <a:br>
              <a:rPr lang="en-US" altLang="ko-KR" sz="3600">
                <a:solidFill>
                  <a:srgbClr val="FFFFFF"/>
                </a:solidFill>
                <a:ea typeface="맑은 고딕"/>
              </a:rPr>
            </a:br>
            <a:r>
              <a:rPr lang="en-US" altLang="ko-KR" sz="3600" err="1">
                <a:solidFill>
                  <a:srgbClr val="FFFFFF"/>
                </a:solidFill>
                <a:ea typeface="맑은 고딕"/>
              </a:rPr>
              <a:t>찾기</a:t>
            </a:r>
            <a:endParaRPr lang="en-US" altLang="ko-KR" sz="3600" kern="1200" err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27DEAA1-A127-E2DC-C0E3-5C900F8A3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5502" y="2038397"/>
            <a:ext cx="3438525" cy="2476500"/>
          </a:xfrm>
        </p:spPr>
      </p:pic>
    </p:spTree>
    <p:extLst>
      <p:ext uri="{BB962C8B-B14F-4D97-AF65-F5344CB8AC3E}">
        <p14:creationId xmlns:p14="http://schemas.microsoft.com/office/powerpoint/2010/main" val="31228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빨간색 조각 한 개가 있는 흰색 퍼즐">
            <a:extLst>
              <a:ext uri="{FF2B5EF4-FFF2-40B4-BE49-F238E27FC236}">
                <a16:creationId xmlns:a16="http://schemas.microsoft.com/office/drawing/2014/main" id="{8631427C-A5F3-2B76-7D10-E0A6E4E9B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67" r="9520" b="-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4DE82E-B7E1-32ED-ADBA-EC7D7E6F8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ko-KR" altLang="en-US" sz="4000">
                <a:ea typeface="맑은 고딕"/>
              </a:rPr>
              <a:t>목차</a:t>
            </a:r>
            <a:endParaRPr lang="ko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C996C-CDF6-02BD-C483-520B0CE25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4061674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sz="2000" dirty="0">
                <a:ea typeface="+mn-lt"/>
                <a:cs typeface="+mn-lt"/>
              </a:rPr>
              <a:t>GS25ManagementApp의 목적과 목표 설명</a:t>
            </a:r>
            <a:endParaRPr lang="ko-KR" altLang="en-US" sz="2000" dirty="0">
              <a:ea typeface="맑은 고딕" panose="020B0503020000020004" pitchFamily="34" charset="-127"/>
              <a:cs typeface="+mn-lt"/>
            </a:endParaRPr>
          </a:p>
          <a:p>
            <a:r>
              <a:rPr lang="ko-KR" sz="2000" dirty="0">
                <a:ea typeface="+mn-lt"/>
                <a:cs typeface="+mn-lt"/>
              </a:rPr>
              <a:t>GS25ManagementApp의 </a:t>
            </a:r>
            <a:r>
              <a:rPr lang="ko-KR" altLang="en-US" sz="2000" dirty="0">
                <a:ea typeface="+mn-lt"/>
                <a:cs typeface="+mn-lt"/>
              </a:rPr>
              <a:t>기능 소개</a:t>
            </a:r>
          </a:p>
          <a:p>
            <a:r>
              <a:rPr lang="ko-KR" sz="2000" dirty="0">
                <a:ea typeface="+mn-lt"/>
                <a:cs typeface="+mn-lt"/>
              </a:rPr>
              <a:t>사용된 기술 및 도구</a:t>
            </a:r>
          </a:p>
          <a:p>
            <a:r>
              <a:rPr lang="ko-KR" altLang="en-US" sz="2000" dirty="0">
                <a:ea typeface="+mn-lt"/>
                <a:cs typeface="+mn-lt"/>
              </a:rPr>
              <a:t>화면 예시</a:t>
            </a:r>
          </a:p>
          <a:p>
            <a:r>
              <a:rPr lang="ko-KR" sz="2000" dirty="0">
                <a:ea typeface="+mn-lt"/>
                <a:cs typeface="+mn-lt"/>
              </a:rPr>
              <a:t>프로그램 확장 가능성</a:t>
            </a:r>
          </a:p>
          <a:p>
            <a:r>
              <a:rPr lang="ko-KR" altLang="en-US" sz="2000" dirty="0">
                <a:ea typeface="+mn-lt"/>
                <a:cs typeface="+mn-lt"/>
              </a:rPr>
              <a:t>참고 코드</a:t>
            </a:r>
          </a:p>
        </p:txBody>
      </p:sp>
    </p:spTree>
    <p:extLst>
      <p:ext uri="{BB962C8B-B14F-4D97-AF65-F5344CB8AC3E}">
        <p14:creationId xmlns:p14="http://schemas.microsoft.com/office/powerpoint/2010/main" val="2539727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C96BA1-14BC-41E8-59CA-C404F4C0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err="1">
                <a:solidFill>
                  <a:srgbClr val="FFFFFF"/>
                </a:solidFill>
                <a:ea typeface="맑은 고딕"/>
              </a:rPr>
              <a:t>회원가입</a:t>
            </a:r>
            <a:br>
              <a:rPr lang="en-US" altLang="ko-KR" sz="3600">
                <a:solidFill>
                  <a:srgbClr val="FFFFFF"/>
                </a:solidFill>
                <a:ea typeface="맑은 고딕"/>
              </a:rPr>
            </a:br>
            <a:r>
              <a:rPr lang="en-US" altLang="ko-KR" sz="3600">
                <a:solidFill>
                  <a:srgbClr val="FFFFFF"/>
                </a:solidFill>
                <a:ea typeface="맑은 고딕"/>
              </a:rPr>
              <a:t>&amp;</a:t>
            </a:r>
            <a:br>
              <a:rPr lang="en-US" altLang="ko-KR" sz="3600">
                <a:solidFill>
                  <a:srgbClr val="FFFFFF"/>
                </a:solidFill>
                <a:ea typeface="맑은 고딕"/>
              </a:rPr>
            </a:br>
            <a:r>
              <a:rPr lang="en-US" altLang="ko-KR" sz="3600" err="1">
                <a:solidFill>
                  <a:srgbClr val="FFFFFF"/>
                </a:solidFill>
                <a:ea typeface="맑은 고딕"/>
              </a:rPr>
              <a:t>정보수정</a:t>
            </a:r>
            <a:endParaRPr lang="en-US" altLang="ko-KR" sz="3600" kern="1200" err="1">
              <a:solidFill>
                <a:srgbClr val="FFFFFF"/>
              </a:solidFill>
              <a:latin typeface="+mj-lt"/>
              <a:ea typeface="맑은 고딕"/>
            </a:endParaRP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C2169685-4DCF-BDBB-E701-B8DA0C5B6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2837" y="1168213"/>
            <a:ext cx="3370443" cy="4351338"/>
          </a:xfr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1C82A0F5-2D10-2681-AB45-EC4FFE069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282" y="1175411"/>
            <a:ext cx="3258670" cy="435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30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96BA1-14BC-41E8-59CA-C404F4C0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000">
                <a:ea typeface="맑은 고딕"/>
              </a:rPr>
              <a:t>메인 화면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BBD4C9B2-1EFE-EE87-A61A-7A2A74C19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71" r="1" b="804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127631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96BA1-14BC-41E8-59CA-C404F4C0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>
                <a:ea typeface="맑은 고딕"/>
              </a:rPr>
              <a:t>근무 체크 리스트</a:t>
            </a:r>
            <a:endParaRPr lang="ko-KR" altLang="en-US" sz="3200"/>
          </a:p>
        </p:txBody>
      </p:sp>
      <p:pic>
        <p:nvPicPr>
          <p:cNvPr id="5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34927595-7710-1986-487F-F6A3A8A84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415" r="1" b="8155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855350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96BA1-14BC-41E8-59CA-C404F4C0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>
                <a:ea typeface="맑은 고딕"/>
              </a:rPr>
              <a:t>전달 사항</a:t>
            </a:r>
            <a:endParaRPr lang="en-US" altLang="ko-KR" sz="3200"/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D0C4CAD-6C34-5506-EB01-1ABADA11B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764" r="1" b="4583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947798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96BA1-14BC-41E8-59CA-C404F4C0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>
                <a:ea typeface="맑은 고딕"/>
              </a:rPr>
              <a:t>근무 스케줄</a:t>
            </a:r>
            <a:endParaRPr lang="en-US" altLang="ko-KR" sz="3200"/>
          </a:p>
        </p:txBody>
      </p:sp>
      <p:pic>
        <p:nvPicPr>
          <p:cNvPr id="6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CF0AD6F4-AB34-3186-9693-6E7CC5369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466" r="1" b="4465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275443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96BA1-14BC-41E8-59CA-C404F4C0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>
                <a:ea typeface="맑은 고딕"/>
              </a:rPr>
              <a:t>행사 확인</a:t>
            </a:r>
            <a:endParaRPr lang="en-US" altLang="ko-KR" sz="3200"/>
          </a:p>
        </p:txBody>
      </p:sp>
      <p:pic>
        <p:nvPicPr>
          <p:cNvPr id="6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AF19763F-6FE1-5D28-99FA-C4C886185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808" r="1" b="4982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547670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96BA1-14BC-41E8-59CA-C404F4C0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>
                <a:ea typeface="맑은 고딕"/>
              </a:rPr>
              <a:t>유통기한 확인</a:t>
            </a:r>
            <a:endParaRPr lang="en-US" altLang="ko-KR" sz="3200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3E389891-08CE-B9DD-85A4-937D60EBF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443" r="1" b="11105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804226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96BA1-14BC-41E8-59CA-C404F4C0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/>
              <a:t>급여계산</a:t>
            </a:r>
          </a:p>
        </p:txBody>
      </p:sp>
      <p:pic>
        <p:nvPicPr>
          <p:cNvPr id="9" name="그림 9">
            <a:extLst>
              <a:ext uri="{FF2B5EF4-FFF2-40B4-BE49-F238E27FC236}">
                <a16:creationId xmlns:a16="http://schemas.microsoft.com/office/drawing/2014/main" id="{B3477047-0ADE-C819-7F0F-C326D8EC0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1496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257718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96BA1-14BC-41E8-59CA-C404F4C0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/>
              <a:t>정보 관리</a:t>
            </a:r>
            <a:endParaRPr lang="en-US" altLang="ko-KR" sz="3200"/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376F503-7838-81D0-707F-CA82803A0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188" r="1" b="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043587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96BA1-14BC-41E8-59CA-C404F4C0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err="1">
                <a:ea typeface="맑은 고딕"/>
              </a:rPr>
              <a:t>포스기</a:t>
            </a:r>
          </a:p>
        </p:txBody>
      </p:sp>
      <p:pic>
        <p:nvPicPr>
          <p:cNvPr id="5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AD393B67-605C-94AA-13E6-67A42F327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52" r="1" b="4782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935612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5D1B34-BB2C-A4C4-A8D9-CE49CF61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ko-KR" sz="3400">
                <a:latin typeface="Malgun Gothic"/>
                <a:ea typeface="Malgun Gothic"/>
              </a:rPr>
              <a:t>GS25ManagementApp의 목적과 목표 설명</a:t>
            </a:r>
            <a:endParaRPr lang="ko-KR" sz="3400"/>
          </a:p>
        </p:txBody>
      </p:sp>
      <p:pic>
        <p:nvPicPr>
          <p:cNvPr id="7" name="Picture 4" descr="옷장에 걸린 여러 색상의 셔츠">
            <a:extLst>
              <a:ext uri="{FF2B5EF4-FFF2-40B4-BE49-F238E27FC236}">
                <a16:creationId xmlns:a16="http://schemas.microsoft.com/office/drawing/2014/main" id="{53814DD1-0ED4-38B1-D35F-8C52071F7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77" b="7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84F8F-19F5-5D6C-BEEE-7B051E078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sz="1000">
                <a:ea typeface="+mn-lt"/>
                <a:cs typeface="+mn-lt"/>
              </a:rPr>
              <a:t>목적:</a:t>
            </a:r>
          </a:p>
          <a:p>
            <a:pPr lvl="1"/>
            <a:r>
              <a:rPr lang="ko-KR" altLang="en-US" sz="1000">
                <a:ea typeface="+mn-lt"/>
                <a:cs typeface="+mn-lt"/>
              </a:rPr>
              <a:t>근무 관리: GS25ManagementApp는 근무자의 편의기능을</a:t>
            </a:r>
            <a:r>
              <a:rPr lang="ko-KR" sz="1000">
                <a:ea typeface="+mn-lt"/>
                <a:cs typeface="+mn-lt"/>
              </a:rPr>
              <a:t> 제공하여 </a:t>
            </a:r>
            <a:r>
              <a:rPr lang="ko-KR" altLang="en-US" sz="1000">
                <a:ea typeface="+mn-lt"/>
                <a:cs typeface="+mn-lt"/>
              </a:rPr>
              <a:t>보다 편한 근무 환경을 제공합니다.</a:t>
            </a:r>
            <a:endParaRPr lang="ko-KR" altLang="en-US" sz="1000">
              <a:ea typeface="맑은 고딕" panose="020B0503020000020004" pitchFamily="34" charset="-127"/>
              <a:cs typeface="+mn-lt"/>
            </a:endParaRPr>
          </a:p>
          <a:p>
            <a:pPr lvl="1"/>
            <a:r>
              <a:rPr lang="ko-KR" sz="1000">
                <a:ea typeface="+mn-lt"/>
                <a:cs typeface="+mn-lt"/>
              </a:rPr>
              <a:t>판매 관리: 프로그램을 통해 상품 판매, 결제 처리, 영수증 출력 등의 작업을 자동화하고, 판매 기록을 정확하게 관리할 수 있습니다.</a:t>
            </a:r>
            <a:endParaRPr lang="ko-KR" sz="1000">
              <a:ea typeface="맑은 고딕"/>
            </a:endParaRPr>
          </a:p>
          <a:p>
            <a:r>
              <a:rPr lang="ko-KR" sz="1000">
                <a:ea typeface="+mn-lt"/>
                <a:cs typeface="+mn-lt"/>
              </a:rPr>
              <a:t>개요:</a:t>
            </a:r>
            <a:endParaRPr lang="ko-KR" sz="1000"/>
          </a:p>
          <a:p>
            <a:pPr lvl="1"/>
            <a:r>
              <a:rPr lang="ko-KR" sz="1000">
                <a:ea typeface="+mn-lt"/>
                <a:cs typeface="+mn-lt"/>
              </a:rPr>
              <a:t>GS25ManagementApp는 직관적이고 사용하기 쉬운 인터페이스를 제공합니다. 이를 통해 매장 직원들은 쉽고 빠르게 프로그램을 익힐 수 있으며, 업무 처리 시간을 단축시킬 수 있습니다.</a:t>
            </a:r>
            <a:endParaRPr lang="ko-KR" sz="1000"/>
          </a:p>
          <a:p>
            <a:pPr lvl="1"/>
            <a:r>
              <a:rPr lang="ko-KR" sz="1000">
                <a:ea typeface="+mn-lt"/>
                <a:cs typeface="+mn-lt"/>
              </a:rPr>
              <a:t>매출 및 재고</a:t>
            </a:r>
            <a:r>
              <a:rPr lang="ko-KR" altLang="en-US" sz="1000">
                <a:ea typeface="+mn-lt"/>
                <a:cs typeface="+mn-lt"/>
              </a:rPr>
              <a:t> 행사</a:t>
            </a:r>
            <a:r>
              <a:rPr lang="ko-KR" sz="1000">
                <a:ea typeface="+mn-lt"/>
                <a:cs typeface="+mn-lt"/>
              </a:rPr>
              <a:t> 데이터를 실시간으로 관리하므로, 매장 운영 상황을 신속하게 파악할 수 있습니다. 이를 통해 효율적인 비즈니스 의사 결정을 할 수 있고, 재고 부족이나 매출 트렌드 등의 정보를 빠르게 확인할 수 있습니다.</a:t>
            </a:r>
            <a:endParaRPr lang="ko-KR" sz="1000"/>
          </a:p>
          <a:p>
            <a:pPr lvl="1"/>
            <a:r>
              <a:rPr lang="ko-KR" sz="1000">
                <a:ea typeface="+mn-lt"/>
                <a:cs typeface="+mn-lt"/>
              </a:rPr>
              <a:t>프로그램은 상품 판매 및 결제 프로세스를 자동화하므로, 인적 오류를 최소화하고 정확한 데이터를 기반으로 판매 기록을 관리할 수 있습니다.</a:t>
            </a:r>
            <a:endParaRPr lang="ko-KR" sz="1000"/>
          </a:p>
          <a:p>
            <a:pPr lvl="1"/>
            <a:r>
              <a:rPr lang="ko-KR" sz="1000">
                <a:ea typeface="+mn-lt"/>
                <a:cs typeface="+mn-lt"/>
              </a:rPr>
              <a:t>매장 직원은 자신의 </a:t>
            </a:r>
            <a:r>
              <a:rPr lang="ko-KR" altLang="en-US" sz="1000">
                <a:ea typeface="+mn-lt"/>
                <a:cs typeface="+mn-lt"/>
              </a:rPr>
              <a:t>근무시간 근무자들 과의 커뮤니케이션을 APP 을 통해 더 원활하게 할 수 있습니다.</a:t>
            </a:r>
            <a:r>
              <a:rPr lang="en-US" altLang="ko-KR" sz="1000">
                <a:ea typeface="+mn-lt"/>
                <a:cs typeface="+mn-lt"/>
              </a:rPr>
              <a:t>.</a:t>
            </a:r>
            <a:endParaRPr lang="ko-KR" sz="1000">
              <a:ea typeface="맑은 고딕"/>
            </a:endParaRPr>
          </a:p>
          <a:p>
            <a:pPr marL="0" indent="0">
              <a:buNone/>
            </a:pPr>
            <a:br>
              <a:rPr lang="ko-KR" altLang="en-US" sz="1000">
                <a:ea typeface="맑은 고딕"/>
              </a:rPr>
            </a:br>
            <a:endParaRPr lang="ko-KR" altLang="en-US" sz="1000">
              <a:ea typeface="맑은 고딕"/>
            </a:endParaRPr>
          </a:p>
          <a:p>
            <a:endParaRPr lang="ko-KR" altLang="en-US" sz="10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87705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96BA1-14BC-41E8-59CA-C404F4C0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>
                <a:ea typeface="맑은 고딕"/>
              </a:rPr>
              <a:t>판매 내역</a:t>
            </a:r>
            <a:endParaRPr lang="en-US" altLang="ko-KR" sz="3200"/>
          </a:p>
        </p:txBody>
      </p:sp>
      <p:pic>
        <p:nvPicPr>
          <p:cNvPr id="5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B0EE078D-CF67-BF45-FF55-8F51F932D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398" r="1" b="12105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564175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F48119-8716-8B59-7C22-F920695A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ko-KR" b="1">
                <a:solidFill>
                  <a:srgbClr val="FFFFFF"/>
                </a:solidFill>
                <a:latin typeface="Malgun Gothic"/>
                <a:ea typeface="Malgun Gothic"/>
              </a:rPr>
              <a:t>프로그램 확장 가능성</a:t>
            </a:r>
            <a:endParaRPr lang="ko-KR" b="1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55F85A79-3DDF-2C08-A8BD-702DA366A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601257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383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BD6A8-E5BA-7829-08F0-160E8ACC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참고 소스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7A9B3-178B-CFC6-C777-F587EEDD5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원본 소스는 따로 없고 </a:t>
            </a:r>
            <a:r>
              <a:rPr lang="ko-KR" altLang="en-US" dirty="0" err="1">
                <a:ea typeface="맑은 고딕"/>
              </a:rPr>
              <a:t>oven을</a:t>
            </a:r>
            <a:r>
              <a:rPr lang="ko-KR" altLang="en-US" dirty="0">
                <a:ea typeface="맑은 고딕"/>
              </a:rPr>
              <a:t> 통해 작성한 프로토타입을 기반으로 만들었기에, 프로젝트에 있는 급여계산기를 엄청 간단하게 구현한 코드만 올리겠습니다.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BC57B4D-3C50-9FCD-3F6D-1BA1F0C29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386" y="3481668"/>
            <a:ext cx="4267760" cy="227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45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BD6A8-E5BA-7829-08F0-160E8ACC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코드</a:t>
            </a:r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486FA78-E7EB-830A-F633-7A6C57318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511" y="1717535"/>
            <a:ext cx="4216213" cy="4343400"/>
          </a:xfrm>
        </p:spPr>
      </p:pic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E9B0FA6-BEEF-EAC0-9719-ECD5C9166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714643"/>
            <a:ext cx="5641788" cy="415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84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>
            <a:extLst>
              <a:ext uri="{FF2B5EF4-FFF2-40B4-BE49-F238E27FC236}">
                <a16:creationId xmlns:a16="http://schemas.microsoft.com/office/drawing/2014/main" id="{12C99F24-99F4-9C3B-3D4A-F77A64DF7C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26057" b="6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A5BD6A8-E5BA-7829-08F0-160E8ACC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>
                <a:ea typeface="맑은 고딕"/>
              </a:rPr>
              <a:t>Git Hub 주소 &amp; 프로토 타입</a:t>
            </a:r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ECE95ED5-2FB5-10AC-888C-52E17DBE4C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1000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567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이진 숫자와 청사진이 포함된 CPU">
            <a:extLst>
              <a:ext uri="{FF2B5EF4-FFF2-40B4-BE49-F238E27FC236}">
                <a16:creationId xmlns:a16="http://schemas.microsoft.com/office/drawing/2014/main" id="{F9A41D3C-D0B8-CE82-42EC-595E0E4524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4ED6DD-5D01-009C-6797-FD1FB7AB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200">
                <a:solidFill>
                  <a:srgbClr val="FFFFFF"/>
                </a:solidFill>
              </a:rPr>
              <a:t>GS25ManagementApp</a:t>
            </a:r>
            <a:r>
              <a:rPr lang="ko-KR" altLang="en-US" sz="4200">
                <a:solidFill>
                  <a:srgbClr val="FFFFFF"/>
                </a:solidFill>
              </a:rPr>
              <a:t>의 기능 소개</a:t>
            </a:r>
            <a:endParaRPr lang="en-US" altLang="ko-KR" sz="4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558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" descr="노란색 배경의 느낌표">
            <a:extLst>
              <a:ext uri="{FF2B5EF4-FFF2-40B4-BE49-F238E27FC236}">
                <a16:creationId xmlns:a16="http://schemas.microsoft.com/office/drawing/2014/main" id="{379BCF96-C132-E8BF-2844-D7EDF400C9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4C50590-B448-67A3-178E-66C4E4D0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ko-KR">
                <a:solidFill>
                  <a:srgbClr val="FFFFFF"/>
                </a:solidFill>
                <a:ea typeface="+mj-lt"/>
                <a:cs typeface="+mj-lt"/>
              </a:rPr>
              <a:t>로그인 및 회원가입 </a:t>
            </a:r>
            <a:r>
              <a:rPr lang="en-US" altLang="ko-KR">
                <a:solidFill>
                  <a:srgbClr val="FFFFFF"/>
                </a:solidFill>
                <a:ea typeface="+mj-lt"/>
                <a:cs typeface="+mj-lt"/>
              </a:rPr>
              <a:t>Form</a:t>
            </a:r>
            <a:endParaRPr lang="ko-KR">
              <a:solidFill>
                <a:srgbClr val="FFFFFF"/>
              </a:solidFill>
            </a:endParaRPr>
          </a:p>
        </p:txBody>
      </p:sp>
      <p:graphicFrame>
        <p:nvGraphicFramePr>
          <p:cNvPr id="83" name="내용 개체 틀 2">
            <a:extLst>
              <a:ext uri="{FF2B5EF4-FFF2-40B4-BE49-F238E27FC236}">
                <a16:creationId xmlns:a16="http://schemas.microsoft.com/office/drawing/2014/main" id="{AD16AF4B-6D09-DC40-C6E6-7394EAB969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2930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탁상 달력">
            <a:extLst>
              <a:ext uri="{FF2B5EF4-FFF2-40B4-BE49-F238E27FC236}">
                <a16:creationId xmlns:a16="http://schemas.microsoft.com/office/drawing/2014/main" id="{7457A04C-09BF-9728-CDCC-669896FCB8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4C50590-B448-67A3-178E-66C4E4D0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b="1">
                <a:solidFill>
                  <a:srgbClr val="FFFFFF"/>
                </a:solidFill>
                <a:ea typeface="맑은 고딕"/>
              </a:rPr>
              <a:t>Main Form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9E63D-7AE5-1809-6D58-87532DB6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로그인이 완료되면 Main Form이 실행됩니다. MainForm은 다음과 같은 구성 요소로 구성되어 있습니다.</a:t>
            </a:r>
            <a:endParaRPr lang="en-US" altLang="ko-KR" sz="1100">
              <a:solidFill>
                <a:srgbClr val="FFFFFF"/>
              </a:solidFill>
              <a:ea typeface="맑은 고딕" panose="020B0503020000020004" pitchFamily="34" charset="-127"/>
            </a:endParaRPr>
          </a:p>
          <a:p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우측 정보 표시: MainForm의 우측에는 현재 로그인된 근무자의 정보가 간략하게 표시됩니다. 이 정보에는 근무자의 이름, 근무 시간대, 근무 시작일, 그리고 직급이 포함됩니다.</a:t>
            </a:r>
          </a:p>
          <a:p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주요 기능 버튼: MainForm의 중앙에는 GS25 ManagementApp의 주요 기능들을 실행할 수 있는 버튼들이 있습니다. 다음과 같은 기능 버튼이 제공됩니다.</a:t>
            </a:r>
            <a:endParaRPr lang="en-US" sz="1100">
              <a:solidFill>
                <a:srgbClr val="FFFFFF"/>
              </a:solidFill>
              <a:ea typeface="맑은 고딕"/>
            </a:endParaRPr>
          </a:p>
          <a:p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"근무 사항 확인": 근무자의 근무 사항을 확인하고 관리할 수 있는 기능입니다.</a:t>
            </a:r>
            <a:endParaRPr lang="en-US" sz="1100">
              <a:solidFill>
                <a:srgbClr val="FFFFFF"/>
              </a:solidFill>
              <a:ea typeface="맑은 고딕"/>
            </a:endParaRPr>
          </a:p>
          <a:p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"전달 사항": 근무자들 간에 전달해야 할 사항들을 기록하고 확인할 수 있는 기능입니다.</a:t>
            </a:r>
            <a:endParaRPr lang="en-US" sz="1100">
              <a:solidFill>
                <a:srgbClr val="FFFFFF"/>
              </a:solidFill>
              <a:ea typeface="맑은 고딕"/>
            </a:endParaRPr>
          </a:p>
          <a:p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"근무 시간표": 근무자들의 근무 시간을 시간표 형태로 확인할 수 있는 기능입니다.</a:t>
            </a:r>
            <a:endParaRPr lang="en-US" sz="1100">
              <a:solidFill>
                <a:srgbClr val="FFFFFF"/>
              </a:solidFill>
              <a:ea typeface="맑은 고딕"/>
            </a:endParaRPr>
          </a:p>
          <a:p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"행사 확인": 진행 중인 행사들을 확인하고 이벤트 정보를 관리할 수 있는 기능입니다.</a:t>
            </a:r>
            <a:endParaRPr lang="en-US" sz="1100">
              <a:solidFill>
                <a:srgbClr val="FFFFFF"/>
              </a:solidFill>
              <a:ea typeface="맑은 고딕"/>
            </a:endParaRPr>
          </a:p>
          <a:p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"유통기한 확인": 상품들의 유통기한을 확인하고 알림을 설정할 수 있는 기능입니다.</a:t>
            </a:r>
            <a:endParaRPr lang="en-US" sz="1100">
              <a:solidFill>
                <a:srgbClr val="FFFFFF"/>
              </a:solidFill>
              <a:ea typeface="맑은 고딕"/>
            </a:endParaRPr>
          </a:p>
          <a:p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"급여 계산기": 근무자들의 급여를 자동으로 계산해주는 기능입니다.</a:t>
            </a:r>
            <a:endParaRPr lang="en-US" sz="1100">
              <a:solidFill>
                <a:srgbClr val="FFFFFF"/>
              </a:solidFill>
              <a:ea typeface="맑은 고딕"/>
            </a:endParaRPr>
          </a:p>
          <a:p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"근무자 정보 관리": 근무자들의 개인 정보를 관리하고 수정할 수 있는 기능입니다.</a:t>
            </a:r>
          </a:p>
          <a:p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상단 전원 버튼과 시간 표시: MainForm의 상단에는 전원 버튼이 위치하며, 현재 시간이 표시됩니다. 또한, OpenWeatherMap API</a:t>
            </a:r>
            <a:r>
              <a:rPr lang="ko-KR" altLang="en-US" sz="1100">
                <a:solidFill>
                  <a:srgbClr val="FFFFFF"/>
                </a:solidFill>
                <a:ea typeface="+mn-lt"/>
                <a:cs typeface="+mn-lt"/>
              </a:rPr>
              <a:t>를</a:t>
            </a:r>
            <a:r>
              <a:rPr lang="en-US" altLang="ko-KR" sz="11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ko-KR" altLang="en-US" sz="1100">
                <a:solidFill>
                  <a:srgbClr val="FFFFFF"/>
                </a:solidFill>
                <a:ea typeface="+mn-lt"/>
                <a:cs typeface="+mn-lt"/>
              </a:rPr>
              <a:t>통해</a:t>
            </a:r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 부산의 날씨 정보도 표시되어 사용자에게 제공됩니다.</a:t>
            </a:r>
          </a:p>
          <a:p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POS 버튼: 전원 버튼 옆에는 "POS" 버튼이 있습니다. 이 버튼을 클릭하면 POS 기능으로 전환되어 판매를 처리할 수 있는 모드로 진입합니다.</a:t>
            </a:r>
            <a:endParaRPr lang="en-US" sz="1100">
              <a:solidFill>
                <a:srgbClr val="FFFFFF"/>
              </a:solidFill>
              <a:ea typeface="맑은 고딕"/>
            </a:endParaRPr>
          </a:p>
          <a:p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MainForm은 사용자에게 직관적이고 편리한 인터페이스를 제공하여 근무자들이 다양한 기능을 쉽고 효율적으로 활용할 수 있도록 설계되었습니다.</a:t>
            </a:r>
          </a:p>
          <a:p>
            <a:endParaRPr lang="en-US" altLang="ko-KR" sz="1100">
              <a:solidFill>
                <a:srgbClr val="FFFFFF"/>
              </a:solidFill>
              <a:ea typeface="맑은 고딕"/>
            </a:endParaRPr>
          </a:p>
          <a:p>
            <a:endParaRPr lang="en-US" altLang="ko-KR" sz="1100">
              <a:solidFill>
                <a:srgbClr val="FFFFFF"/>
              </a:solidFill>
              <a:ea typeface="맑은 고딕"/>
            </a:endParaRPr>
          </a:p>
          <a:p>
            <a:endParaRPr lang="en-US" altLang="ko-KR" sz="1100">
              <a:solidFill>
                <a:srgbClr val="FFFFFF"/>
              </a:solidFill>
              <a:ea typeface="맑은 고딕"/>
            </a:endParaRPr>
          </a:p>
          <a:p>
            <a:endParaRPr lang="ko-KR" altLang="en-US" sz="1100">
              <a:solidFill>
                <a:srgbClr val="FFFFFF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96144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빛을 향한 화살표">
            <a:extLst>
              <a:ext uri="{FF2B5EF4-FFF2-40B4-BE49-F238E27FC236}">
                <a16:creationId xmlns:a16="http://schemas.microsoft.com/office/drawing/2014/main" id="{392A099A-96AF-FEAC-5E2D-CBE4B9813A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990E17-D2D5-48BF-F085-5A063E5EE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b="1">
                <a:solidFill>
                  <a:srgbClr val="FFFFFF"/>
                </a:solidFill>
                <a:ea typeface="+mj-lt"/>
                <a:cs typeface="+mj-lt"/>
              </a:rPr>
              <a:t>근무 체크리스트 </a:t>
            </a:r>
            <a:r>
              <a:rPr lang="en-US" altLang="ko-KR" b="1">
                <a:solidFill>
                  <a:srgbClr val="FFFFFF"/>
                </a:solidFill>
                <a:ea typeface="+mj-lt"/>
                <a:cs typeface="+mj-lt"/>
              </a:rPr>
              <a:t>Form</a:t>
            </a:r>
            <a:endParaRPr lang="ko-KR">
              <a:solidFill>
                <a:srgbClr val="FFFFFF"/>
              </a:solidFill>
            </a:endParaRPr>
          </a:p>
        </p:txBody>
      </p:sp>
      <p:graphicFrame>
        <p:nvGraphicFramePr>
          <p:cNvPr id="14" name="내용 개체 틀 2">
            <a:extLst>
              <a:ext uri="{FF2B5EF4-FFF2-40B4-BE49-F238E27FC236}">
                <a16:creationId xmlns:a16="http://schemas.microsoft.com/office/drawing/2014/main" id="{0AE18A76-D4BF-869E-51DB-FB2AB36102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8893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노란색 배경의 느낌표">
            <a:extLst>
              <a:ext uri="{FF2B5EF4-FFF2-40B4-BE49-F238E27FC236}">
                <a16:creationId xmlns:a16="http://schemas.microsoft.com/office/drawing/2014/main" id="{A83B9A18-AF33-4DE0-99EB-65B5B6E75A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25000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B3C7E2-6D4A-A4D7-5F77-15C554929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b="1">
                <a:ea typeface="+mj-lt"/>
                <a:cs typeface="+mj-lt"/>
              </a:rPr>
              <a:t>전달 사항 </a:t>
            </a:r>
            <a:r>
              <a:rPr lang="en-US" altLang="ko-KR" b="1">
                <a:ea typeface="+mj-lt"/>
                <a:cs typeface="+mj-lt"/>
              </a:rPr>
              <a:t>Form</a:t>
            </a:r>
            <a:endParaRPr lang="ko-KR"/>
          </a:p>
        </p:txBody>
      </p:sp>
      <p:graphicFrame>
        <p:nvGraphicFramePr>
          <p:cNvPr id="13" name="내용 개체 틀 2">
            <a:extLst>
              <a:ext uri="{FF2B5EF4-FFF2-40B4-BE49-F238E27FC236}">
                <a16:creationId xmlns:a16="http://schemas.microsoft.com/office/drawing/2014/main" id="{41E895D1-A1C6-4082-ADE6-15AFC7580E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8495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달력">
            <a:extLst>
              <a:ext uri="{FF2B5EF4-FFF2-40B4-BE49-F238E27FC236}">
                <a16:creationId xmlns:a16="http://schemas.microsoft.com/office/drawing/2014/main" id="{687DA65B-14E6-D08F-DAEF-3112356F2D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073" b="66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211E908-92C0-704E-9347-D46639EB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b="1">
                <a:solidFill>
                  <a:srgbClr val="FFFFFF"/>
                </a:solidFill>
                <a:ea typeface="+mj-lt"/>
                <a:cs typeface="+mj-lt"/>
              </a:rPr>
              <a:t>근무자 스케줄 </a:t>
            </a:r>
            <a:r>
              <a:rPr lang="en-US" altLang="ko-KR" b="1">
                <a:solidFill>
                  <a:srgbClr val="FFFFFF"/>
                </a:solidFill>
                <a:ea typeface="+mj-lt"/>
                <a:cs typeface="+mj-lt"/>
              </a:rPr>
              <a:t>Form</a:t>
            </a:r>
            <a:endParaRPr lang="ko-KR" b="1">
              <a:solidFill>
                <a:srgbClr val="FFFFFF"/>
              </a:solidFill>
            </a:endParaRPr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EAEBBD7C-771D-ACD2-5DB9-7293225C83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5435" y="151186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907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34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"GS25ManagementApp"</vt:lpstr>
      <vt:lpstr>목차</vt:lpstr>
      <vt:lpstr>GS25ManagementApp의 목적과 목표 설명</vt:lpstr>
      <vt:lpstr>GS25ManagementApp의 기능 소개</vt:lpstr>
      <vt:lpstr>로그인 및 회원가입 Form</vt:lpstr>
      <vt:lpstr>Main Form</vt:lpstr>
      <vt:lpstr>근무 체크리스트 Form</vt:lpstr>
      <vt:lpstr>전달 사항 Form</vt:lpstr>
      <vt:lpstr>근무자 스케줄 Form</vt:lpstr>
      <vt:lpstr>행사 확인 기능</vt:lpstr>
      <vt:lpstr>유통기한 확인 기능</vt:lpstr>
      <vt:lpstr>급여 계산기 기능</vt:lpstr>
      <vt:lpstr>정보 관리 기능</vt:lpstr>
      <vt:lpstr>POS 기능</vt:lpstr>
      <vt:lpstr>판매 내역 기능</vt:lpstr>
      <vt:lpstr>사용된 기술 및 도구</vt:lpstr>
      <vt:lpstr>화면 예시</vt:lpstr>
      <vt:lpstr>로그인폼</vt:lpstr>
      <vt:lpstr>비밀번호 찾기</vt:lpstr>
      <vt:lpstr>회원가입 &amp; 정보수정</vt:lpstr>
      <vt:lpstr>메인 화면</vt:lpstr>
      <vt:lpstr>근무 체크 리스트</vt:lpstr>
      <vt:lpstr>전달 사항</vt:lpstr>
      <vt:lpstr>근무 스케줄</vt:lpstr>
      <vt:lpstr>행사 확인</vt:lpstr>
      <vt:lpstr>유통기한 확인</vt:lpstr>
      <vt:lpstr>급여계산</vt:lpstr>
      <vt:lpstr>정보 관리</vt:lpstr>
      <vt:lpstr>포스기</vt:lpstr>
      <vt:lpstr>판매 내역</vt:lpstr>
      <vt:lpstr>프로그램 확장 가능성</vt:lpstr>
      <vt:lpstr>참고 소스</vt:lpstr>
      <vt:lpstr>코드</vt:lpstr>
      <vt:lpstr>Git Hub 주소 &amp; 프로토 타입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182</cp:revision>
  <dcterms:created xsi:type="dcterms:W3CDTF">2023-06-10T14:19:34Z</dcterms:created>
  <dcterms:modified xsi:type="dcterms:W3CDTF">2023-06-11T16:33:13Z</dcterms:modified>
</cp:coreProperties>
</file>