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89" d="100"/>
          <a:sy n="89" d="100"/>
        </p:scale>
        <p:origin x="576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BD37-4BB6-4B7D-AC5D-3529B124ECE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E7D91-C7BE-4C56-B85F-EC12CB096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E7D91-C7BE-4C56-B85F-EC12CB0969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Pokemon Game </a:t>
            </a:r>
            <a:r>
              <a:rPr lang="ko-KR" altLang="en-US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2019975070</a:t>
            </a:r>
            <a:r>
              <a:rPr lang="ko-KR" altLang="en-US" dirty="0"/>
              <a:t> 한재훈</a:t>
            </a:r>
          </a:p>
          <a:p>
            <a:pPr>
              <a:defRPr/>
            </a:pPr>
            <a:r>
              <a:rPr lang="en-US" altLang="ko-KR" dirty="0"/>
              <a:t>2019775045</a:t>
            </a:r>
            <a:r>
              <a:rPr lang="ko-KR" altLang="en-US" dirty="0"/>
              <a:t>이상배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B215D-DD6C-E19C-1AFE-F890F1616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03" y="623739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(NickName)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닉네임 입력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448174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라이벌의 이름을 입력받지 않았다면 </a:t>
            </a:r>
            <a:r>
              <a:rPr lang="en-US" altLang="ko-KR"/>
              <a:t>“</a:t>
            </a:r>
            <a:r>
              <a:rPr lang="ko-KR" altLang="en-US"/>
              <a:t>라이벌의 이름을 입력해주세요</a:t>
            </a:r>
            <a:r>
              <a:rPr lang="en-US" altLang="ko-KR"/>
              <a:t>”</a:t>
            </a:r>
            <a:r>
              <a:rPr lang="ko-KR" altLang="en-US"/>
              <a:t> 라는 메세지 다이어로그를 띄우고</a:t>
            </a:r>
            <a:r>
              <a:rPr lang="en-US" altLang="ko-KR"/>
              <a:t>,</a:t>
            </a:r>
            <a:r>
              <a:rPr lang="ko-KR" altLang="en-US"/>
              <a:t> 플레이어의 이름을 입력받지 않았다면 </a:t>
            </a:r>
            <a:r>
              <a:rPr lang="en-US" altLang="ko-KR"/>
              <a:t>“</a:t>
            </a:r>
            <a:r>
              <a:rPr lang="ko-KR" altLang="en-US"/>
              <a:t>플레이어의 이름을 입력해주세요</a:t>
            </a:r>
            <a:r>
              <a:rPr lang="en-US" altLang="ko-KR"/>
              <a:t>”</a:t>
            </a:r>
            <a:r>
              <a:rPr lang="ko-KR" altLang="en-US"/>
              <a:t> 라는 메세지 둘다 없다면 둘다 입력해달라는 메세지를 띄운다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둘다 입력 받았다면 플레이어와 라이벌변수에 입력받은 값을 넣어두고 노래를 멈춘뒤 </a:t>
            </a:r>
            <a:r>
              <a:rPr lang="en-US" altLang="ko-KR"/>
              <a:t>Battle </a:t>
            </a:r>
            <a:r>
              <a:rPr lang="ko-KR" altLang="en-US"/>
              <a:t>객체에 플레이어와 라이벌 이름을 전달하고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08100"/>
            <a:ext cx="5622113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B3EB5-0D45-E91D-8CBC-69B3DEE6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232147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포켓몬의 정보</a:t>
            </a:r>
            <a:r>
              <a:rPr lang="en-US" altLang="ko-KR"/>
              <a:t>(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공격력</a:t>
            </a:r>
            <a:r>
              <a:rPr lang="en-US" altLang="ko-KR"/>
              <a:t>,</a:t>
            </a:r>
            <a:r>
              <a:rPr lang="ko-KR" altLang="en-US"/>
              <a:t>방어력</a:t>
            </a:r>
            <a:r>
              <a:rPr lang="en-US" altLang="ko-KR"/>
              <a:t>,</a:t>
            </a:r>
            <a:r>
              <a:rPr lang="ko-KR" altLang="en-US"/>
              <a:t>체력</a:t>
            </a:r>
            <a:r>
              <a:rPr lang="en-US" altLang="ko-KR"/>
              <a:t>,</a:t>
            </a:r>
            <a:r>
              <a:rPr lang="ko-KR" altLang="en-US"/>
              <a:t>스피드</a:t>
            </a:r>
            <a:r>
              <a:rPr lang="en-US" altLang="ko-KR"/>
              <a:t>)</a:t>
            </a:r>
            <a:r>
              <a:rPr lang="ko-KR" altLang="en-US"/>
              <a:t>를 저장하고</a:t>
            </a:r>
            <a:r>
              <a:rPr lang="en-US" altLang="ko-KR"/>
              <a:t>,</a:t>
            </a:r>
            <a:r>
              <a:rPr lang="ko-KR" altLang="en-US"/>
              <a:t> 각각의 변수에 대해 </a:t>
            </a:r>
            <a:r>
              <a:rPr lang="en-US" altLang="ko-KR"/>
              <a:t>setter getter</a:t>
            </a:r>
            <a:r>
              <a:rPr lang="ko-KR" altLang="en-US"/>
              <a:t> 메소드 생성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공격</a:t>
            </a:r>
            <a:r>
              <a:rPr lang="en-US" altLang="ko-KR"/>
              <a:t>,</a:t>
            </a:r>
            <a:r>
              <a:rPr lang="ko-KR" altLang="en-US"/>
              <a:t>회복</a:t>
            </a:r>
            <a:r>
              <a:rPr lang="en-US" altLang="ko-KR"/>
              <a:t>,</a:t>
            </a:r>
            <a:r>
              <a:rPr lang="ko-KR" altLang="en-US"/>
              <a:t>특수공격등의 기능들을 이 클래스 안에서 실행한다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공격은 각각 두가지 메소드로 구현되있다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attack1</a:t>
            </a:r>
            <a:r>
              <a:rPr lang="ko-KR" altLang="en-US"/>
              <a:t> 과 </a:t>
            </a:r>
            <a:r>
              <a:rPr lang="en-US" altLang="ko-KR"/>
              <a:t>attack2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회복은 </a:t>
            </a:r>
            <a:r>
              <a:rPr lang="en-US" altLang="ko-KR"/>
              <a:t>recover() </a:t>
            </a:r>
            <a:r>
              <a:rPr lang="ko-KR" altLang="en-US"/>
              <a:t>메소드로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4" y="1308100"/>
            <a:ext cx="5926834" cy="2985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7964" y="4293108"/>
            <a:ext cx="5926834" cy="2564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1BB847-01D8-4A6B-3A6E-0C2370770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43331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 b="1">
                <a:solidFill>
                  <a:srgbClr val="806B00"/>
                </a:solidFill>
              </a:rPr>
              <a:t>attack(Pokemonster enemy)</a:t>
            </a:r>
            <a:r>
              <a:rPr lang="ko-KR" altLang="en-US" b="1">
                <a:solidFill>
                  <a:srgbClr val="806B00"/>
                </a:solidFill>
              </a:rPr>
              <a:t> </a:t>
            </a:r>
            <a:r>
              <a:rPr lang="ko-KR" altLang="en-US"/>
              <a:t>메소드는 상대 포켓몬의 정보를 받아와 만약 상대의 타입이 나의 포켓몬의 타입보다 불리하면 나의 데미지는 </a:t>
            </a:r>
            <a:r>
              <a:rPr lang="en-US" altLang="ko-KR"/>
              <a:t>2</a:t>
            </a:r>
            <a:r>
              <a:rPr lang="ko-KR" altLang="en-US"/>
              <a:t>배가 되고 만약 그 반대라면 데미지는 절반이 된다</a:t>
            </a:r>
            <a:r>
              <a:rPr lang="en-US" altLang="ko-KR"/>
              <a:t>.</a:t>
            </a:r>
            <a:r>
              <a:rPr lang="ko-KR" altLang="en-US"/>
              <a:t> 그외에는 일반 데미지 이다</a:t>
            </a:r>
            <a:r>
              <a:rPr lang="en-US" altLang="ko-KR"/>
              <a:t>.</a:t>
            </a:r>
            <a:r>
              <a:rPr lang="ko-KR" altLang="en-US"/>
              <a:t> 이때 데미지는 나의 공격력에서 상대의 데미지를 뺀값이고 이때 상대의 방어력이 나의 공격력보다는 쎄다는 상황을 고려하여 이때는 데미지가 만약 </a:t>
            </a:r>
            <a:r>
              <a:rPr lang="en-US" altLang="ko-KR"/>
              <a:t>5</a:t>
            </a:r>
            <a:r>
              <a:rPr lang="ko-KR" altLang="en-US"/>
              <a:t>이하이면 데미지값은 </a:t>
            </a:r>
            <a:r>
              <a:rPr lang="en-US" altLang="ko-KR"/>
              <a:t>5</a:t>
            </a:r>
            <a:r>
              <a:rPr lang="ko-KR" altLang="en-US"/>
              <a:t>로 고정하였다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attack2(Pokemonster enemy)</a:t>
            </a:r>
            <a:r>
              <a:rPr lang="ko-KR" altLang="en-US"/>
              <a:t>는 울음소리 공격이며 상대의 공격력을 </a:t>
            </a:r>
            <a:r>
              <a:rPr lang="en-US" altLang="ko-KR"/>
              <a:t>3</a:t>
            </a:r>
            <a:r>
              <a:rPr lang="ko-KR" altLang="en-US"/>
              <a:t> 줄인다</a:t>
            </a:r>
            <a:r>
              <a:rPr lang="en-US" altLang="ko-KR"/>
              <a:t>.</a:t>
            </a:r>
            <a:r>
              <a:rPr lang="ko-KR" altLang="en-US"/>
              <a:t> 이때 상대의 공격력이 </a:t>
            </a:r>
            <a:r>
              <a:rPr lang="en-US" altLang="ko-KR"/>
              <a:t>0</a:t>
            </a:r>
            <a:r>
              <a:rPr lang="ko-KR" altLang="en-US"/>
              <a:t>보다 낮아지는 상황을 고려하여 </a:t>
            </a:r>
            <a:r>
              <a:rPr lang="en-US" altLang="ko-KR"/>
              <a:t>10</a:t>
            </a:r>
            <a:r>
              <a:rPr lang="ko-KR" altLang="en-US"/>
              <a:t>이하이면 떨어지지 않는다</a:t>
            </a:r>
            <a:r>
              <a:rPr lang="en-US" altLang="ko-KR"/>
              <a:t>.</a:t>
            </a:r>
            <a:r>
              <a:rPr lang="ko-KR" altLang="en-US"/>
              <a:t> 이때 더이상</a:t>
            </a:r>
            <a:r>
              <a:rPr lang="en-US" altLang="ko-KR"/>
              <a:t> </a:t>
            </a:r>
            <a:r>
              <a:rPr lang="ko-KR" altLang="en-US"/>
              <a:t>떨어지지 않는다 라는 메세지다이어로그 출력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attack3(Pokemonster enemy)</a:t>
            </a:r>
            <a:r>
              <a:rPr lang="ko-KR" altLang="en-US"/>
              <a:t>는 째려보기 공격이며 상대의 방어력을 </a:t>
            </a:r>
            <a:r>
              <a:rPr lang="en-US" altLang="ko-KR"/>
              <a:t>3</a:t>
            </a:r>
            <a:r>
              <a:rPr lang="ko-KR" altLang="en-US"/>
              <a:t> 줄인다</a:t>
            </a:r>
            <a:r>
              <a:rPr lang="en-US" altLang="ko-KR"/>
              <a:t>.</a:t>
            </a:r>
            <a:r>
              <a:rPr lang="ko-KR" altLang="en-US"/>
              <a:t> 이때 상대의 방어력이 </a:t>
            </a:r>
            <a:r>
              <a:rPr lang="en-US" altLang="ko-KR"/>
              <a:t>0</a:t>
            </a:r>
            <a:r>
              <a:rPr lang="ko-KR" altLang="en-US"/>
              <a:t>보다 낮아지는 상황을 고려하여 </a:t>
            </a:r>
            <a:r>
              <a:rPr lang="en-US" altLang="ko-KR"/>
              <a:t>10</a:t>
            </a:r>
            <a:r>
              <a:rPr lang="ko-KR" altLang="en-US"/>
              <a:t>이하이면 떨어지지 않는다</a:t>
            </a:r>
            <a:r>
              <a:rPr lang="en-US" altLang="ko-KR"/>
              <a:t>.</a:t>
            </a:r>
            <a:r>
              <a:rPr lang="ko-KR" altLang="en-US"/>
              <a:t> 이때 더이상</a:t>
            </a:r>
            <a:r>
              <a:rPr lang="en-US" altLang="ko-KR"/>
              <a:t> </a:t>
            </a:r>
            <a:r>
              <a:rPr lang="ko-KR" altLang="en-US"/>
              <a:t>떨어지지 않는다 라는 메세지다이어로그 출력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55B17-7596-C64E-DFE7-D389619C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recover() </a:t>
            </a:r>
            <a:r>
              <a:rPr lang="ko-KR" altLang="en-US" b="1">
                <a:solidFill>
                  <a:srgbClr val="806B00"/>
                </a:solidFill>
              </a:rPr>
              <a:t>메소드</a:t>
            </a:r>
            <a:r>
              <a:rPr lang="ko-KR" altLang="en-US"/>
              <a:t>는 나의 포켓몬의 체력을 </a:t>
            </a:r>
            <a:r>
              <a:rPr lang="en-US" altLang="ko-KR"/>
              <a:t>10</a:t>
            </a:r>
            <a:r>
              <a:rPr lang="ko-KR" altLang="en-US"/>
              <a:t> 회복 하고 만약 체력이 최대치인 상태이면 </a:t>
            </a:r>
            <a:r>
              <a:rPr lang="en-US" altLang="ko-KR"/>
              <a:t>“</a:t>
            </a:r>
            <a:r>
              <a:rPr lang="ko-KR" altLang="en-US"/>
              <a:t>체력이 이미 최대치입니다</a:t>
            </a:r>
            <a:r>
              <a:rPr lang="en-US" altLang="ko-KR"/>
              <a:t>”</a:t>
            </a:r>
            <a:r>
              <a:rPr lang="ko-KR" altLang="en-US"/>
              <a:t> 라는 메세지를 출력하고 그렇지 않다면 </a:t>
            </a:r>
            <a:r>
              <a:rPr lang="en-US" altLang="ko-KR"/>
              <a:t>10</a:t>
            </a:r>
            <a:r>
              <a:rPr lang="ko-KR" altLang="en-US"/>
              <a:t>회복 하지만 </a:t>
            </a:r>
            <a:r>
              <a:rPr lang="en-US" altLang="ko-KR"/>
              <a:t>10</a:t>
            </a:r>
            <a:r>
              <a:rPr lang="ko-KR" altLang="en-US"/>
              <a:t>을 회복할때 최대체력을 넘는 상황을 고려해서 </a:t>
            </a:r>
            <a:r>
              <a:rPr lang="en-US" altLang="ko-KR"/>
              <a:t>10</a:t>
            </a:r>
            <a:r>
              <a:rPr lang="ko-KR" altLang="en-US"/>
              <a:t>을 회복했을때의 값이 최대체력을 넘으면 최대체력으로 체력을 고정한다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printInfo</a:t>
            </a:r>
            <a:r>
              <a:rPr lang="ko-KR" altLang="en-US"/>
              <a:t>는 포켓몬의 정보를 표시한다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makepokemon(String name)</a:t>
            </a:r>
            <a:r>
              <a:rPr lang="ko-KR" altLang="en-US"/>
              <a:t>메소드는 포켓몬의 이름을 입력받으면 입력한 이름에 맞는 포켓몬 객체를 생성해준다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23510-B057-8F4F-BA2D-DD2EC1776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806B00"/>
                </a:solidFill>
              </a:rPr>
              <a:t>Battle </a:t>
            </a:r>
            <a:r>
              <a:rPr lang="ko-KR" altLang="en-US">
                <a:solidFill>
                  <a:srgbClr val="806B00"/>
                </a:solidFill>
              </a:rPr>
              <a:t>클래스</a:t>
            </a:r>
            <a:r>
              <a:rPr lang="ko-KR" altLang="en-US"/>
              <a:t>는 플레이어의 이름과 라이벌의 이름을 받아 저장하고 포켓몬을 선택하세요라는 라벨을 상단에 띄우고 포켓몬의 이미지 라벨과 각각의 포켓몬을 선택할 수 있는 버튼을 생성한다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포켓몬을 선택하면 난이도 선택 창으로 이동한다</a:t>
            </a:r>
            <a:r>
              <a:rPr lang="en-US" altLang="ko-KR"/>
              <a:t>.</a:t>
            </a:r>
            <a:r>
              <a:rPr lang="ko-KR" altLang="en-US"/>
              <a:t> 이때 어떤 포켓몬을 골랐는지 알수있은 </a:t>
            </a:r>
            <a:r>
              <a:rPr lang="en-US" altLang="ko-KR"/>
              <a:t>pokemon</a:t>
            </a:r>
            <a:r>
              <a:rPr lang="ko-KR" altLang="en-US"/>
              <a:t> 변수에 포켓몬 번호를 저장해둔다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뒤로가기 버튼을 누르면 다시 포켓몬을 선택할 수 있는 창으로 돌아간다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난이도를 선택하면 각 난이도에 맞는 적이 나타나고 배틀이 시작된다</a:t>
            </a:r>
            <a:r>
              <a:rPr lang="en-US" altLang="ko-KR"/>
              <a:t>.</a:t>
            </a:r>
            <a:r>
              <a:rPr lang="ko-KR" altLang="en-US"/>
              <a:t> 이때 난이도의 값 역시 </a:t>
            </a:r>
            <a:r>
              <a:rPr lang="en-US" altLang="ko-KR"/>
              <a:t>level</a:t>
            </a:r>
            <a:r>
              <a:rPr lang="ko-KR" altLang="en-US"/>
              <a:t>에다 저장한뒤 배틀화면 메소드에 </a:t>
            </a:r>
            <a:r>
              <a:rPr lang="en-US" altLang="ko-KR"/>
              <a:t>pokemon</a:t>
            </a:r>
            <a:r>
              <a:rPr lang="ko-KR" altLang="en-US"/>
              <a:t>과 </a:t>
            </a:r>
            <a:r>
              <a:rPr lang="en-US" altLang="ko-KR"/>
              <a:t>level </a:t>
            </a:r>
            <a:r>
              <a:rPr lang="ko-KR" altLang="en-US"/>
              <a:t>값을 전달하고 실행한다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9C061-7CCD-8AC9-F6B5-80F45C43C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289296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806B00"/>
                </a:solidFill>
              </a:rPr>
              <a:t>battle(int level,int pokemon)</a:t>
            </a:r>
            <a:r>
              <a:rPr lang="en-US" altLang="ko-KR" b="1">
                <a:solidFill>
                  <a:srgbClr val="806B00"/>
                </a:solidFill>
              </a:rPr>
              <a:t> </a:t>
            </a:r>
            <a:r>
              <a:rPr lang="ko-KR" altLang="en-US"/>
              <a:t>메소드가 실행되면 내가 선택한 포켓몬과 상대 포켓몬의 이미지가 표시되고 그 둘의 체력또한 표시된다</a:t>
            </a:r>
            <a:r>
              <a:rPr lang="en-US" altLang="ko-KR"/>
              <a:t>.</a:t>
            </a:r>
            <a:r>
              <a:rPr lang="ko-KR" altLang="en-US"/>
              <a:t> 화면 하단에는 행동 버튼들이 생성된다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solidFill>
                  <a:srgbClr val="806B00"/>
                </a:solidFill>
              </a:rPr>
              <a:t>공격하기 </a:t>
            </a:r>
            <a:r>
              <a:rPr lang="ko-KR" altLang="en-US"/>
              <a:t>버튼의 이벤트는 </a:t>
            </a:r>
            <a:r>
              <a:rPr lang="en-US" altLang="ko-KR"/>
              <a:t>pokemonster</a:t>
            </a:r>
            <a:r>
              <a:rPr lang="ko-KR" altLang="en-US"/>
              <a:t>내의 공격 메소드를 내 포켓몬 상대 포켓몬이 서로 실행하는데 이때 둘중의 스피드값이 더</a:t>
            </a:r>
            <a:r>
              <a:rPr lang="en-US" altLang="ko-KR"/>
              <a:t> </a:t>
            </a:r>
            <a:r>
              <a:rPr lang="ko-KR" altLang="en-US"/>
              <a:t>빠른 포켓몬이 공격을 먼저 실행하도록 한다</a:t>
            </a:r>
            <a:r>
              <a:rPr lang="en-US" altLang="ko-KR"/>
              <a:t>.</a:t>
            </a:r>
            <a:r>
              <a:rPr lang="ko-KR" altLang="en-US"/>
              <a:t> 공격이 끝난뒤 만약 체력이 내가 바닥이 나면 졌다는 메세지 다이어로그가 뜨고 만약 그 반대라면 승리하였다는 메세지 다이어로그가 뜨고 게임은 종료된뒤 창이 없어지고 다시 인트로 창이 띄워진다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solidFill>
                  <a:srgbClr val="806B00"/>
                </a:solidFill>
              </a:rPr>
              <a:t>회복하기 </a:t>
            </a:r>
            <a:r>
              <a:rPr lang="ko-KR" altLang="en-US"/>
              <a:t>버튼의 이벤트는 </a:t>
            </a:r>
            <a:r>
              <a:rPr lang="en-US" altLang="ko-KR"/>
              <a:t>pokemonster</a:t>
            </a:r>
            <a:r>
              <a:rPr lang="ko-KR" altLang="en-US"/>
              <a:t>내의 회복</a:t>
            </a:r>
            <a:r>
              <a:rPr lang="en-US" altLang="ko-KR"/>
              <a:t>(recover)</a:t>
            </a:r>
            <a:r>
              <a:rPr lang="ko-KR" altLang="en-US"/>
              <a:t>메소드를 실행하고 상대는 공격을 실행한다</a:t>
            </a:r>
            <a:r>
              <a:rPr lang="en-US" altLang="ko-KR"/>
              <a:t>.</a:t>
            </a:r>
            <a:r>
              <a:rPr lang="ko-KR" altLang="en-US"/>
              <a:t> 이때 상대의 공격으로 내 포켓몬의 체력이 </a:t>
            </a:r>
            <a:r>
              <a:rPr lang="en-US" altLang="ko-KR"/>
              <a:t>0</a:t>
            </a:r>
            <a:r>
              <a:rPr lang="ko-KR" altLang="en-US"/>
              <a:t>이하가 되면 </a:t>
            </a:r>
            <a:r>
              <a:rPr lang="en-US" altLang="ko-KR"/>
              <a:t>“</a:t>
            </a:r>
            <a:r>
              <a:rPr lang="ko-KR" altLang="en-US"/>
              <a:t>패배했습니다</a:t>
            </a:r>
            <a:r>
              <a:rPr lang="en-US" altLang="ko-KR"/>
              <a:t>.”</a:t>
            </a:r>
            <a:r>
              <a:rPr lang="ko-KR" altLang="en-US"/>
              <a:t>라는 메세지 다이어로그 실행</a:t>
            </a:r>
          </a:p>
          <a:p>
            <a:pPr>
              <a:defRPr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2C4C1-6B33-0EC5-0436-D35AA2312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806B00"/>
                </a:solidFill>
              </a:rPr>
              <a:t>특수공격</a:t>
            </a:r>
            <a:r>
              <a:rPr lang="ko-KR" altLang="en-US"/>
              <a:t>은 나의 포켓몬이 울음소리나 째려보기를 실행하는데 이때 내 포켓몬의 값이 피카츄나 파이리면 </a:t>
            </a:r>
            <a:r>
              <a:rPr lang="en-US" altLang="ko-KR"/>
              <a:t>“</a:t>
            </a:r>
            <a:r>
              <a:rPr lang="ko-KR" altLang="en-US"/>
              <a:t>울음소리</a:t>
            </a:r>
            <a:r>
              <a:rPr lang="en-US" altLang="ko-KR"/>
              <a:t>”</a:t>
            </a:r>
            <a:r>
              <a:rPr lang="ko-KR" altLang="en-US"/>
              <a:t> 공격 메소드</a:t>
            </a:r>
            <a:r>
              <a:rPr lang="en-US" altLang="ko-KR"/>
              <a:t>(attack2)</a:t>
            </a:r>
            <a:r>
              <a:rPr lang="ko-KR" altLang="en-US"/>
              <a:t>를 실행하고 아니라면 </a:t>
            </a:r>
            <a:r>
              <a:rPr lang="en-US" altLang="ko-KR"/>
              <a:t>“</a:t>
            </a:r>
            <a:r>
              <a:rPr lang="ko-KR" altLang="en-US"/>
              <a:t>째려보기</a:t>
            </a:r>
            <a:r>
              <a:rPr lang="en-US" altLang="ko-KR"/>
              <a:t>” </a:t>
            </a:r>
            <a:r>
              <a:rPr lang="ko-KR" altLang="en-US"/>
              <a:t>공격 메소드</a:t>
            </a:r>
            <a:r>
              <a:rPr lang="en-US" altLang="ko-KR"/>
              <a:t>(attack3)</a:t>
            </a:r>
            <a:r>
              <a:rPr lang="ko-KR" altLang="en-US"/>
              <a:t>를 실행한다</a:t>
            </a:r>
            <a:r>
              <a:rPr lang="en-US" altLang="ko-KR"/>
              <a:t>.</a:t>
            </a:r>
            <a:r>
              <a:rPr lang="ko-KR" altLang="en-US"/>
              <a:t> 만 이때 상대는 무조건 공격을 실행하는데 만약 상대의 공격으로 내가 죽게되면 패배했다는 메세지 다이어로그가 뜨고 게임은 종료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806B00"/>
                </a:solidFill>
              </a:rPr>
              <a:t>도망가기</a:t>
            </a:r>
            <a:r>
              <a:rPr lang="ko-KR" altLang="en-US"/>
              <a:t> 버튼을 실행하면 </a:t>
            </a:r>
            <a:r>
              <a:rPr lang="en-US" altLang="ko-KR"/>
              <a:t>“</a:t>
            </a:r>
            <a:r>
              <a:rPr lang="ko-KR" altLang="en-US"/>
              <a:t>도망칠 수 없었다</a:t>
            </a:r>
            <a:r>
              <a:rPr lang="en-US" altLang="ko-KR"/>
              <a:t>”</a:t>
            </a:r>
            <a:r>
              <a:rPr lang="ko-KR" altLang="en-US"/>
              <a:t>라는 메세지 다이어로그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A168C-3536-B479-6C6D-BC212F1F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게임 기획 및 설명</a:t>
            </a:r>
          </a:p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클래스 다이어그램</a:t>
            </a:r>
          </a:p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소스 코드 설명</a:t>
            </a:r>
            <a:endParaRPr lang="ko-KR" altLang="en-US"/>
          </a:p>
          <a:p>
            <a:pPr marL="0" lvl="0" indent="0">
              <a:buNone/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3D6915-7E44-47D8-1FE6-53737389F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기획 및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수업 시간에 배운 내용을 바탕으로 간단한 포켓몬 게임을 제작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기본적인 배틀 시스템만 구현 해보았고</a:t>
            </a:r>
            <a:r>
              <a:rPr lang="en-US" altLang="ko-KR"/>
              <a:t>,</a:t>
            </a:r>
            <a:r>
              <a:rPr lang="ko-KR" altLang="en-US"/>
              <a:t> 이름을 입력받고 원하는 포켓몬을 선택한뒤 난이도를 선택하여 배틀을 즐기는 형식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배틀창에서의 활용 버튼으로는 </a:t>
            </a:r>
            <a:r>
              <a:rPr lang="en-US" altLang="ko-KR"/>
              <a:t>“</a:t>
            </a:r>
            <a:r>
              <a:rPr lang="ko-KR" altLang="en-US"/>
              <a:t>공격하기</a:t>
            </a:r>
            <a:r>
              <a:rPr lang="en-US" altLang="ko-KR"/>
              <a:t>” , “</a:t>
            </a:r>
            <a:r>
              <a:rPr lang="ko-KR" altLang="en-US"/>
              <a:t>특수 공격</a:t>
            </a:r>
            <a:r>
              <a:rPr lang="en-US" altLang="ko-KR"/>
              <a:t>” , “</a:t>
            </a:r>
            <a:r>
              <a:rPr lang="ko-KR" altLang="en-US"/>
              <a:t>회복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도망친다</a:t>
            </a:r>
            <a:r>
              <a:rPr lang="en-US" altLang="ko-KR"/>
              <a:t>”</a:t>
            </a:r>
            <a:r>
              <a:rPr lang="ko-KR" altLang="en-US"/>
              <a:t>만 구현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D3E54-82D8-2F83-E33B-321DE7F78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클래스 다이어그램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8" y="1063586"/>
            <a:ext cx="11303000" cy="5461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EA68B-DE70-424E-B6E7-4F83ADB1E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(PokemonDriver)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664201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Pokemon </a:t>
            </a:r>
            <a:r>
              <a:rPr lang="ko-KR" altLang="en-US"/>
              <a:t>클래스의 객체를 생성하여 </a:t>
            </a:r>
            <a:br>
              <a:rPr lang="ko-KR" altLang="en-US"/>
            </a:br>
            <a:r>
              <a:rPr lang="en-US" altLang="ko-KR"/>
              <a:t>Pokemon</a:t>
            </a:r>
            <a:r>
              <a:rPr lang="ko-KR" altLang="en-US"/>
              <a:t> 클래스의 </a:t>
            </a:r>
            <a:r>
              <a:rPr lang="en-US" altLang="ko-KR"/>
              <a:t>go</a:t>
            </a:r>
            <a:r>
              <a:rPr lang="ko-KR" altLang="en-US"/>
              <a:t> 함수를 실행시켜</a:t>
            </a:r>
            <a:br>
              <a:rPr lang="ko-KR" altLang="en-US"/>
            </a:br>
            <a:r>
              <a:rPr lang="ko-KR" altLang="en-US"/>
              <a:t>게임을 실행함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0018" y="1269889"/>
            <a:ext cx="5494780" cy="499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5CABC-E662-753D-8E7F-816082089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(Bgm)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음악 플레이어 클래스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448174" cy="49609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Bgm</a:t>
            </a:r>
            <a:r>
              <a:rPr lang="ko-KR" altLang="en-US"/>
              <a:t>의 생성자는 </a:t>
            </a:r>
            <a:r>
              <a:rPr lang="en-US" altLang="ko-KR"/>
              <a:t>pathName</a:t>
            </a:r>
            <a:r>
              <a:rPr lang="ko-KR" altLang="en-US"/>
              <a:t> 문자열과 </a:t>
            </a:r>
            <a:r>
              <a:rPr lang="en-US" altLang="ko-KR"/>
              <a:t>isloop</a:t>
            </a:r>
            <a:r>
              <a:rPr lang="ko-KR" altLang="en-US"/>
              <a:t> 불리언 값을 받는다</a:t>
            </a:r>
            <a:r>
              <a:rPr lang="en-US" altLang="ko-KR"/>
              <a:t>.</a:t>
            </a:r>
            <a:r>
              <a:rPr lang="ko-KR" altLang="en-US"/>
              <a:t> 받아온 문자열의 주소의 값을 </a:t>
            </a:r>
            <a:r>
              <a:rPr lang="en-US" altLang="ko-KR"/>
              <a:t>audio </a:t>
            </a:r>
            <a:r>
              <a:rPr lang="ko-KR" altLang="en-US"/>
              <a:t>파일에 넣고 </a:t>
            </a:r>
            <a:r>
              <a:rPr lang="en-US" altLang="ko-KR"/>
              <a:t>clip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연다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start</a:t>
            </a:r>
            <a:r>
              <a:rPr lang="ko-KR" altLang="en-US"/>
              <a:t> 함수는 </a:t>
            </a:r>
            <a:r>
              <a:rPr lang="en-US" altLang="ko-KR"/>
              <a:t>clip</a:t>
            </a:r>
            <a:r>
              <a:rPr lang="ko-KR" altLang="en-US"/>
              <a:t>을 실행시키고 만약 </a:t>
            </a:r>
            <a:r>
              <a:rPr lang="en-US" altLang="ko-KR"/>
              <a:t>isLoop</a:t>
            </a:r>
            <a:r>
              <a:rPr lang="ko-KR" altLang="en-US"/>
              <a:t> 값이 </a:t>
            </a:r>
            <a:r>
              <a:rPr lang="en-US" altLang="ko-KR"/>
              <a:t>true </a:t>
            </a:r>
            <a:r>
              <a:rPr lang="ko-KR" altLang="en-US"/>
              <a:t>이면 반복해서 재생한다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stop</a:t>
            </a:r>
            <a:r>
              <a:rPr lang="ko-KR" altLang="en-US"/>
              <a:t> 함수는 </a:t>
            </a:r>
            <a:r>
              <a:rPr lang="en-US" altLang="ko-KR"/>
              <a:t>clip</a:t>
            </a:r>
            <a:r>
              <a:rPr lang="ko-KR" altLang="en-US"/>
              <a:t> 을 멈춘다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365117"/>
            <a:ext cx="5832728" cy="2098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63586"/>
            <a:ext cx="5832728" cy="3445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A27131-62EF-E373-A4F0-F8D82D88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인트로 화면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664201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가로 세로 폰트 크기와 글꼴 음악을 미리 필드변수에 생성해둔다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페이지를 하나만들고 그 페이지위에 배경화면을 그려준다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953" y="1308100"/>
            <a:ext cx="5461846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A059F6-3A4A-F660-5205-ADD16A9EF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인트로 화면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016120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프레임의 가로 세로 크기를 지정하고 </a:t>
            </a:r>
            <a:r>
              <a:rPr lang="en-US" altLang="ko-KR">
                <a:solidFill>
                  <a:srgbClr val="806B00"/>
                </a:solidFill>
              </a:rPr>
              <a:t>start</a:t>
            </a:r>
            <a:r>
              <a:rPr lang="ko-KR" altLang="en-US"/>
              <a:t> 버튼과 </a:t>
            </a:r>
            <a:r>
              <a:rPr lang="en-US" altLang="ko-KR">
                <a:solidFill>
                  <a:srgbClr val="806B00"/>
                </a:solidFill>
              </a:rPr>
              <a:t>exit</a:t>
            </a:r>
            <a:r>
              <a:rPr lang="ko-KR" altLang="en-US">
                <a:solidFill>
                  <a:srgbClr val="806B00"/>
                </a:solidFill>
              </a:rPr>
              <a:t> </a:t>
            </a:r>
            <a:r>
              <a:rPr lang="ko-KR" altLang="en-US"/>
              <a:t>버튼의 위치와 색상 폰트를 지정하고 페이지에 나오게 추가한다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>
                <a:solidFill>
                  <a:srgbClr val="806B00"/>
                </a:solidFill>
              </a:rPr>
              <a:t>start</a:t>
            </a:r>
            <a:r>
              <a:rPr lang="en-US" altLang="ko-KR"/>
              <a:t> </a:t>
            </a:r>
            <a:r>
              <a:rPr lang="ko-KR" altLang="en-US"/>
              <a:t>버튼의 이벤트로는 현재 재생되는 음악을 멈추고 닉네임 클래스의 객체를 실행하여 코드를 실행한뒤 현재 프레임 창을 지운다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>
                <a:solidFill>
                  <a:srgbClr val="806B00"/>
                </a:solidFill>
              </a:rPr>
              <a:t>exit </a:t>
            </a:r>
            <a:r>
              <a:rPr lang="ko-KR" altLang="en-US"/>
              <a:t>버튼의 이벤트로는 시스템을 종료한다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go </a:t>
            </a:r>
            <a:r>
              <a:rPr lang="ko-KR" altLang="en-US"/>
              <a:t>메소드는 현재 프레임이 보이게 하는 역할이다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5954" y="1308100"/>
            <a:ext cx="5998843" cy="3777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5954" y="5085207"/>
            <a:ext cx="5998843" cy="1772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3479A-C6DE-9962-8310-39789993A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(NickName)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닉네임 입력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376165" cy="49609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JTextField</a:t>
            </a:r>
            <a:r>
              <a:rPr lang="ko-KR" altLang="en-US"/>
              <a:t>를 통해 플레이어의 이름과 라이벌의 이름을 입력받는 입력창을 생성한다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JButton</a:t>
            </a:r>
            <a:r>
              <a:rPr lang="ko-KR" altLang="en-US"/>
              <a:t>을 이용해 입력완료 버튼 생성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ImageIcon</a:t>
            </a:r>
            <a:r>
              <a:rPr lang="ko-KR" altLang="en-US"/>
              <a:t>을 이용해 배경화면 생성</a:t>
            </a:r>
            <a:br>
              <a:rPr lang="ko-KR" altLang="en-US"/>
            </a:br>
            <a:r>
              <a:rPr lang="en-US" altLang="ko-KR"/>
              <a:t>pokemon.class.getResource(””)</a:t>
            </a:r>
            <a:r>
              <a:rPr lang="ko-KR" altLang="en-US"/>
              <a:t>는 현 클래스와 같은 디렉토리에 있는 파일을 불러온다</a:t>
            </a:r>
            <a:r>
              <a:rPr lang="en-US" altLang="ko-KR"/>
              <a:t>.</a:t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4" y="1308100"/>
            <a:ext cx="5926834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036058-C9EC-71FD-AE5F-09A1CC77DE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886</Words>
  <Application>Microsoft Office PowerPoint</Application>
  <PresentationFormat>와이드스크린</PresentationFormat>
  <Paragraphs>83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Black</vt:lpstr>
      <vt:lpstr>Lucida Sans Unicode</vt:lpstr>
      <vt:lpstr>Wingdings</vt:lpstr>
      <vt:lpstr>Wingdings 3</vt:lpstr>
      <vt:lpstr>교차</vt:lpstr>
      <vt:lpstr>Pokemon Game 구현</vt:lpstr>
      <vt:lpstr>목차</vt:lpstr>
      <vt:lpstr>게임 기획 및 설명</vt:lpstr>
      <vt:lpstr>클래스 다이어그램</vt:lpstr>
      <vt:lpstr>소스 코드 설명 (PokemonDriver)</vt:lpstr>
      <vt:lpstr>소스 코드 설명 (Bgm) &lt;음악 플레이어 클래스&gt;</vt:lpstr>
      <vt:lpstr>소스 코드 설명 (Pokemon) - 1 &lt;인트로 화면&gt;</vt:lpstr>
      <vt:lpstr>소스 코드 설명 (Pokemon) - 2 &lt;인트로 화면&gt;</vt:lpstr>
      <vt:lpstr>소스 코드 설명 (NickName) - 1 &lt;닉네임 입력&gt;</vt:lpstr>
      <vt:lpstr>소스 코드 설명 (NickName) - 2 &lt;닉네임 입력&gt;</vt:lpstr>
      <vt:lpstr>소스 코드 설명 (Pokemonster)  -1</vt:lpstr>
      <vt:lpstr>소스 코드 설명 (Pokemonster)  -2</vt:lpstr>
      <vt:lpstr>소스 코드 설명 (Pokemonster)  -2</vt:lpstr>
      <vt:lpstr>소스 코드 설명 (Battle) -1</vt:lpstr>
      <vt:lpstr>소스 코드 설명 (Battle) -2</vt:lpstr>
      <vt:lpstr>소스 코드 설명 (Battle) -3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 응용</dc:title>
  <dc:creator>82108</dc:creator>
  <cp:lastModifiedBy>이상배</cp:lastModifiedBy>
  <cp:revision>30</cp:revision>
  <dcterms:created xsi:type="dcterms:W3CDTF">2022-11-21T04:46:37Z</dcterms:created>
  <dcterms:modified xsi:type="dcterms:W3CDTF">2022-12-11T04:42:32Z</dcterms:modified>
  <cp:version>1000.0000.01</cp:version>
</cp:coreProperties>
</file>