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8" r:id="rId5"/>
    <p:sldId id="277" r:id="rId6"/>
    <p:sldId id="281" r:id="rId7"/>
    <p:sldId id="278" r:id="rId8"/>
    <p:sldId id="280" r:id="rId9"/>
    <p:sldId id="279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1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53" d="100"/>
          <a:sy n="53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xmlns="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xmlns="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xmlns="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xmlns="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14" y="2567397"/>
            <a:ext cx="3885171" cy="1127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9200" y="3616411"/>
            <a:ext cx="4846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Injection Day #2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425781" y="5327145"/>
            <a:ext cx="7361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https://github.com/daniel-leicht/PythonInjection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Modules &amp; namespace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make use of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classes, functions and variables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 modules, we’ll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import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it’s namespace into our namespace.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Importing a module is done using the 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from-import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statements.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importing a module the interpreter does the following:</a:t>
            </a:r>
          </a:p>
          <a:p>
            <a:pPr lvl="1"/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1) Executes the module that was imported.</a:t>
            </a:r>
          </a:p>
          <a:p>
            <a:pPr lvl="1"/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2) Imports the module’s namespace into our current namespace.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will look for modules in the folders specified in the environment variable PYTHONPATH.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import a module and give it an alias using the 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keyword.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b="1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04" y="3531453"/>
            <a:ext cx="567031" cy="581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9409" y="714104"/>
            <a:ext cx="84240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Last week exercises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List &amp;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comprehensions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Exceptions in Python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Reading &amp; writing to files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Modules &amp; namespace imports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Python’s standard library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External packages &amp; pip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Final project</a:t>
            </a: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library</a:t>
            </a:r>
          </a:p>
        </p:txBody>
      </p:sp>
      <p:pic>
        <p:nvPicPr>
          <p:cNvPr id="2052" name="Picture 4" descr="Image result for python plagiarism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7" y="1761310"/>
            <a:ext cx="7265774" cy="465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Python’s standard library is very extensive, offering a wide range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facilities and utilities.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standard library comes built-in with every Python installation (although some are only provided for certain operating systems)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Full library documentation can be found 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://docs.python.org/3/library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dozens of modules in the standard library, but we’ll go over some chosen few.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- MATH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math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 – this module has all the functions that your Casio calculator had and more.</a:t>
            </a:r>
          </a:p>
          <a:p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mostly: power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logarithmic, trigonometric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hyperbolic and number-theory functions.</a:t>
            </a:r>
          </a:p>
          <a:p>
            <a:pPr marL="285750" indent="-285750">
              <a:buFontTx/>
              <a:buChar char="-"/>
            </a:pP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Also contains 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 &amp; Tau constants.</a:t>
            </a:r>
          </a:p>
          <a:p>
            <a:pPr marL="285750" indent="-285750">
              <a:buFontTx/>
              <a:buChar char="-"/>
            </a:pPr>
            <a:endParaRPr lang="en-US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- Statistics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statistics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module - provides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for calculating mathematical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statistics.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to calculate:</a:t>
            </a:r>
          </a:p>
          <a:p>
            <a:pPr marL="742950" lvl="1" indent="-285750">
              <a:buFontTx/>
              <a:buChar char="-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types of mean (average) and median values.</a:t>
            </a:r>
          </a:p>
          <a:p>
            <a:pPr marL="742950" lvl="1" indent="-285750">
              <a:buFontTx/>
              <a:buChar char="-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types of deviations and variance.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- RANDOM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random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pseudo-random number generators for various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distributions.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the ability to generate random integers, perform random actions on sequences (such as shuffle, choose, or sample).</a:t>
            </a:r>
          </a:p>
          <a:p>
            <a:pPr marL="285750" indent="-285750">
              <a:buFontTx/>
              <a:buChar char="-"/>
            </a:pP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Can return random numbers on different distributions.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- TIME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time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various time-related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related to the OS and CPU time functions rather than human readable time.</a:t>
            </a:r>
          </a:p>
          <a:p>
            <a:pPr marL="285750" indent="-285750">
              <a:buFontTx/>
              <a:buChar char="-"/>
            </a:pP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utilities for OS timestamps, computer clock, and program sleep (delay).</a:t>
            </a:r>
            <a:endParaRPr lang="en-US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- DATETIME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datetime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supplies classes for manipulating dates and times in both simple and complex ways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Exposes six classes, each with different uses and utilities: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time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datetime</a:t>
            </a:r>
            <a:endParaRPr lang="en-US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timedelta</a:t>
            </a:r>
            <a:endParaRPr lang="en-US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tzinfo</a:t>
            </a:r>
            <a:endParaRPr lang="en-US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timezone</a:t>
            </a:r>
            <a:endParaRPr lang="en-US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- URLLIB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urllib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 – used for opening and reading URLs over HTTP, and parsing URL addresses.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Useful for simple crawling and data mining.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Exposes three main classes: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request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parse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error</a:t>
            </a:r>
          </a:p>
          <a:p>
            <a:pPr marL="285750" indent="-285750">
              <a:buFontTx/>
              <a:buChar char="-"/>
            </a:pP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04" y="714104"/>
            <a:ext cx="567031" cy="581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9409" y="714104"/>
            <a:ext cx="84240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Last week exercises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List &amp;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comprehensions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Exceptions in Python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Reading &amp; writing to files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Modules &amp; namespace imports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Python’s standard library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External packages &amp; pip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Final project</a:t>
            </a: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-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err="1">
                <a:latin typeface="Consolas" panose="020B0609020204030204" pitchFamily="49" charset="0"/>
                <a:cs typeface="Arial" panose="020B0604020202020204" pitchFamily="34" charset="0"/>
              </a:rPr>
              <a:t>j</a:t>
            </a: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son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 – convert python data JSON strings and vice-versa.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dumps()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will take a python data structure and return a JSON string representing it.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loads()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takes a JSON string and converts it to native Python data type.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d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ump()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load()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do the same but operate on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file objects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instead of strings.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every Python data-type can be converted to JSON, but any JSON string can be converted to   Python data-type.</a:t>
            </a:r>
            <a:endParaRPr lang="en-US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- string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string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 – more useful string utilities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many useful constant strings (such as all possible digits, all possible letters, all possible punctuation marks, etc…)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Also useful for string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templating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Python’s standard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- OS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os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 – Used for all OS related tasks, such as file operations and running processes.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the path sub-module for many path related operations (check if a path is a file/folder/exists, join paths, etc…)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command line operations  - </a:t>
            </a: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os.system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(“</a:t>
            </a: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dir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c:\\windows”)</a:t>
            </a:r>
          </a:p>
        </p:txBody>
      </p:sp>
    </p:spTree>
    <p:extLst>
      <p:ext uri="{BB962C8B-B14F-4D97-AF65-F5344CB8AC3E}">
        <p14:creationId xmlns:p14="http://schemas.microsoft.com/office/powerpoint/2010/main" val="19156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04" y="4108103"/>
            <a:ext cx="567031" cy="581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9409" y="714104"/>
            <a:ext cx="84240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Last week exercises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List &amp;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comprehensions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Exceptions in Python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Reading &amp; writing to files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Modules &amp; namespace imports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Python’s standard library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External packages &amp; pip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Final project</a:t>
            </a: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External packages &amp;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pip Package manager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is a package manager for Python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packages/modules.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PIP’s library consists of thousands of useful modules (Python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libraries you can include in your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project).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PIP comes built-in with Python 3+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External packages &amp;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pip Package manager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a package: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“pip install 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loremipsum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a specific version of a package: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“pip install 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loremipsum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==1.0.5”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Removing a package from my Python installation: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“pip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uninstall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loremipsum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an installed package? just import and use it:</a:t>
            </a:r>
          </a:p>
          <a:p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loremipsum</a:t>
            </a:r>
            <a:endParaRPr lang="en-US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print(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loremipsum.generate_paragraph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())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ML Workshop Required Modules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matplotlib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: 2.2.2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tensorflow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: 1.11.0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sklearn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: 0.20.1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scipy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: 1.1.0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pandas: 0.23.0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numpy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1.14.3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jupyter</a:t>
            </a:r>
            <a:endParaRPr lang="en-US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04" y="4650362"/>
            <a:ext cx="567031" cy="581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9409" y="714104"/>
            <a:ext cx="84240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Last week exercises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List &amp;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comprehensions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Exceptions in Python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Reading &amp; writing to files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Modules &amp; namespace imports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Python’s standard library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External packages &amp; pip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Final project</a:t>
            </a: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learned a new ML prediction algorithm, and we now want to test it 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get rich!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tasks are:</a:t>
            </a:r>
          </a:p>
          <a:p>
            <a:pPr marL="742950" lvl="1" indent="-285750">
              <a:buFontTx/>
              <a:buChar char="-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retrieve the closing </a:t>
            </a:r>
            <a:r>
              <a:rPr lang="en-US" sz="1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/ USD rate for each of the last 30 days.</a:t>
            </a:r>
          </a:p>
          <a:p>
            <a:pPr marL="742950" lvl="1" indent="-285750">
              <a:buFontTx/>
              <a:buChar char="-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the variance, standard deviation and average rate of the last 30 closing rates.</a:t>
            </a:r>
          </a:p>
          <a:p>
            <a:pPr marL="742950" lvl="1" indent="-285750">
              <a:buFontTx/>
              <a:buChar char="-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Assume that we bought 1 BTC in each of the last 30 days (using the closing rate), and sold all 30 of them right now, print our profit or loss. Assume that there is a buy and sell fees of 2%.</a:t>
            </a:r>
          </a:p>
          <a:p>
            <a:pPr marL="742950" lvl="1" indent="-285750">
              <a:buFontTx/>
              <a:buChar char="-"/>
            </a:pPr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Print the above collected data, and save that information to a new file. The filename should contain the current date, so we can use it in the future for analysis.</a:t>
            </a:r>
          </a:p>
          <a:p>
            <a:pPr marL="742950" lvl="1" indent="-285750">
              <a:buFontTx/>
              <a:buChar char="-"/>
            </a:pPr>
            <a:endParaRPr lang="en-US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0699" y="5644674"/>
            <a:ext cx="695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Use https</a:t>
            </a:r>
            <a:r>
              <a:rPr lang="en-US" sz="2000" dirty="0"/>
              <a:t>://</a:t>
            </a:r>
            <a:r>
              <a:rPr lang="en-US" sz="2000" dirty="0" smtClean="0"/>
              <a:t>www.coindesk.com/api  to retrieve BTC/USD rates.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83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Some Remaining Subject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838199" y="20342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Classes and inheritance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ambdas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memory management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Organizing Python projects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04" y="1348421"/>
            <a:ext cx="567031" cy="581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9409" y="714104"/>
            <a:ext cx="84240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Last week exercises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List &amp;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comprehensions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Exceptions in Python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Reading &amp; writing to files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Modules &amp; namespace imports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Python’s standard library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External packages &amp; pip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Final project</a:t>
            </a: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List &amp;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Comprehensions are simply one line for loops that result in the building of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list comprehension can make your code more expressive and actually easier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list comprehension can be rewritten as a for loop but not every for loop can be rewritten as a list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comprehension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expressions can be added to filter iterations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Works on both lists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5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04" y="1859168"/>
            <a:ext cx="567031" cy="581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9409" y="714104"/>
            <a:ext cx="84240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Last week exercises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List &amp;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comprehensions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Exceptions in Python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Reading &amp; writing to files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Modules &amp; namespace imports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Python’s standard library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External packages &amp; pip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Final project</a:t>
            </a: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Python interpreter and Python programs use exceptions to reports errors.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unhandled exception will cause the interpreter to terminate the program and print the exception data.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Catching and handling exceptions is done by try-except statements.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also raise exceptions by using the `raise` statement.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exceptions are objects that inherit from the Exception class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04" y="2452293"/>
            <a:ext cx="567031" cy="581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9409" y="714104"/>
            <a:ext cx="84240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Last week exercises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List &amp;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comprehensions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Exceptions in Python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Reading &amp; writing to files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Modules &amp; namespace imports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Python’s standard library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External packages &amp; pip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Final project</a:t>
            </a: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Reading &amp; Writing To Files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12356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access a certain file in Python we use 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open(“</a:t>
            </a:r>
            <a:r>
              <a:rPr lang="en-US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path_to_file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”, “mode”)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which returns a file object.</a:t>
            </a:r>
            <a: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en-US" b="1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 can be either “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or “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for read, write or append, if no mode is specified, the default is “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(there are more but we’ll leave it at that for now).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objects have many different functions to give the developer access to the opened file, the most useful and common ones are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write()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read().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Trying to open a file can result in errors (such as file does not exist) and an exception will be thrown.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important to close file objects once we’re done with them. (Why?)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b="1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04" y="2971277"/>
            <a:ext cx="567031" cy="5812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9409" y="714104"/>
            <a:ext cx="842405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Last week exercises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List &amp;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comprehensions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Exceptions in Python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Reading &amp; writing to files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Modules &amp; namespace imports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Python’s standard library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External packages &amp; pip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 Final project</a:t>
            </a:r>
          </a:p>
          <a:p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>
              <a:latin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amous Event in History1_SL - v5" id="{284944C2-C2AF-4667-AB2E-4D3637ED9281}" vid="{988B80DA-62E6-4C7D-AEDD-09303455421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3E21D3-7788-4819-8437-C5C4B0C5D46D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6dc4bcd6-49db-4c07-9060-8acfc67cef9f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963</Words>
  <Application>Microsoft Office PowerPoint</Application>
  <PresentationFormat>Widescreen</PresentationFormat>
  <Paragraphs>237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Consolas</vt:lpstr>
      <vt:lpstr>Corbel</vt:lpstr>
      <vt:lpstr>Celestial</vt:lpstr>
      <vt:lpstr>PowerPoint Presentation</vt:lpstr>
      <vt:lpstr>PowerPoint Presentation</vt:lpstr>
      <vt:lpstr>PowerPoint Presentation</vt:lpstr>
      <vt:lpstr>List &amp; dict comprehensions</vt:lpstr>
      <vt:lpstr>PowerPoint Presentation</vt:lpstr>
      <vt:lpstr>Exceptions</vt:lpstr>
      <vt:lpstr>PowerPoint Presentation</vt:lpstr>
      <vt:lpstr>Reading &amp; Writing To Files</vt:lpstr>
      <vt:lpstr>PowerPoint Presentation</vt:lpstr>
      <vt:lpstr>Modules &amp; namespace imports</vt:lpstr>
      <vt:lpstr>PowerPoint Presentation</vt:lpstr>
      <vt:lpstr>Python’s standard library</vt:lpstr>
      <vt:lpstr>Python’s standard library</vt:lpstr>
      <vt:lpstr>Python’s standard library - MATH</vt:lpstr>
      <vt:lpstr>Python’s standard library - Statistics</vt:lpstr>
      <vt:lpstr>Python’s standard library - RANDOM</vt:lpstr>
      <vt:lpstr>Python’s standard library - TIME</vt:lpstr>
      <vt:lpstr>Python’s standard library - DATETIME</vt:lpstr>
      <vt:lpstr>Python’s standard library - URLLIB</vt:lpstr>
      <vt:lpstr>Python’s standard library - json</vt:lpstr>
      <vt:lpstr>Python’s standard library - string</vt:lpstr>
      <vt:lpstr>Python’s standard library - OS</vt:lpstr>
      <vt:lpstr>PowerPoint Presentation</vt:lpstr>
      <vt:lpstr>External packages &amp; pip Package manager</vt:lpstr>
      <vt:lpstr>External packages &amp; pip Package manager</vt:lpstr>
      <vt:lpstr>ML Workshop Required Modules</vt:lpstr>
      <vt:lpstr>PowerPoint Presentation</vt:lpstr>
      <vt:lpstr>Final Project</vt:lpstr>
      <vt:lpstr>Some Remaining Subject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2019-02-20T20:29:55Z</dcterms:created>
  <dcterms:modified xsi:type="dcterms:W3CDTF">2019-02-27T14:18:41Z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