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8" r:id="rId4"/>
    <p:sldId id="259" r:id="rId5"/>
    <p:sldId id="260" r:id="rId6"/>
    <p:sldId id="269" r:id="rId7"/>
    <p:sldId id="266" r:id="rId8"/>
    <p:sldId id="268" r:id="rId9"/>
    <p:sldId id="270" r:id="rId10"/>
    <p:sldId id="265" r:id="rId11"/>
    <p:sldId id="261" r:id="rId12"/>
    <p:sldId id="264" r:id="rId13"/>
    <p:sldId id="262" r:id="rId14"/>
    <p:sldId id="263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81293" autoAdjust="0"/>
  </p:normalViewPr>
  <p:slideViewPr>
    <p:cSldViewPr snapToGrid="0">
      <p:cViewPr varScale="1">
        <p:scale>
          <a:sx n="81" d="100"/>
          <a:sy n="81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A3E89-95CE-41CA-8FD6-EC91D4AE889B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F4D27-CDC9-464F-B596-1BF55D03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4D27-CDC9-464F-B596-1BF55D0354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0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4D27-CDC9-464F-B596-1BF55D0354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68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4D27-CDC9-464F-B596-1BF55D0354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2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4D27-CDC9-464F-B596-1BF55D0354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41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function.h</a:t>
            </a:r>
            <a:r>
              <a:rPr lang="en-US" dirty="0"/>
              <a:t> is not being compiled.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4D27-CDC9-464F-B596-1BF55D0354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56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-Wall == show</a:t>
            </a:r>
            <a:r>
              <a:rPr lang="en-US" baseline="0" dirty="0"/>
              <a:t> all types of warnings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4D27-CDC9-464F-B596-1BF55D0354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6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 is a phony target.</a:t>
            </a:r>
          </a:p>
          <a:p>
            <a:r>
              <a:rPr lang="en-US" dirty="0"/>
              <a:t>Each rule consists of 3 parts: Target,</a:t>
            </a:r>
            <a:r>
              <a:rPr lang="en-US" baseline="0" dirty="0"/>
              <a:t> dependencies, </a:t>
            </a:r>
            <a:r>
              <a:rPr lang="en-US" baseline="0" dirty="0" smtClean="0"/>
              <a:t>build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4D27-CDC9-464F-B596-1BF55D0354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6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4D27-CDC9-464F-B596-1BF55D0354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17-Dec-18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17-Dec-18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 err="1"/>
              <a:t>Makefiles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Short Introduction to GNU make</a:t>
            </a:r>
          </a:p>
        </p:txBody>
      </p:sp>
    </p:spTree>
    <p:extLst>
      <p:ext uri="{BB962C8B-B14F-4D97-AF65-F5344CB8AC3E}">
        <p14:creationId xmlns:p14="http://schemas.microsoft.com/office/powerpoint/2010/main" val="195174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– quick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GNU Compiler Collection</a:t>
            </a:r>
          </a:p>
          <a:p>
            <a:r>
              <a:rPr lang="en-US" dirty="0"/>
              <a:t>GCC includes front ends for C, C++, Objective-C, Fortran, Ada, and Go, as well as libraries for these languages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gcc</a:t>
            </a:r>
            <a:r>
              <a:rPr lang="en-US" dirty="0"/>
              <a:t> and g++ commands are used to compile C and C++ code respectively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 hello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g++ -o hello hello.cpp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97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18" y="2497462"/>
            <a:ext cx="4628190" cy="3293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main.cpp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factorial of 5 is " &lt;&lt;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factorial(5)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9127" y="2497461"/>
            <a:ext cx="2900153" cy="3293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factorial.cpp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if(n!=1){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else return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9999" y="2134671"/>
            <a:ext cx="3147015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hello.cpp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 World!";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50525" y="4581890"/>
            <a:ext cx="2900153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#if !defined(_FUNC_H_)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_FUNC_H_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93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1910" y="2624446"/>
            <a:ext cx="2030681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main.cpp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185061" y="3949115"/>
            <a:ext cx="2286850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factorial.cpp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502591" y="3951095"/>
            <a:ext cx="2030681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>
            <a:off x="5487251" y="3087584"/>
            <a:ext cx="2030681" cy="86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 flipH="1">
            <a:off x="3328486" y="3087584"/>
            <a:ext cx="2158765" cy="86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5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945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Manual compilation process: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g++ -c hello.cpp main.cpp factorial.cpp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ls *.o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factorial.o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g++ -o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factorial.o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./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factorial of 5 is 120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If we changed something in hello.cpp, we now need to recompile and re-link: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g++ -c hello.cpp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g++ -o prog factorial.o hello.o main.o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Compiling and linking in one shot: (shall we use it?)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g++ -o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factorial.cpp hello.cpp main.cpp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58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2752" y="2137558"/>
            <a:ext cx="95002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comment line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CC=g++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CFLAGS= -c –Wall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all: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factorial.o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$(CC)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factorial.o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main.cpp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$(CC) $(CFLAGS) main.cpp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factorial.o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factorial.cpp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$(CC) $(CFLAGS) factorial.cpp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hello.cpp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$(CC) $(CFLAGS) hello.cpp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clean: 	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*.o </a:t>
            </a:r>
          </a:p>
        </p:txBody>
      </p:sp>
    </p:spTree>
    <p:extLst>
      <p:ext uri="{BB962C8B-B14F-4D97-AF65-F5344CB8AC3E}">
        <p14:creationId xmlns:p14="http://schemas.microsoft.com/office/powerpoint/2010/main" val="386436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https://www.gnu.org/software/make/manual/html_node/</a:t>
            </a:r>
          </a:p>
        </p:txBody>
      </p:sp>
    </p:spTree>
    <p:extLst>
      <p:ext uri="{BB962C8B-B14F-4D97-AF65-F5344CB8AC3E}">
        <p14:creationId xmlns:p14="http://schemas.microsoft.com/office/powerpoint/2010/main" val="36298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make – short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  <a:p>
            <a:r>
              <a:rPr lang="en-US" dirty="0"/>
              <a:t>How it works and </a:t>
            </a:r>
            <a:r>
              <a:rPr lang="en-US" dirty="0" smtClean="0"/>
              <a:t>structure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https://upload.wikimedia.org/wikipedia/commons/thumb/3/36/License_icon-gpl-3.svg/200px-License_icon-gpl-3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94" y="2336873"/>
            <a:ext cx="406327" cy="40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77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Small programs             single file</a:t>
            </a:r>
          </a:p>
          <a:p>
            <a:endParaRPr lang="en-US" altLang="en-US" dirty="0"/>
          </a:p>
          <a:p>
            <a:r>
              <a:rPr lang="en-US" altLang="en-US" dirty="0"/>
              <a:t>“Not so small” programs :</a:t>
            </a:r>
          </a:p>
          <a:p>
            <a:pPr>
              <a:buNone/>
            </a:pPr>
            <a:endParaRPr lang="en-US" altLang="en-US" sz="1800" dirty="0"/>
          </a:p>
          <a:p>
            <a:pPr lvl="1"/>
            <a:r>
              <a:rPr lang="en-US" altLang="en-US" dirty="0"/>
              <a:t>Many lines of code</a:t>
            </a:r>
          </a:p>
          <a:p>
            <a:pPr lvl="1"/>
            <a:r>
              <a:rPr lang="en-US" altLang="en-US" dirty="0"/>
              <a:t>Multiple components</a:t>
            </a:r>
          </a:p>
          <a:p>
            <a:pPr lvl="1"/>
            <a:r>
              <a:rPr lang="en-US" altLang="en-US" dirty="0"/>
              <a:t>More than one programmer</a:t>
            </a:r>
          </a:p>
          <a:p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310838" y="2566059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6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big source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Long files are harder to manage</a:t>
            </a:r>
          </a:p>
          <a:p>
            <a:pPr marL="457200" lvl="1" indent="0">
              <a:buNone/>
            </a:pPr>
            <a:r>
              <a:rPr lang="en-US" sz="2400" dirty="0"/>
              <a:t>   (for both programmers and machines)</a:t>
            </a:r>
          </a:p>
          <a:p>
            <a:pPr lvl="1"/>
            <a:r>
              <a:rPr lang="en-US" sz="2400" dirty="0"/>
              <a:t>Every change requires long compilation</a:t>
            </a:r>
          </a:p>
          <a:p>
            <a:pPr lvl="1"/>
            <a:r>
              <a:rPr lang="en-US" sz="2400" dirty="0"/>
              <a:t>Many programmers cannot modify the</a:t>
            </a:r>
          </a:p>
          <a:p>
            <a:pPr marL="457200" lvl="1" indent="0">
              <a:buNone/>
            </a:pPr>
            <a:r>
              <a:rPr lang="en-US" sz="2400" dirty="0"/>
              <a:t>   same file simultaneously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GNU make 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GNU make automates software building procedure and other complex tasks with dependencies</a:t>
            </a:r>
          </a:p>
          <a:p>
            <a:r>
              <a:rPr lang="en-US" dirty="0"/>
              <a:t>Done by the </a:t>
            </a:r>
            <a:r>
              <a:rPr lang="en-US" dirty="0" err="1"/>
              <a:t>Makefile</a:t>
            </a:r>
            <a:r>
              <a:rPr lang="en-US" dirty="0"/>
              <a:t> mechanism</a:t>
            </a:r>
          </a:p>
          <a:p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is a file (script) containing :</a:t>
            </a:r>
          </a:p>
          <a:p>
            <a:pPr marL="0" indent="0">
              <a:buNone/>
            </a:pPr>
            <a:r>
              <a:rPr lang="en-US" dirty="0"/>
              <a:t>	- Project structure (files, dependencies)</a:t>
            </a:r>
          </a:p>
          <a:p>
            <a:pPr marL="0" indent="0">
              <a:buNone/>
            </a:pPr>
            <a:r>
              <a:rPr lang="en-US" dirty="0"/>
              <a:t>	- Instructions for files creation</a:t>
            </a:r>
          </a:p>
          <a:p>
            <a:r>
              <a:rPr lang="en-US" dirty="0"/>
              <a:t>The make command reads a </a:t>
            </a:r>
            <a:r>
              <a:rPr lang="en-US" dirty="0" err="1"/>
              <a:t>Makefile</a:t>
            </a:r>
            <a:r>
              <a:rPr lang="en-US" dirty="0"/>
              <a:t>, understands the project structure and makes up the executable</a:t>
            </a:r>
          </a:p>
          <a:p>
            <a:r>
              <a:rPr lang="en-US" dirty="0"/>
              <a:t>Note that the </a:t>
            </a:r>
            <a:r>
              <a:rPr lang="en-US" dirty="0" err="1"/>
              <a:t>Makefile</a:t>
            </a:r>
            <a:r>
              <a:rPr lang="en-US" dirty="0"/>
              <a:t> mechanism is not limited to C/C++ programs</a:t>
            </a:r>
          </a:p>
          <a:p>
            <a:endParaRPr lang="en-US" dirty="0"/>
          </a:p>
        </p:txBody>
      </p:sp>
      <p:pic>
        <p:nvPicPr>
          <p:cNvPr id="4" name="Picture 2" descr="Image result for gnu m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702" y="2991825"/>
            <a:ext cx="1385413" cy="135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86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make – short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b="1" dirty="0"/>
              <a:t>How it works and </a:t>
            </a:r>
            <a:r>
              <a:rPr lang="en-US" b="1" dirty="0" smtClean="0"/>
              <a:t>structure</a:t>
            </a:r>
            <a:endParaRPr lang="en-US" b="1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https://upload.wikimedia.org/wikipedia/commons/thumb/3/36/License_icon-gpl-3.svg/200px-License_icon-gpl-3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94" y="2786449"/>
            <a:ext cx="406327" cy="40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11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Makefile</a:t>
            </a:r>
            <a:r>
              <a:rPr lang="en-US" dirty="0"/>
              <a:t>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5179"/>
          </a:xfrm>
        </p:spPr>
        <p:txBody>
          <a:bodyPr/>
          <a:lstStyle/>
          <a:p>
            <a:r>
              <a:rPr lang="en-US" dirty="0"/>
              <a:t>The make utility compares the modification time of the target file with the modification times of the dependency files. </a:t>
            </a:r>
            <a:br>
              <a:rPr lang="en-US" dirty="0"/>
            </a:br>
            <a:r>
              <a:rPr lang="en-US" dirty="0"/>
              <a:t>Any dependency file that has a more recent modification time than its target file forces the target file to be recreated.</a:t>
            </a:r>
          </a:p>
          <a:p>
            <a:r>
              <a:rPr lang="en-US" dirty="0"/>
              <a:t>By default, the first target file is the one that is built. Other targets are checked only if they are dependencies for the first target.</a:t>
            </a:r>
          </a:p>
          <a:p>
            <a:r>
              <a:rPr lang="en-US" dirty="0"/>
              <a:t>Except for the first target, the order of the targets does not matter. The make utility will build them in the order required. </a:t>
            </a:r>
          </a:p>
        </p:txBody>
      </p:sp>
    </p:spTree>
    <p:extLst>
      <p:ext uri="{BB962C8B-B14F-4D97-AF65-F5344CB8AC3E}">
        <p14:creationId xmlns:p14="http://schemas.microsoft.com/office/powerpoint/2010/main" val="108727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2752" y="2137558"/>
            <a:ext cx="9500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comment line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VAR1=VALUE1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VAR2=VALUE2 # Variables used mostly for constants.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These are the build rules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TARGET1: DEP1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COMPILATION INSTRUCTIONS FOR TARGET1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TARGET2: DEP2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COMPILATION INSTRUCTIONS FOR TARGET2</a:t>
            </a:r>
          </a:p>
        </p:txBody>
      </p:sp>
    </p:spTree>
    <p:extLst>
      <p:ext uri="{BB962C8B-B14F-4D97-AF65-F5344CB8AC3E}">
        <p14:creationId xmlns:p14="http://schemas.microsoft.com/office/powerpoint/2010/main" val="4161655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make – short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 smtClean="0"/>
              <a:t>How </a:t>
            </a:r>
            <a:r>
              <a:rPr lang="en-US" dirty="0"/>
              <a:t>it works and </a:t>
            </a:r>
            <a:r>
              <a:rPr lang="en-US" dirty="0" smtClean="0"/>
              <a:t>structure</a:t>
            </a:r>
          </a:p>
          <a:p>
            <a:r>
              <a:rPr lang="en-US" b="1" dirty="0"/>
              <a:t>Example</a:t>
            </a:r>
          </a:p>
          <a:p>
            <a:endParaRPr lang="en-US" b="1" dirty="0"/>
          </a:p>
        </p:txBody>
      </p:sp>
      <p:pic>
        <p:nvPicPr>
          <p:cNvPr id="4" name="Picture 3" descr="https://upload.wikimedia.org/wikipedia/commons/thumb/3/36/License_icon-gpl-3.svg/200px-License_icon-gpl-3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94" y="3261461"/>
            <a:ext cx="406327" cy="40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2309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292</TotalTime>
  <Words>472</Words>
  <Application>Microsoft Office PowerPoint</Application>
  <PresentationFormat>Widescreen</PresentationFormat>
  <Paragraphs>140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Trebuchet MS</vt:lpstr>
      <vt:lpstr>Berlin</vt:lpstr>
      <vt:lpstr>Makefiles</vt:lpstr>
      <vt:lpstr>GNU make – short intro</vt:lpstr>
      <vt:lpstr>Motivation</vt:lpstr>
      <vt:lpstr>Issues with big source files</vt:lpstr>
      <vt:lpstr>The GNU make utility</vt:lpstr>
      <vt:lpstr>GNU make – short intro</vt:lpstr>
      <vt:lpstr>How Makefile works?</vt:lpstr>
      <vt:lpstr>The Makefile</vt:lpstr>
      <vt:lpstr>GNU make – short intro</vt:lpstr>
      <vt:lpstr>GCC – quick overview</vt:lpstr>
      <vt:lpstr>Example</vt:lpstr>
      <vt:lpstr>Example</vt:lpstr>
      <vt:lpstr>Build process</vt:lpstr>
      <vt:lpstr>The Makefile</vt:lpstr>
      <vt:lpstr>More info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Makefiles</dc:title>
  <dc:creator>USER</dc:creator>
  <cp:lastModifiedBy>USER</cp:lastModifiedBy>
  <cp:revision>27</cp:revision>
  <dcterms:created xsi:type="dcterms:W3CDTF">2018-11-15T19:24:58Z</dcterms:created>
  <dcterms:modified xsi:type="dcterms:W3CDTF">2018-12-17T13:40:39Z</dcterms:modified>
</cp:coreProperties>
</file>