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50" d="100"/>
          <a:sy n="50" d="100"/>
        </p:scale>
        <p:origin x="14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SSH &amp; Shell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Practical GNU/Linux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1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06279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In GNU/Linux, the user and password information is stored in the file </a:t>
            </a:r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/shadow</a:t>
            </a:r>
          </a:p>
          <a:p>
            <a:endParaRPr lang="en-US" b="1" dirty="0"/>
          </a:p>
          <a:p>
            <a:r>
              <a:rPr lang="en-US" dirty="0" smtClean="0"/>
              <a:t>Create a scripts that has a configuration file with a list of server IPs, the script will show the MD5 sum of the shadow file in each one.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336873"/>
            <a:ext cx="4932720" cy="2800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421" y="5504677"/>
            <a:ext cx="1097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Check the script </a:t>
            </a:r>
            <a:r>
              <a:rPr lang="en-US" sz="2400" b="1" dirty="0" smtClean="0"/>
              <a:t>hint3.sh</a:t>
            </a:r>
            <a:r>
              <a:rPr lang="en-US" sz="2400" dirty="0" smtClean="0"/>
              <a:t> that is on the first cloud server (206.189.61.154).</a:t>
            </a:r>
          </a:p>
          <a:p>
            <a:r>
              <a:rPr lang="en-US" sz="2400" dirty="0" smtClean="0"/>
              <a:t>2) There is a list of all the IPs in the first cloud server </a:t>
            </a:r>
            <a:r>
              <a:rPr lang="en-US" sz="2400" dirty="0"/>
              <a:t>- </a:t>
            </a:r>
            <a:r>
              <a:rPr lang="en-US" sz="2400" b="1" dirty="0"/>
              <a:t>cloud_servers.txt</a:t>
            </a:r>
          </a:p>
        </p:txBody>
      </p:sp>
    </p:spTree>
    <p:extLst>
      <p:ext uri="{BB962C8B-B14F-4D97-AF65-F5344CB8AC3E}">
        <p14:creationId xmlns:p14="http://schemas.microsoft.com/office/powerpoint/2010/main" val="103987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Secure Shell</a:t>
            </a:r>
          </a:p>
          <a:p>
            <a:r>
              <a:rPr lang="en-US" dirty="0"/>
              <a:t>Uses </a:t>
            </a:r>
            <a:r>
              <a:rPr lang="en-US" dirty="0" smtClean="0"/>
              <a:t>SSL</a:t>
            </a:r>
            <a:endParaRPr lang="he-IL" dirty="0" smtClean="0"/>
          </a:p>
          <a:p>
            <a:r>
              <a:rPr lang="en-US" dirty="0" smtClean="0"/>
              <a:t>The absolute standard to manage remote Linux/Unix machines.</a:t>
            </a:r>
          </a:p>
          <a:p>
            <a:r>
              <a:rPr lang="en-US" dirty="0" smtClean="0"/>
              <a:t>Can also be used to transfer files (</a:t>
            </a:r>
            <a:r>
              <a:rPr lang="en-US" dirty="0" err="1" smtClean="0"/>
              <a:t>a.k.a</a:t>
            </a:r>
            <a:r>
              <a:rPr lang="en-US" dirty="0" smtClean="0"/>
              <a:t> SFTP)</a:t>
            </a:r>
          </a:p>
          <a:p>
            <a:r>
              <a:rPr lang="en-US" dirty="0" smtClean="0"/>
              <a:t>Supports authentication by password or SSL keys</a:t>
            </a:r>
          </a:p>
          <a:p>
            <a:r>
              <a:rPr lang="en-US" dirty="0" smtClean="0"/>
              <a:t>Most Linux distributions come with SSH server installed</a:t>
            </a:r>
          </a:p>
          <a:p>
            <a:r>
              <a:rPr lang="en-US" b="1" u="sng" dirty="0" smtClean="0"/>
              <a:t>All</a:t>
            </a:r>
            <a:r>
              <a:rPr lang="en-US" dirty="0" smtClean="0"/>
              <a:t> Linux distributions come with SSH client installed</a:t>
            </a:r>
          </a:p>
          <a:p>
            <a:r>
              <a:rPr lang="en-US" dirty="0" smtClean="0"/>
              <a:t>Windows also has SSH clients (putty</a:t>
            </a:r>
            <a:r>
              <a:rPr lang="en-US" dirty="0"/>
              <a:t>…)</a:t>
            </a:r>
            <a:endParaRPr lang="en-US" dirty="0" smtClean="0"/>
          </a:p>
          <a:p>
            <a:endParaRPr lang="en-US" dirty="0" smtClean="0"/>
          </a:p>
          <a:p>
            <a:endParaRPr lang="he-IL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5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2084832"/>
            <a:ext cx="1102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 Open a remote shell to </a:t>
            </a:r>
            <a:r>
              <a:rPr lang="en-US" sz="2000" dirty="0" smtClean="0">
                <a:latin typeface="Consolas" panose="020B0609020204030204" pitchFamily="49" charset="0"/>
              </a:rPr>
              <a:t>192.168.1.100</a:t>
            </a:r>
          </a:p>
          <a:p>
            <a:r>
              <a:rPr lang="en-US" sz="2000" b="1" dirty="0" err="1" smtClean="0">
                <a:latin typeface="Consolas" panose="020B0609020204030204" pitchFamily="49" charset="0"/>
              </a:rPr>
              <a:t>ssh</a:t>
            </a:r>
            <a:r>
              <a:rPr lang="en-US" sz="2000" b="1" dirty="0" smtClean="0">
                <a:latin typeface="Consolas" panose="020B0609020204030204" pitchFamily="49" charset="0"/>
              </a:rPr>
              <a:t> 192.168.1.100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# </a:t>
            </a:r>
            <a:r>
              <a:rPr lang="en-US" sz="2000" dirty="0">
                <a:latin typeface="Consolas" panose="020B0609020204030204" pitchFamily="49" charset="0"/>
              </a:rPr>
              <a:t>Do the same, but login as root user</a:t>
            </a:r>
          </a:p>
          <a:p>
            <a:r>
              <a:rPr lang="en-US" sz="2000" b="1" dirty="0" err="1" smtClean="0">
                <a:latin typeface="Consolas" panose="020B0609020204030204" pitchFamily="49" charset="0"/>
              </a:rPr>
              <a:t>ssh</a:t>
            </a:r>
            <a:r>
              <a:rPr lang="en-US" sz="2000" b="1" dirty="0" smtClean="0">
                <a:latin typeface="Consolas" panose="020B0609020204030204" pitchFamily="49" charset="0"/>
              </a:rPr>
              <a:t> root@192.168.1.100</a:t>
            </a:r>
          </a:p>
          <a:p>
            <a:endParaRPr lang="en-US" sz="2000" b="1" dirty="0" smtClean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 Only run the command `</a:t>
            </a:r>
            <a:r>
              <a:rPr lang="en-US" sz="2000" dirty="0" err="1">
                <a:latin typeface="Consolas" panose="020B0609020204030204" pitchFamily="49" charset="0"/>
              </a:rPr>
              <a:t>uname</a:t>
            </a:r>
            <a:r>
              <a:rPr lang="en-US" sz="2000" dirty="0">
                <a:latin typeface="Consolas" panose="020B0609020204030204" pitchFamily="49" charset="0"/>
              </a:rPr>
              <a:t> –a` </a:t>
            </a:r>
            <a:r>
              <a:rPr lang="en-US" sz="2000" dirty="0" smtClean="0">
                <a:latin typeface="Consolas" panose="020B0609020204030204" pitchFamily="49" charset="0"/>
              </a:rPr>
              <a:t>remotely and print the output</a:t>
            </a:r>
          </a:p>
          <a:p>
            <a:r>
              <a:rPr lang="en-US" sz="2000" b="1" dirty="0" err="1" smtClean="0">
                <a:latin typeface="Consolas" panose="020B0609020204030204" pitchFamily="49" charset="0"/>
              </a:rPr>
              <a:t>ssh</a:t>
            </a:r>
            <a:r>
              <a:rPr lang="en-US" sz="2000" b="1" dirty="0" smtClean="0">
                <a:latin typeface="Consolas" panose="020B0609020204030204" pitchFamily="49" charset="0"/>
              </a:rPr>
              <a:t> root@192.168.1.100 </a:t>
            </a:r>
            <a:r>
              <a:rPr lang="en-US" sz="2000" b="1" dirty="0" err="1" smtClean="0">
                <a:latin typeface="Consolas" panose="020B0609020204030204" pitchFamily="49" charset="0"/>
              </a:rPr>
              <a:t>uname</a:t>
            </a:r>
            <a:r>
              <a:rPr lang="en-US" sz="2000" b="1" dirty="0" smtClean="0">
                <a:latin typeface="Consolas" panose="020B0609020204030204" pitchFamily="49" charset="0"/>
              </a:rPr>
              <a:t> –a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# Create an SSH/SSL private public key</a:t>
            </a:r>
          </a:p>
          <a:p>
            <a:r>
              <a:rPr lang="en-US" sz="2000" b="1" dirty="0" err="1" smtClean="0">
                <a:latin typeface="Consolas" panose="020B0609020204030204" pitchFamily="49" charset="0"/>
              </a:rPr>
              <a:t>ssh-keygen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# Copy my public key to a remote server</a:t>
            </a:r>
          </a:p>
          <a:p>
            <a:r>
              <a:rPr lang="en-US" sz="2000" b="1" dirty="0" err="1" smtClean="0">
                <a:latin typeface="Consolas" panose="020B0609020204030204" pitchFamily="49" charset="0"/>
              </a:rPr>
              <a:t>ssh</a:t>
            </a:r>
            <a:r>
              <a:rPr lang="en-US" sz="2000" b="1" dirty="0" smtClean="0">
                <a:latin typeface="Consolas" panose="020B0609020204030204" pitchFamily="49" charset="0"/>
              </a:rPr>
              <a:t>-copy-id –</a:t>
            </a:r>
            <a:r>
              <a:rPr lang="en-US" sz="2000" b="1" dirty="0" err="1" smtClean="0"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</a:rPr>
              <a:t> root@192.168.1.100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3076" name="Picture 4" descr="C:\Users\USER\Downloads\terminal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94635"/>
            <a:ext cx="10668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2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shell commands in a file.</a:t>
            </a:r>
          </a:p>
          <a:p>
            <a:r>
              <a:rPr lang="en-US" dirty="0" smtClean="0"/>
              <a:t>The are many shell/bash commands that aren’t useful in interactive shells but are very useful in scripts: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“Hello World”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# Hello world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Shell script may also start with a “shebang” line, specifying the shell program to be used.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6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#!/</a:t>
            </a:r>
            <a:r>
              <a:rPr lang="en-US" sz="2800" dirty="0" smtClean="0">
                <a:latin typeface="Consolas" panose="020B0609020204030204" pitchFamily="49" charset="0"/>
              </a:rPr>
              <a:t>bin/bash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clear 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echo Good </a:t>
            </a:r>
            <a:r>
              <a:rPr lang="en-US" sz="2800" dirty="0">
                <a:latin typeface="Consolas" panose="020B0609020204030204" pitchFamily="49" charset="0"/>
              </a:rPr>
              <a:t>morning, </a:t>
            </a:r>
            <a:r>
              <a:rPr lang="en-US" sz="2800" dirty="0" smtClean="0">
                <a:latin typeface="Consolas" panose="020B0609020204030204" pitchFamily="49" charset="0"/>
              </a:rPr>
              <a:t>world.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 Deleting old backup: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rm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–f 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</a:rPr>
              <a:t>mnt</a:t>
            </a:r>
            <a:r>
              <a:rPr lang="en-US" sz="2800" dirty="0">
                <a:latin typeface="Consolas" panose="020B0609020204030204" pitchFamily="49" charset="0"/>
              </a:rPr>
              <a:t>/backup/*.</a:t>
            </a:r>
            <a:r>
              <a:rPr lang="en-US" sz="2800" dirty="0" smtClean="0"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Backing up all c files: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cp</a:t>
            </a:r>
            <a:r>
              <a:rPr lang="en-US" sz="2800" dirty="0" smtClean="0">
                <a:latin typeface="Consolas" panose="020B0609020204030204" pitchFamily="49" charset="0"/>
              </a:rPr>
              <a:t> /home/</a:t>
            </a:r>
            <a:r>
              <a:rPr lang="en-US" sz="2800" dirty="0" err="1" smtClean="0">
                <a:latin typeface="Consolas" panose="020B0609020204030204" pitchFamily="49" charset="0"/>
              </a:rPr>
              <a:t>ubuntu</a:t>
            </a:r>
            <a:r>
              <a:rPr lang="en-US" sz="2800" dirty="0" smtClean="0">
                <a:latin typeface="Consolas" panose="020B0609020204030204" pitchFamily="49" charset="0"/>
              </a:rPr>
              <a:t>/*.c /</a:t>
            </a:r>
            <a:r>
              <a:rPr lang="en-US" sz="2800" dirty="0" err="1" smtClean="0">
                <a:latin typeface="Consolas" panose="020B0609020204030204" pitchFamily="49" charset="0"/>
              </a:rPr>
              <a:t>mnt</a:t>
            </a:r>
            <a:r>
              <a:rPr lang="en-US" sz="2800" dirty="0" smtClean="0">
                <a:latin typeface="Consolas" panose="020B0609020204030204" pitchFamily="49" charset="0"/>
              </a:rPr>
              <a:t>/backup</a:t>
            </a:r>
          </a:p>
        </p:txBody>
      </p:sp>
    </p:spTree>
    <p:extLst>
      <p:ext uri="{BB962C8B-B14F-4D97-AF65-F5344CB8AC3E}">
        <p14:creationId xmlns:p14="http://schemas.microsoft.com/office/powerpoint/2010/main" val="320534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script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5447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# Run bash and ask it to execute my script:</a:t>
            </a:r>
          </a:p>
          <a:p>
            <a:pPr marL="0" indent="0">
              <a:buNone/>
            </a:pPr>
            <a:r>
              <a:rPr lang="en-US" sz="2300" dirty="0" err="1" smtClean="0">
                <a:latin typeface="Consolas" panose="020B0609020204030204" pitchFamily="49" charset="0"/>
              </a:rPr>
              <a:t>daniel@debian</a:t>
            </a:r>
            <a:r>
              <a:rPr lang="en-US" sz="2300" dirty="0" smtClean="0">
                <a:latin typeface="Consolas" panose="020B0609020204030204" pitchFamily="49" charset="0"/>
              </a:rPr>
              <a:t>:~$ </a:t>
            </a:r>
            <a:r>
              <a:rPr lang="en-US" sz="2300" b="1" dirty="0" smtClean="0">
                <a:latin typeface="Consolas" panose="020B0609020204030204" pitchFamily="49" charset="0"/>
              </a:rPr>
              <a:t>bash myscript.sh</a:t>
            </a:r>
          </a:p>
          <a:p>
            <a:pPr marL="0" indent="0">
              <a:buNone/>
            </a:pPr>
            <a:endParaRPr lang="en-US" sz="23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# To run the script as executable, we’ll need execute permissions:</a:t>
            </a:r>
          </a:p>
          <a:p>
            <a:pPr marL="0" indent="0">
              <a:buNone/>
            </a:pPr>
            <a:r>
              <a:rPr lang="en-US" sz="2300" dirty="0" err="1">
                <a:latin typeface="Consolas" panose="020B0609020204030204" pitchFamily="49" charset="0"/>
              </a:rPr>
              <a:t>daniel@debian</a:t>
            </a:r>
            <a:r>
              <a:rPr lang="en-US" sz="2300" dirty="0">
                <a:latin typeface="Consolas" panose="020B0609020204030204" pitchFamily="49" charset="0"/>
              </a:rPr>
              <a:t>:~$ </a:t>
            </a:r>
            <a:r>
              <a:rPr lang="en-US" sz="2300" b="1" dirty="0" err="1" smtClean="0">
                <a:latin typeface="Consolas" panose="020B0609020204030204" pitchFamily="49" charset="0"/>
              </a:rPr>
              <a:t>chmod</a:t>
            </a:r>
            <a:r>
              <a:rPr lang="en-US" sz="2300" b="1" dirty="0" smtClean="0">
                <a:latin typeface="Consolas" panose="020B0609020204030204" pitchFamily="49" charset="0"/>
              </a:rPr>
              <a:t> +x </a:t>
            </a:r>
            <a:r>
              <a:rPr lang="en-US" sz="2300" b="1" dirty="0">
                <a:latin typeface="Consolas" panose="020B0609020204030204" pitchFamily="49" charset="0"/>
              </a:rPr>
              <a:t>myscript.sh</a:t>
            </a:r>
          </a:p>
          <a:p>
            <a:pPr marL="0" indent="0">
              <a:buNone/>
            </a:pPr>
            <a:endParaRPr lang="en-US" sz="23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# </a:t>
            </a:r>
            <a:r>
              <a:rPr lang="en-US" sz="2300" dirty="0" smtClean="0">
                <a:latin typeface="Consolas" panose="020B0609020204030204" pitchFamily="49" charset="0"/>
              </a:rPr>
              <a:t>Now we can run the script as any executable: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Consolas" panose="020B0609020204030204" pitchFamily="49" charset="0"/>
              </a:rPr>
              <a:t>daniel@debian</a:t>
            </a:r>
            <a:r>
              <a:rPr lang="en-US" sz="2300" dirty="0">
                <a:latin typeface="Consolas" panose="020B0609020204030204" pitchFamily="49" charset="0"/>
              </a:rPr>
              <a:t>:~$ </a:t>
            </a:r>
            <a:r>
              <a:rPr lang="en-US" sz="2300" b="1" dirty="0" smtClean="0">
                <a:latin typeface="Consolas" panose="020B0609020204030204" pitchFamily="49" charset="0"/>
              </a:rPr>
              <a:t>./myscript.sh</a:t>
            </a:r>
            <a:endParaRPr lang="en-US" sz="23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1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boss purchased a cloud server for your project.</a:t>
            </a:r>
          </a:p>
          <a:p>
            <a:r>
              <a:rPr lang="en-US" dirty="0" smtClean="0"/>
              <a:t>The IP of the cloud server </a:t>
            </a:r>
            <a:r>
              <a:rPr lang="en-US" dirty="0"/>
              <a:t>is </a:t>
            </a:r>
            <a:r>
              <a:rPr lang="en-US" b="1" dirty="0" smtClean="0"/>
              <a:t>206.189.61.154</a:t>
            </a:r>
          </a:p>
          <a:p>
            <a:r>
              <a:rPr lang="en-US" dirty="0" smtClean="0"/>
              <a:t>Your boss wants you to write a script that counts the number of CPU cores in the cloud server.</a:t>
            </a:r>
          </a:p>
          <a:p>
            <a:r>
              <a:rPr lang="en-US" dirty="0" smtClean="0"/>
              <a:t>The Linux kernel exposes detailed info about the machine’s CPU cores in “</a:t>
            </a:r>
            <a:r>
              <a:rPr lang="en-US" b="1" dirty="0" smtClean="0"/>
              <a:t>/proc/</a:t>
            </a:r>
            <a:r>
              <a:rPr lang="en-US" b="1" dirty="0" err="1" smtClean="0"/>
              <a:t>cpuinfo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a hint? Check the “hint1.txt” file in root’s home directory in the cloud server.</a:t>
            </a:r>
          </a:p>
          <a:p>
            <a:r>
              <a:rPr lang="en-US" dirty="0" smtClean="0"/>
              <a:t>Need another hint?  Check “hint2.txt”.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87" y="5480107"/>
            <a:ext cx="4271963" cy="9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1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21" y="2355922"/>
            <a:ext cx="11378329" cy="41020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can use an SSH key file (contains SSL key) instead of passwords to authenticate to SSH servers.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 to generate SSH key files: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ssh-keygen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 to insert our file as a trusted authentication key for user root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 in the remote server: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ssh</a:t>
            </a:r>
            <a:r>
              <a:rPr lang="en-US" dirty="0" smtClean="0">
                <a:latin typeface="Consolas" panose="020B0609020204030204" pitchFamily="49" charset="0"/>
              </a:rPr>
              <a:t>-copy-id –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root@192.168.1.100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 We can now authenticate as root to 192.168.1.100 without a password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 Try running your scripts again.</a:t>
            </a:r>
          </a:p>
        </p:txBody>
      </p:sp>
    </p:spTree>
    <p:extLst>
      <p:ext uri="{BB962C8B-B14F-4D97-AF65-F5344CB8AC3E}">
        <p14:creationId xmlns:p14="http://schemas.microsoft.com/office/powerpoint/2010/main" val="8045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no!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2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Oh no! our Boss purchased 3 more cloud servers!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Additionally, the Boss is afraid of cyber criminals and hackers gaining access to the four cloud server. </a:t>
            </a:r>
          </a:p>
          <a:p>
            <a:endParaRPr lang="en-US" dirty="0"/>
          </a:p>
          <a:p>
            <a:r>
              <a:rPr lang="en-US" dirty="0" smtClean="0"/>
              <a:t>The Boss wants to know when there is any change in users and passwords of the server. We’ll need to write a script that helps him do that.</a:t>
            </a:r>
          </a:p>
          <a:p>
            <a:endParaRPr lang="en-US" dirty="0"/>
          </a:p>
          <a:p>
            <a:r>
              <a:rPr lang="en-US" dirty="0" smtClean="0"/>
              <a:t>Our Boss will probably get more cloud servers in the future, make sure it will be easy extend the script for more servers.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895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172</TotalTime>
  <Words>402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Trebuchet MS</vt:lpstr>
      <vt:lpstr>Berlin</vt:lpstr>
      <vt:lpstr>SSH &amp; Shell Scripts</vt:lpstr>
      <vt:lpstr>SSH</vt:lpstr>
      <vt:lpstr>SSH</vt:lpstr>
      <vt:lpstr>Shell scripting</vt:lpstr>
      <vt:lpstr>Anatomy of a shell script</vt:lpstr>
      <vt:lpstr>Running a script file</vt:lpstr>
      <vt:lpstr>Lets practice!</vt:lpstr>
      <vt:lpstr>Using SSH key</vt:lpstr>
      <vt:lpstr>Oh no!</vt:lpstr>
      <vt:lpstr>Let’s do 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&amp; Shell Scripts</dc:title>
  <dc:creator>USER</dc:creator>
  <cp:lastModifiedBy>USER</cp:lastModifiedBy>
  <cp:revision>14</cp:revision>
  <dcterms:created xsi:type="dcterms:W3CDTF">2019-01-20T19:27:21Z</dcterms:created>
  <dcterms:modified xsi:type="dcterms:W3CDTF">2019-01-20T22:20:13Z</dcterms:modified>
</cp:coreProperties>
</file>