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 with GNU/Linux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BASH, GNU Utils &amp; command line in general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&amp; Folder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ls /home/ubuntu/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cp lshelp.txt lshelp2.txt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mv lshelp2.txt /tmp/lshelp.txt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rm /tmp/lshelp.txt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mkdir “MyNewFolder”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rmdir “MyNewFolder”  # (empty folders only)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rm –rf MyNewFolder   # Danger!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As in most shell commands, path to a file can be relative or absolute.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&amp; Folder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cd /etc/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cd /home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cd -</a:t>
            </a:r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5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useful utils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wget – Download any file from a URL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wget http://www.themarker.co.il/index.html</a:t>
            </a:r>
          </a:p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cs typeface="Courier New" panose="02070309020205020404" pitchFamily="49" charset="0"/>
              </a:rPr>
              <a:t>tar – Archive, compress &amp; uncompress files.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tar –xzvf archived.tar.gz</a:t>
            </a:r>
          </a:p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smtClean="0">
                <a:cs typeface="Courier New" panose="02070309020205020404" pitchFamily="49" charset="0"/>
              </a:rPr>
              <a:t>Just the tip of the iceberg</a:t>
            </a:r>
          </a:p>
          <a:p>
            <a:pPr marL="0" indent="0">
              <a:buNone/>
            </a:pPr>
            <a:r>
              <a:rPr lang="en-US" sz="2300" smtClean="0">
                <a:cs typeface="Courier New" panose="02070309020205020404" pitchFamily="49" charset="0"/>
              </a:rPr>
              <a:t>A comprehensive GNU utils “cheat sheet” is in the workshop-materials repository.</a:t>
            </a:r>
            <a:br>
              <a:rPr lang="en-US" sz="2300" smtClean="0">
                <a:cs typeface="Courier New" panose="02070309020205020404" pitchFamily="49" charset="0"/>
              </a:rPr>
            </a:br>
            <a:r>
              <a:rPr lang="en-US" sz="2300" smtClean="0">
                <a:cs typeface="Courier New" panose="02070309020205020404" pitchFamily="49" charset="0"/>
              </a:rPr>
              <a:t>Use the --help param and ‘man’ command to learn how these utils work. (or just google it)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 </a:t>
            </a:r>
            <a:r>
              <a:rPr lang="en-US" b="1"/>
              <a:t>Shell</a:t>
            </a:r>
            <a:r>
              <a:rPr lang="en-US"/>
              <a:t> provides you with an interface to the Unix system. It gathers input from you and executes programs based on that input. When a program finishes executing, it displays that program's output.</a:t>
            </a:r>
          </a:p>
          <a:p>
            <a:r>
              <a:rPr lang="en-US"/>
              <a:t>Shell is an environment in which we can run our commands, programs, and shell scripts. There are different flavors of a shell, just as there are different flavors of operating systems. Each flavor of shell has its own set of recognized commands and functions.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8466" y="6254230"/>
            <a:ext cx="727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Credit: https</a:t>
            </a:r>
            <a:r>
              <a:rPr lang="en-US"/>
              <a:t>://www.tutorialspoint.com/unix/unix-what-is-shell.htm</a:t>
            </a:r>
          </a:p>
        </p:txBody>
      </p:sp>
    </p:spTree>
    <p:extLst>
      <p:ext uri="{BB962C8B-B14F-4D97-AF65-F5344CB8AC3E}">
        <p14:creationId xmlns:p14="http://schemas.microsoft.com/office/powerpoint/2010/main" val="42887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bash (</a:t>
            </a:r>
            <a:r>
              <a:rPr lang="en-US"/>
              <a:t>Bourne </a:t>
            </a:r>
            <a:r>
              <a:rPr lang="en-US"/>
              <a:t>Again </a:t>
            </a:r>
            <a:r>
              <a:rPr lang="en-US" smtClean="0"/>
              <a:t>shell) is the most popular shell today and comes as default by most Linux distrobutions.</a:t>
            </a:r>
            <a:endParaRPr lang="en-US"/>
          </a:p>
          <a:p>
            <a:r>
              <a:rPr lang="en-US" smtClean="0"/>
              <a:t>Some other known shells are: Korn </a:t>
            </a:r>
            <a:r>
              <a:rPr lang="en-US"/>
              <a:t>shell </a:t>
            </a:r>
            <a:r>
              <a:rPr lang="en-US"/>
              <a:t>(</a:t>
            </a:r>
            <a:r>
              <a:rPr lang="en-US" smtClean="0"/>
              <a:t>ksh), POSIX </a:t>
            </a:r>
            <a:r>
              <a:rPr lang="en-US"/>
              <a:t>shell </a:t>
            </a:r>
            <a:r>
              <a:rPr lang="en-US"/>
              <a:t>(</a:t>
            </a:r>
            <a:r>
              <a:rPr lang="en-US" smtClean="0"/>
              <a:t>sh) &amp; C </a:t>
            </a:r>
            <a:r>
              <a:rPr lang="en-US"/>
              <a:t>shell </a:t>
            </a:r>
            <a:r>
              <a:rPr lang="en-US"/>
              <a:t>(</a:t>
            </a:r>
            <a:r>
              <a:rPr lang="en-US" smtClean="0"/>
              <a:t>csh).</a:t>
            </a:r>
            <a:endParaRPr lang="en-US"/>
          </a:p>
          <a:p>
            <a:r>
              <a:rPr lang="en-US" smtClean="0"/>
              <a:t>You can find the bash program itself in /bin/bash</a:t>
            </a:r>
            <a:endParaRPr lang="en-US"/>
          </a:p>
          <a:p>
            <a:r>
              <a:rPr lang="en-US" smtClean="0"/>
              <a:t>To display which shell are we working on – “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echo $0</a:t>
            </a:r>
            <a:r>
              <a:rPr lang="en-US" smtClean="0"/>
              <a:t>”</a:t>
            </a:r>
            <a:endParaRPr lang="en-US"/>
          </a:p>
          <a:p>
            <a:r>
              <a:rPr lang="en-US" smtClean="0"/>
              <a:t>Different users can have different default shells.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Permissions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Commonly, GNU/Linux distrobutions has a single administrator-like user. That user is named “root” (sometimes reffered to as superuser).</a:t>
            </a:r>
          </a:p>
          <a:p>
            <a:endParaRPr lang="en-US" smtClean="0"/>
          </a:p>
          <a:p>
            <a:r>
              <a:rPr lang="en-US" smtClean="0"/>
              <a:t>Working as root is dangerous and should be done carefully (why?)</a:t>
            </a:r>
          </a:p>
          <a:p>
            <a:endParaRPr lang="en-US"/>
          </a:p>
          <a:p>
            <a:r>
              <a:rPr lang="en-US" smtClean="0"/>
              <a:t>How do we let multiple users run actions as superuser?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Permissions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s</a:t>
            </a:r>
            <a:r>
              <a:rPr lang="en-US" u="sng" smtClean="0"/>
              <a:t>udo</a:t>
            </a:r>
            <a:r>
              <a:rPr lang="en-US" smtClean="0"/>
              <a:t> (superuser do)</a:t>
            </a:r>
          </a:p>
          <a:p>
            <a:r>
              <a:rPr lang="en-US" smtClean="0"/>
              <a:t>Enables ordinary users to run commands as root.</a:t>
            </a:r>
          </a:p>
          <a:p>
            <a:r>
              <a:rPr lang="en-US" smtClean="0"/>
              <a:t>Configured by the “sudoers” file.</a:t>
            </a:r>
          </a:p>
          <a:p>
            <a:endParaRPr lang="en-US"/>
          </a:p>
          <a:p>
            <a:pPr marL="0" indent="0">
              <a:buNone/>
            </a:pPr>
            <a:r>
              <a:rPr lang="en-US" u="sng" smtClean="0"/>
              <a:t>su</a:t>
            </a:r>
          </a:p>
          <a:p>
            <a:r>
              <a:rPr lang="en-US" smtClean="0"/>
              <a:t>Opens a new shell that runs as root.</a:t>
            </a:r>
          </a:p>
          <a:p>
            <a:r>
              <a:rPr lang="en-US" smtClean="0"/>
              <a:t>Requires typing root’s password.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70000" lnSpcReduction="20000"/>
          </a:bodyPr>
          <a:lstStyle/>
          <a:p>
            <a:r>
              <a:rPr lang="en-US" smtClean="0">
                <a:latin typeface="+mj-lt"/>
                <a:cs typeface="Courier New" panose="02070309020205020404" pitchFamily="49" charset="0"/>
              </a:rPr>
              <a:t>find (find files)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find -name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calc.c“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cs typeface="Courier New" panose="02070309020205020404" pitchFamily="49" charset="0"/>
              </a:rPr>
              <a:t>locate (similar to find and quicker, uses indexing - updatedb)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ocate calc.c</a:t>
            </a:r>
            <a:b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grep (find text/lines within files)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grep "int main" calc.c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grep "int main" *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grep –R “int main” *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grep –I “evaluate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rep --help (What are the –v and –c params?)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0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Displaying file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cat – print the entire file to </a:t>
            </a:r>
            <a:r>
              <a:rPr lang="en-US"/>
              <a:t>the </a:t>
            </a:r>
            <a:r>
              <a:rPr lang="en-US" smtClean="0"/>
              <a:t>shell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cat calc.c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head – shows first few lines of a text file.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head calc.c</a:t>
            </a:r>
          </a:p>
          <a:p>
            <a:endParaRPr lang="en-US" smtClean="0"/>
          </a:p>
          <a:p>
            <a:r>
              <a:rPr lang="en-US" smtClean="0"/>
              <a:t>tail – shows last few lines of a text file (great for log files!)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tail calc.c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shell tricks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87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smtClean="0"/>
              <a:t>Pipes</a:t>
            </a:r>
          </a:p>
          <a:p>
            <a:pPr marL="0" indent="0">
              <a:buNone/>
            </a:pPr>
            <a:r>
              <a:rPr lang="en-US" smtClean="0"/>
              <a:t>We can ask our shell to connect the output of one program to the input of another program, example: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tail -30 calc.c | grep “printf”</a:t>
            </a:r>
          </a:p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cs typeface="Courier New" panose="02070309020205020404" pitchFamily="49" charset="0"/>
              </a:rPr>
              <a:t>What will the following line do?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tail -30 calc.c | head -10 | grep “printf”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+mj-lt"/>
                <a:cs typeface="Courier New" panose="02070309020205020404" pitchFamily="49" charset="0"/>
              </a:rPr>
              <a:t>Also, try: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ls --help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ls --help | more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ls --help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grep “reverse”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shell tricks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8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smtClean="0"/>
              <a:t>Piping directly into a file</a:t>
            </a:r>
          </a:p>
          <a:p>
            <a:pPr marL="0" indent="0">
              <a:buNone/>
            </a:pPr>
            <a:endParaRPr lang="en-US" u="sng" smtClean="0"/>
          </a:p>
          <a:p>
            <a:pPr marL="0" indent="0">
              <a:buNone/>
            </a:pPr>
            <a:r>
              <a:rPr lang="en-US" smtClean="0"/>
              <a:t>Direct the output of a program to a file: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 ls --help &gt; lshelp.txt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cs typeface="Courier New" panose="02070309020205020404" pitchFamily="49" charset="0"/>
              </a:rPr>
              <a:t>Also: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ls --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lshelp.txt</a:t>
            </a:r>
          </a:p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248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377</TotalTime>
  <Words>491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Trebuchet MS</vt:lpstr>
      <vt:lpstr>Berlin</vt:lpstr>
      <vt:lpstr>Fun with GNU/Linux </vt:lpstr>
      <vt:lpstr>Shell</vt:lpstr>
      <vt:lpstr>Shell</vt:lpstr>
      <vt:lpstr>Permissions</vt:lpstr>
      <vt:lpstr>Permissions</vt:lpstr>
      <vt:lpstr>Finding stuff</vt:lpstr>
      <vt:lpstr>Displaying file contents</vt:lpstr>
      <vt:lpstr>Some shell tricks</vt:lpstr>
      <vt:lpstr>Some shell tricks</vt:lpstr>
      <vt:lpstr>Files &amp; Folder</vt:lpstr>
      <vt:lpstr>Files &amp; Folder</vt:lpstr>
      <vt:lpstr>More useful utils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GNU/Linux </dc:title>
  <dc:creator>USER</dc:creator>
  <cp:lastModifiedBy>USER</cp:lastModifiedBy>
  <cp:revision>6</cp:revision>
  <dcterms:created xsi:type="dcterms:W3CDTF">2019-01-12T13:06:37Z</dcterms:created>
  <dcterms:modified xsi:type="dcterms:W3CDTF">2019-01-12T19:24:26Z</dcterms:modified>
</cp:coreProperties>
</file>