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8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82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81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97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2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9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52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9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5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7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7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3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A81FE4-8BD7-45A9-9A87-BAA246DDDCE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14017F5-2CEA-4D93-8A27-E16526C8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2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503" y="-83127"/>
            <a:ext cx="13020675" cy="69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25" y="3191452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The blue Sea Resort </a:t>
            </a:r>
            <a:r>
              <a:rPr lang="th-TH" dirty="0" smtClean="0">
                <a:solidFill>
                  <a:srgbClr val="0070C0"/>
                </a:solidFill>
              </a:rPr>
              <a:t>กับการจัดการ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061" y="1487793"/>
            <a:ext cx="5384127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4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1836" y="1754538"/>
            <a:ext cx="10515600" cy="1325563"/>
          </a:xfrm>
        </p:spPr>
        <p:txBody>
          <a:bodyPr/>
          <a:lstStyle/>
          <a:p>
            <a:pPr algn="ctr"/>
            <a:r>
              <a:rPr lang="th-TH" dirty="0" smtClean="0">
                <a:solidFill>
                  <a:srgbClr val="00B050"/>
                </a:solidFill>
              </a:rPr>
              <a:t>ระบบจำนวน </a:t>
            </a:r>
            <a:r>
              <a:rPr lang="en-US" dirty="0" smtClean="0">
                <a:solidFill>
                  <a:srgbClr val="00B050"/>
                </a:solidFill>
              </a:rPr>
              <a:t>4 </a:t>
            </a:r>
            <a:r>
              <a:rPr lang="th-TH" dirty="0" smtClean="0">
                <a:solidFill>
                  <a:srgbClr val="00B050"/>
                </a:solidFill>
              </a:rPr>
              <a:t>ระบบหลักๆ และอื่นๆอีกกว่า</a:t>
            </a:r>
            <a:br>
              <a:rPr lang="th-TH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20 </a:t>
            </a:r>
            <a:r>
              <a:rPr lang="th-TH" dirty="0" smtClean="0">
                <a:solidFill>
                  <a:srgbClr val="00B050"/>
                </a:solidFill>
              </a:rPr>
              <a:t>ฟังก์ชัน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381" y="68240"/>
            <a:ext cx="258127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6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71" y="283238"/>
            <a:ext cx="10515600" cy="1325563"/>
          </a:xfrm>
        </p:spPr>
        <p:txBody>
          <a:bodyPr/>
          <a:lstStyle/>
          <a:p>
            <a:r>
              <a:rPr lang="th-TH" dirty="0" smtClean="0">
                <a:solidFill>
                  <a:schemeClr val="accent6">
                    <a:lumMod val="75000"/>
                  </a:schemeClr>
                </a:solidFill>
              </a:rPr>
              <a:t>มีอะไรบ้าง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99608" y="1178060"/>
            <a:ext cx="10515600" cy="4351338"/>
          </a:xfrm>
        </p:spPr>
        <p:txBody>
          <a:bodyPr>
            <a:noAutofit/>
          </a:bodyPr>
          <a:lstStyle/>
          <a:p>
            <a:r>
              <a:rPr lang="th-TH" sz="2400" dirty="0" smtClean="0">
                <a:solidFill>
                  <a:srgbClr val="00B0F0"/>
                </a:solidFill>
              </a:rPr>
              <a:t>ระบบจัดการการจองของลูกค้า</a:t>
            </a:r>
          </a:p>
          <a:p>
            <a:pPr lvl="1"/>
            <a:r>
              <a:rPr lang="th-TH" sz="2400" dirty="0" smtClean="0">
                <a:solidFill>
                  <a:srgbClr val="00B0F0"/>
                </a:solidFill>
              </a:rPr>
              <a:t>สร้างรายการการจอง</a:t>
            </a:r>
          </a:p>
          <a:p>
            <a:pPr lvl="1"/>
            <a:r>
              <a:rPr lang="th-TH" sz="2400" dirty="0" smtClean="0">
                <a:solidFill>
                  <a:srgbClr val="00B0F0"/>
                </a:solidFill>
              </a:rPr>
              <a:t>ลบรายการการจอง</a:t>
            </a:r>
          </a:p>
          <a:p>
            <a:pPr lvl="1"/>
            <a:r>
              <a:rPr lang="th-TH" sz="2400" dirty="0" smtClean="0">
                <a:solidFill>
                  <a:srgbClr val="00B0F0"/>
                </a:solidFill>
              </a:rPr>
              <a:t>ดูข้อมูลการจอง</a:t>
            </a:r>
          </a:p>
          <a:p>
            <a:pPr lvl="1"/>
            <a:r>
              <a:rPr lang="th-TH" sz="2400" dirty="0" smtClean="0">
                <a:solidFill>
                  <a:srgbClr val="00B0F0"/>
                </a:solidFill>
              </a:rPr>
              <a:t>แก้ไขรายการการจอง</a:t>
            </a:r>
          </a:p>
          <a:p>
            <a:pPr lvl="1"/>
            <a:r>
              <a:rPr lang="th-TH" sz="2400" dirty="0" smtClean="0">
                <a:solidFill>
                  <a:srgbClr val="00B0F0"/>
                </a:solidFill>
              </a:rPr>
              <a:t>ค้นหา</a:t>
            </a:r>
          </a:p>
          <a:p>
            <a:r>
              <a:rPr lang="th-TH" sz="2400" dirty="0" smtClean="0">
                <a:solidFill>
                  <a:srgbClr val="7030A0"/>
                </a:solidFill>
              </a:rPr>
              <a:t>ระบบจัดการ</a:t>
            </a:r>
            <a:r>
              <a:rPr lang="en-US" sz="2400" dirty="0" smtClean="0">
                <a:solidFill>
                  <a:srgbClr val="7030A0"/>
                </a:solidFill>
              </a:rPr>
              <a:t> Admin</a:t>
            </a:r>
            <a:r>
              <a:rPr lang="th-TH" sz="2400" dirty="0" smtClean="0">
                <a:solidFill>
                  <a:srgbClr val="7030A0"/>
                </a:solidFill>
              </a:rPr>
              <a:t> แบ่งสิทธิเป็น</a:t>
            </a:r>
            <a:r>
              <a:rPr lang="en-US" sz="2400" dirty="0" smtClean="0">
                <a:solidFill>
                  <a:srgbClr val="7030A0"/>
                </a:solidFill>
              </a:rPr>
              <a:t> staff </a:t>
            </a:r>
            <a:r>
              <a:rPr lang="th-TH" sz="2400" dirty="0" smtClean="0">
                <a:solidFill>
                  <a:srgbClr val="7030A0"/>
                </a:solidFill>
              </a:rPr>
              <a:t>และ</a:t>
            </a:r>
            <a:r>
              <a:rPr lang="en-US" sz="2400" dirty="0" smtClean="0">
                <a:solidFill>
                  <a:srgbClr val="7030A0"/>
                </a:solidFill>
              </a:rPr>
              <a:t> admin</a:t>
            </a:r>
          </a:p>
          <a:p>
            <a:pPr lvl="1"/>
            <a:r>
              <a:rPr lang="th-TH" sz="2400" dirty="0" smtClean="0">
                <a:solidFill>
                  <a:srgbClr val="7030A0"/>
                </a:solidFill>
              </a:rPr>
              <a:t>สร้างไอดี</a:t>
            </a:r>
            <a:r>
              <a:rPr lang="en-US" sz="2400" dirty="0" smtClean="0">
                <a:solidFill>
                  <a:srgbClr val="7030A0"/>
                </a:solidFill>
              </a:rPr>
              <a:t> admin</a:t>
            </a:r>
            <a:endParaRPr lang="th-TH" sz="2400" dirty="0" smtClean="0">
              <a:solidFill>
                <a:srgbClr val="7030A0"/>
              </a:solidFill>
            </a:endParaRPr>
          </a:p>
          <a:p>
            <a:pPr lvl="1"/>
            <a:r>
              <a:rPr lang="th-TH" sz="2400" dirty="0" smtClean="0">
                <a:solidFill>
                  <a:srgbClr val="7030A0"/>
                </a:solidFill>
              </a:rPr>
              <a:t>ลบไอดี</a:t>
            </a:r>
          </a:p>
          <a:p>
            <a:pPr lvl="1"/>
            <a:r>
              <a:rPr lang="th-TH" sz="2400" dirty="0" smtClean="0">
                <a:solidFill>
                  <a:srgbClr val="7030A0"/>
                </a:solidFill>
              </a:rPr>
              <a:t>แก้ไขไอดี</a:t>
            </a:r>
          </a:p>
          <a:p>
            <a:pPr lvl="1"/>
            <a:r>
              <a:rPr lang="th-TH" sz="2400" dirty="0" smtClean="0">
                <a:solidFill>
                  <a:srgbClr val="7030A0"/>
                </a:solidFill>
              </a:rPr>
              <a:t>ค้นหา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99" y="2340201"/>
            <a:ext cx="5384127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4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66356" y="1690688"/>
            <a:ext cx="10515600" cy="4351338"/>
          </a:xfrm>
        </p:spPr>
        <p:txBody>
          <a:bodyPr>
            <a:noAutofit/>
          </a:bodyPr>
          <a:lstStyle/>
          <a:p>
            <a:r>
              <a:rPr lang="th-TH" sz="2400" dirty="0" smtClean="0">
                <a:solidFill>
                  <a:srgbClr val="FF0000"/>
                </a:solidFill>
              </a:rPr>
              <a:t>ระบบจัดการชนิดห้อง</a:t>
            </a:r>
          </a:p>
          <a:p>
            <a:pPr lvl="1"/>
            <a:r>
              <a:rPr lang="th-TH" sz="2400" dirty="0" smtClean="0">
                <a:solidFill>
                  <a:srgbClr val="FF0000"/>
                </a:solidFill>
              </a:rPr>
              <a:t>สร้างชนิดห้องพัก</a:t>
            </a:r>
          </a:p>
          <a:p>
            <a:pPr lvl="1"/>
            <a:r>
              <a:rPr lang="th-TH" sz="2400" dirty="0" smtClean="0">
                <a:solidFill>
                  <a:srgbClr val="FF0000"/>
                </a:solidFill>
              </a:rPr>
              <a:t>แก้ไขชนิดห้องพัก</a:t>
            </a:r>
          </a:p>
          <a:p>
            <a:pPr lvl="1"/>
            <a:r>
              <a:rPr lang="th-TH" sz="2400" dirty="0" smtClean="0">
                <a:solidFill>
                  <a:srgbClr val="FF0000"/>
                </a:solidFill>
              </a:rPr>
              <a:t>ลบชนิดห้องพัก</a:t>
            </a:r>
          </a:p>
          <a:p>
            <a:pPr lvl="1"/>
            <a:r>
              <a:rPr lang="th-TH" sz="2400" dirty="0" smtClean="0">
                <a:solidFill>
                  <a:srgbClr val="FF0000"/>
                </a:solidFill>
              </a:rPr>
              <a:t>ค้นหาชนิดห้องพัก</a:t>
            </a:r>
          </a:p>
          <a:p>
            <a:r>
              <a:rPr lang="th-TH" sz="2400" dirty="0" smtClean="0">
                <a:solidFill>
                  <a:srgbClr val="0070C0"/>
                </a:solidFill>
              </a:rPr>
              <a:t>ระบบจัดการห้องพัก</a:t>
            </a:r>
          </a:p>
          <a:p>
            <a:pPr lvl="1"/>
            <a:r>
              <a:rPr lang="th-TH" sz="2400" dirty="0" smtClean="0">
                <a:solidFill>
                  <a:srgbClr val="0070C0"/>
                </a:solidFill>
              </a:rPr>
              <a:t>เพิ่มห้อง</a:t>
            </a:r>
          </a:p>
          <a:p>
            <a:pPr lvl="1"/>
            <a:r>
              <a:rPr lang="th-TH" sz="2400" dirty="0" smtClean="0">
                <a:solidFill>
                  <a:srgbClr val="0070C0"/>
                </a:solidFill>
              </a:rPr>
              <a:t>แก้ไขชื่อห้อง</a:t>
            </a:r>
          </a:p>
          <a:p>
            <a:pPr lvl="1"/>
            <a:r>
              <a:rPr lang="th-TH" sz="2400" dirty="0" smtClean="0">
                <a:solidFill>
                  <a:srgbClr val="0070C0"/>
                </a:solidFill>
              </a:rPr>
              <a:t>ลบห้อง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33" y="420847"/>
            <a:ext cx="5384127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9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390" y="345562"/>
            <a:ext cx="10364451" cy="1596177"/>
          </a:xfrm>
        </p:spPr>
        <p:txBody>
          <a:bodyPr/>
          <a:lstStyle/>
          <a:p>
            <a:r>
              <a:rPr lang="th-TH" dirty="0"/>
              <a:t>ความสัมพันธ์ระหว่างเอนทิ</a:t>
            </a:r>
            <a:r>
              <a:rPr lang="th-TH" dirty="0" smtClean="0"/>
              <a:t>ตี</a:t>
            </a:r>
            <a:r>
              <a:rPr lang="en-US" dirty="0" smtClean="0"/>
              <a:t> </a:t>
            </a:r>
            <a:r>
              <a:rPr lang="th-TH" dirty="0" smtClean="0"/>
              <a:t>(</a:t>
            </a:r>
            <a:r>
              <a:rPr lang="en-US" dirty="0"/>
              <a:t>Entity-Relationship Diagram)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3" y="1647193"/>
            <a:ext cx="6612867" cy="5210807"/>
          </a:xfrm>
        </p:spPr>
      </p:pic>
    </p:spTree>
    <p:extLst>
      <p:ext uri="{BB962C8B-B14F-4D97-AF65-F5344CB8AC3E}">
        <p14:creationId xmlns:p14="http://schemas.microsoft.com/office/powerpoint/2010/main" val="72397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0803"/>
            <a:ext cx="10515600" cy="1325563"/>
          </a:xfrm>
        </p:spPr>
        <p:txBody>
          <a:bodyPr/>
          <a:lstStyle/>
          <a:p>
            <a:pPr algn="ctr"/>
            <a:r>
              <a:rPr lang="th-TH" dirty="0" smtClean="0">
                <a:solidFill>
                  <a:srgbClr val="FF0000"/>
                </a:solidFill>
              </a:rPr>
              <a:t>ไปดูตัวจริงกันเลยดีกว่า</a:t>
            </a:r>
            <a:r>
              <a:rPr lang="en-US" dirty="0" smtClean="0">
                <a:solidFill>
                  <a:srgbClr val="FF0000"/>
                </a:solidFill>
              </a:rPr>
              <a:t> !!!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56" y="655924"/>
            <a:ext cx="6595087" cy="15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5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358045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208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36" y="420847"/>
            <a:ext cx="5384127" cy="1269841"/>
          </a:xfrm>
        </p:spPr>
      </p:pic>
      <p:sp>
        <p:nvSpPr>
          <p:cNvPr id="6" name="TextBox 5"/>
          <p:cNvSpPr txBox="1"/>
          <p:nvPr/>
        </p:nvSpPr>
        <p:spPr>
          <a:xfrm>
            <a:off x="3075781" y="1746410"/>
            <a:ext cx="6040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solidFill>
                  <a:srgbClr val="92D050"/>
                </a:solidFill>
                <a:cs typeface="+mj-cs"/>
              </a:rPr>
              <a:t>ที่ๆคุณจะได้สัมผัสถึงธรรมชาติอย่างแท้จริง</a:t>
            </a:r>
            <a:endParaRPr lang="en-US" sz="4000" dirty="0">
              <a:solidFill>
                <a:srgbClr val="92D050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6904" y="3360716"/>
            <a:ext cx="9525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solidFill>
                  <a:srgbClr val="FF0000"/>
                </a:solidFill>
              </a:rPr>
              <a:t>เว็บไซต์รีสอร์ทที่จะอำนวยความสะดวกให้คุณ และการจัดการรีสอร์ท</a:t>
            </a:r>
          </a:p>
          <a:p>
            <a:pPr algn="ctr"/>
            <a:r>
              <a:rPr lang="th-TH" sz="4000" dirty="0" smtClean="0">
                <a:solidFill>
                  <a:srgbClr val="FF0000"/>
                </a:solidFill>
              </a:rPr>
              <a:t>เป็นไปได้อย่างง่ายดาย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4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148" y="500062"/>
            <a:ext cx="10515600" cy="1325563"/>
          </a:xfrm>
        </p:spPr>
        <p:txBody>
          <a:bodyPr/>
          <a:lstStyle/>
          <a:p>
            <a:r>
              <a:rPr lang="th-TH" dirty="0" smtClean="0">
                <a:solidFill>
                  <a:schemeClr val="accent1">
                    <a:lumMod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เว็บรีสอร์ทมีไว้ทำอะไร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 ?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25733" y="18343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h-TH" dirty="0" smtClean="0"/>
              <a:t>การให้ข้อมูลข่าวสารต่างๆ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723" y="3151188"/>
            <a:ext cx="31051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094" y="1696675"/>
            <a:ext cx="6824354" cy="2909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0883" y="4726380"/>
            <a:ext cx="4926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/>
              <a:t>ระบบการจองโรงแรม และ</a:t>
            </a:r>
            <a:r>
              <a:rPr lang="en-US" sz="3200" dirty="0" smtClean="0"/>
              <a:t> </a:t>
            </a:r>
            <a:r>
              <a:rPr lang="th-TH" sz="3200" dirty="0" smtClean="0"/>
              <a:t>อื่นๆอีกมากมาย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08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203" y="320332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blue sea Re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ort</a:t>
            </a:r>
            <a:r>
              <a:rPr lang="th-TH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กับการบริการลูกค้า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36" y="1475918"/>
            <a:ext cx="5384127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3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67643" y="8399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dirty="0" smtClean="0"/>
              <a:t>ระบบการจองออนไลน์ อยู่ที่ไหนก็จองได้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653381"/>
            <a:ext cx="70389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4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58292" y="13667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ระบบชำระเงินผ่านเซเว่น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872" y="2250158"/>
            <a:ext cx="9172823" cy="126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68" y="508890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19" y="294254"/>
            <a:ext cx="7129996" cy="5481185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81940" y="52458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ระบบ </a:t>
            </a:r>
            <a:r>
              <a:rPr lang="en-US" dirty="0" err="1" smtClean="0"/>
              <a:t>Serialcode</a:t>
            </a:r>
            <a:endParaRPr lang="th-TH" dirty="0" smtClean="0"/>
          </a:p>
          <a:p>
            <a:r>
              <a:rPr lang="en-US" dirty="0" smtClean="0"/>
              <a:t>Barcode Generator and </a:t>
            </a:r>
            <a:r>
              <a:rPr lang="en-US" dirty="0" err="1" smtClean="0"/>
              <a:t>QRCode</a:t>
            </a:r>
            <a:r>
              <a:rPr lang="en-US" dirty="0" smtClean="0"/>
              <a:t> Generator</a:t>
            </a:r>
          </a:p>
          <a:p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32369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4399" y="1825625"/>
            <a:ext cx="10515600" cy="4351338"/>
          </a:xfrm>
        </p:spPr>
        <p:txBody>
          <a:bodyPr>
            <a:normAutofit/>
          </a:bodyPr>
          <a:lstStyle/>
          <a:p>
            <a:r>
              <a:rPr lang="th-TH" sz="3200" dirty="0" smtClean="0"/>
              <a:t>ระบบรีวิวจากลูกค้า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18262" y="316753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62" y="807793"/>
            <a:ext cx="9034524" cy="5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180</TotalTime>
  <Words>187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JhengHei UI Light</vt:lpstr>
      <vt:lpstr>Angsana New</vt:lpstr>
      <vt:lpstr>Arial</vt:lpstr>
      <vt:lpstr>Cordia New</vt:lpstr>
      <vt:lpstr>Tw Cen MT</vt:lpstr>
      <vt:lpstr>Droplet</vt:lpstr>
      <vt:lpstr>PowerPoint Presentation</vt:lpstr>
      <vt:lpstr>PowerPoint Presentation</vt:lpstr>
      <vt:lpstr>PowerPoint Presentation</vt:lpstr>
      <vt:lpstr>เว็บรีสอร์ทมีไว้ทำอะไร ?</vt:lpstr>
      <vt:lpstr>The blue sea Resort กับการบริการลูกค้า</vt:lpstr>
      <vt:lpstr>PowerPoint Presentation</vt:lpstr>
      <vt:lpstr>PowerPoint Presentation</vt:lpstr>
      <vt:lpstr>PowerPoint Presentation</vt:lpstr>
      <vt:lpstr>PowerPoint Presentation</vt:lpstr>
      <vt:lpstr>The blue Sea Resort กับการจัดการ</vt:lpstr>
      <vt:lpstr>ระบบจำนวน 4 ระบบหลักๆ และอื่นๆอีกกว่า 20 ฟังก์ชัน</vt:lpstr>
      <vt:lpstr>มีอะไรบ้าง ?</vt:lpstr>
      <vt:lpstr>PowerPoint Presentation</vt:lpstr>
      <vt:lpstr>ความสัมพันธ์ระหว่างเอนทิตี (Entity-Relationship Diagram)</vt:lpstr>
      <vt:lpstr>ไปดูตัวจริงกันเลยดีกว่า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ธนาวัฒน์ ปิ่นหย่า</dc:creator>
  <cp:lastModifiedBy>ธนาวัฒน์ ปิ่นหย่า</cp:lastModifiedBy>
  <cp:revision>12</cp:revision>
  <dcterms:created xsi:type="dcterms:W3CDTF">2017-05-29T23:25:20Z</dcterms:created>
  <dcterms:modified xsi:type="dcterms:W3CDTF">2017-05-30T03:55:44Z</dcterms:modified>
</cp:coreProperties>
</file>