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60" r:id="rId6"/>
    <p:sldId id="266" r:id="rId7"/>
    <p:sldId id="283" r:id="rId8"/>
    <p:sldId id="265" r:id="rId9"/>
    <p:sldId id="269" r:id="rId10"/>
    <p:sldId id="285" r:id="rId11"/>
    <p:sldId id="270" r:id="rId12"/>
    <p:sldId id="271" r:id="rId13"/>
    <p:sldId id="274" r:id="rId14"/>
    <p:sldId id="272" r:id="rId15"/>
    <p:sldId id="284" r:id="rId16"/>
    <p:sldId id="282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5" y="279"/>
      </p:cViewPr>
      <p:guideLst>
        <p:guide pos="416"/>
        <p:guide pos="7256"/>
        <p:guide orient="horz" pos="3680"/>
        <p:guide orient="horz" pos="712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şľîḓé"/>
          <p:cNvSpPr/>
          <p:nvPr userDrawn="1"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ï$ľíḋè"/>
          <p:cNvSpPr/>
          <p:nvPr userDrawn="1"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íṥ1ide"/>
          <p:cNvSpPr/>
          <p:nvPr userDrawn="1"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ṥ1ide"/>
          <p:cNvSpPr/>
          <p:nvPr userDrawn="1"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ï$ľíḋè"/>
          <p:cNvSpPr/>
          <p:nvPr userDrawn="1"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25500" y="294330"/>
            <a:ext cx="11541001" cy="6269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işľîḓé"/>
          <p:cNvSpPr/>
          <p:nvPr userDrawn="1"/>
        </p:nvSpPr>
        <p:spPr>
          <a:xfrm rot="16200000" flipH="1">
            <a:off x="1036102" y="4543150"/>
            <a:ext cx="1145855" cy="3501087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任意多边形: 形状 13"/>
          <p:cNvSpPr/>
          <p:nvPr userDrawn="1"/>
        </p:nvSpPr>
        <p:spPr>
          <a:xfrm rot="7661876" flipH="1" flipV="1">
            <a:off x="-79296" y="1600438"/>
            <a:ext cx="954621" cy="781595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işľîḓé"/>
          <p:cNvSpPr/>
          <p:nvPr userDrawn="1"/>
        </p:nvSpPr>
        <p:spPr>
          <a:xfrm rot="16200000" flipH="1">
            <a:off x="925762" y="4242276"/>
            <a:ext cx="1340091" cy="4094564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384079" y="-187344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íṥ1ide"/>
          <p:cNvSpPr/>
          <p:nvPr userDrawn="1"/>
        </p:nvSpPr>
        <p:spPr>
          <a:xfrm flipH="1" flipV="1">
            <a:off x="11001828" y="5527066"/>
            <a:ext cx="864671" cy="792053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işľîḓé"/>
          <p:cNvSpPr/>
          <p:nvPr userDrawn="1"/>
        </p:nvSpPr>
        <p:spPr>
          <a:xfrm rot="5400000">
            <a:off x="9405202" y="3730538"/>
            <a:ext cx="1081127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781200" y="67214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5752-BFEF-4E30-974F-2F9E6AB0B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0242-2771-47D4-A7B2-89ED6C60D5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0" y="-1"/>
            <a:ext cx="3276600" cy="1626015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7270692" y="-262996"/>
            <a:ext cx="876546" cy="267823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íṥ1ide"/>
          <p:cNvSpPr/>
          <p:nvPr/>
        </p:nvSpPr>
        <p:spPr>
          <a:xfrm flipH="1" flipV="1">
            <a:off x="9574699" y="3125993"/>
            <a:ext cx="1716507" cy="1572350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7661876" flipH="1" flipV="1">
            <a:off x="159668" y="1476170"/>
            <a:ext cx="1771100" cy="1450088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83316" y="3964266"/>
            <a:ext cx="7625366" cy="558799"/>
            <a:chOff x="5587144" y="4235094"/>
            <a:chExt cx="5979257" cy="558799"/>
          </a:xfrm>
        </p:grpSpPr>
        <p:sp>
          <p:nvSpPr>
            <p:cNvPr id="52" name="矩形: 圆角 51"/>
            <p:cNvSpPr/>
            <p:nvPr/>
          </p:nvSpPr>
          <p:spPr>
            <a:xfrm>
              <a:off x="7405199" y="4237125"/>
              <a:ext cx="2343150" cy="3564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副标题 4"/>
            <p:cNvSpPr txBox="1"/>
            <p:nvPr/>
          </p:nvSpPr>
          <p:spPr>
            <a:xfrm>
              <a:off x="5587144" y="4235094"/>
              <a:ext cx="5979257" cy="5587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弈！悟！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组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4" name="标题 3"/>
          <p:cNvSpPr txBox="1"/>
          <p:nvPr/>
        </p:nvSpPr>
        <p:spPr>
          <a:xfrm>
            <a:off x="2085340" y="2987040"/>
            <a:ext cx="8102600" cy="1015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计算机组成原理课程设计</a:t>
            </a:r>
            <a:endParaRPr kumimoji="0" lang="zh-CN" altLang="en-US" sz="7200" b="0" i="0" u="none" strike="noStrike" kern="1200" cap="none" spc="0" normalizeH="0" baseline="30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91824" y="3600120"/>
            <a:ext cx="6208352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E64A2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支持人机对战、人人对战的井字棋游戏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5E64A2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91824" y="2157301"/>
            <a:ext cx="620835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团队任务展示</a:t>
            </a:r>
            <a:endParaRPr lang="zh-CN" altLang="en-US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任意多边形: 形状 60"/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5" grpId="0" animBg="1"/>
      <p:bldP spid="8" grpId="0" animBg="1"/>
      <p:bldP spid="18" grpId="0" animBg="1"/>
      <p:bldP spid="43" grpId="0" animBg="1"/>
      <p:bldP spid="10" grpId="0" animBg="1"/>
      <p:bldP spid="33" grpId="0" animBg="1"/>
      <p:bldP spid="45" grpId="0" animBg="1"/>
      <p:bldP spid="34" grpId="0" animBg="1"/>
      <p:bldP spid="49" grpId="0" animBg="1"/>
      <p:bldP spid="54" grpId="0"/>
      <p:bldP spid="55" grpId="0"/>
      <p:bldP spid="56" grpId="0"/>
      <p:bldP spid="19" grpId="0" animBg="1"/>
      <p:bldP spid="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66656"/>
            <a:ext cx="3076748" cy="536484"/>
            <a:chOff x="2684957" y="2225693"/>
            <a:chExt cx="3076748" cy="536484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40207"/>
              <a:ext cx="25443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核心问题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8438" y="2094026"/>
            <a:ext cx="8782930" cy="4097318"/>
            <a:chOff x="1559698" y="1971776"/>
            <a:chExt cx="4915453" cy="3484144"/>
          </a:xfrm>
        </p:grpSpPr>
        <p:grpSp>
          <p:nvGrpSpPr>
            <p:cNvPr id="4" name="组合 3"/>
            <p:cNvGrpSpPr/>
            <p:nvPr/>
          </p:nvGrpSpPr>
          <p:grpSpPr>
            <a:xfrm>
              <a:off x="1559698" y="1971776"/>
              <a:ext cx="1902322" cy="3475507"/>
              <a:chOff x="734198" y="1971776"/>
              <a:chExt cx="1902322" cy="3475507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832002" y="2702506"/>
                <a:ext cx="0" cy="2744777"/>
              </a:xfrm>
              <a:prstGeom prst="line">
                <a:avLst/>
              </a:prstGeom>
              <a:ln w="15875" cap="flat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832125" y="2366905"/>
                <a:ext cx="1804395" cy="36448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汇编程序对硬件适配</a:t>
                </a:r>
                <a:endParaRPr lang="en-US" altLang="zh-CN" sz="16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34198" y="1971776"/>
                <a:ext cx="612668" cy="39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04.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60880" y="2859740"/>
                <a:ext cx="1746885" cy="20866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现有的</a:t>
                </a:r>
                <a:r>
                  <a:rPr lang="en-US" altLang="zh-CN" sz="1200" dirty="0" err="1">
                    <a:cs typeface="+mn-ea"/>
                    <a:sym typeface="+mn-lt"/>
                  </a:rPr>
                  <a:t>risc</a:t>
                </a:r>
                <a:r>
                  <a:rPr lang="en-US" altLang="zh-CN" sz="1200" dirty="0">
                    <a:cs typeface="+mn-ea"/>
                    <a:sym typeface="+mn-lt"/>
                  </a:rPr>
                  <a:t>-v</a:t>
                </a:r>
                <a:r>
                  <a:rPr lang="zh-CN" altLang="en-US" sz="1200" dirty="0">
                    <a:cs typeface="+mn-ea"/>
                    <a:sym typeface="+mn-lt"/>
                  </a:rPr>
                  <a:t>编译工具均针对现实</a:t>
                </a:r>
                <a:r>
                  <a:rPr lang="en-US" altLang="zh-CN" sz="1200" dirty="0" err="1">
                    <a:cs typeface="+mn-ea"/>
                    <a:sym typeface="+mn-lt"/>
                  </a:rPr>
                  <a:t>risc</a:t>
                </a:r>
                <a:r>
                  <a:rPr lang="en-US" altLang="zh-CN" sz="1200" dirty="0">
                    <a:cs typeface="+mn-ea"/>
                    <a:sym typeface="+mn-lt"/>
                  </a:rPr>
                  <a:t>-v</a:t>
                </a:r>
                <a:r>
                  <a:rPr lang="zh-CN" altLang="en-US" sz="1200" dirty="0">
                    <a:cs typeface="+mn-ea"/>
                    <a:sym typeface="+mn-lt"/>
                  </a:rPr>
                  <a:t>计算机，对我们没有操作系统的自制</a:t>
                </a:r>
                <a:r>
                  <a:rPr lang="en-US" altLang="zh-CN" sz="1200" dirty="0">
                    <a:cs typeface="+mn-ea"/>
                    <a:sym typeface="+mn-lt"/>
                  </a:rPr>
                  <a:t>CPU</a:t>
                </a:r>
                <a:r>
                  <a:rPr lang="zh-CN" altLang="en-US" sz="1200" dirty="0">
                    <a:cs typeface="+mn-ea"/>
                    <a:sym typeface="+mn-lt"/>
                  </a:rPr>
                  <a:t>，需要对汇编程序进行适当修改才能执行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822700" y="1971776"/>
              <a:ext cx="1967063" cy="3484144"/>
              <a:chOff x="2997200" y="1971776"/>
              <a:chExt cx="1967063" cy="3484144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3111497" y="2702506"/>
                <a:ext cx="0" cy="2753414"/>
              </a:xfrm>
              <a:prstGeom prst="line">
                <a:avLst/>
              </a:prstGeom>
              <a:ln w="15875" cap="flat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3111328" y="2363254"/>
                <a:ext cx="1719840" cy="28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内存规划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997200" y="1971776"/>
                <a:ext cx="612668" cy="39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05.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217565" y="2820119"/>
                <a:ext cx="1746698" cy="75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汇编程序中的全局变量需要进行主动分配内存，应分配充足且不会与编译器自动分配内存的内部变量冲突。</a:t>
                </a:r>
                <a:endParaRPr lang="zh-CN" altLang="en-US" sz="120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6475151" y="3429000"/>
              <a:ext cx="0" cy="2018282"/>
            </a:xfrm>
            <a:prstGeom prst="line">
              <a:avLst/>
            </a:prstGeom>
            <a:ln w="15875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66656"/>
            <a:ext cx="3076748" cy="536484"/>
            <a:chOff x="2684957" y="2225693"/>
            <a:chExt cx="3076748" cy="536484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40207"/>
              <a:ext cx="25443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制作过程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08979" y="1089025"/>
            <a:ext cx="9027246" cy="4978400"/>
            <a:chOff x="942595" y="1739964"/>
            <a:chExt cx="8030484" cy="4580526"/>
          </a:xfrm>
        </p:grpSpPr>
        <p:sp>
          <p:nvSpPr>
            <p:cNvPr id="34" name="矩形 33"/>
            <p:cNvSpPr/>
            <p:nvPr/>
          </p:nvSpPr>
          <p:spPr>
            <a:xfrm flipH="1">
              <a:off x="1633075" y="4976921"/>
              <a:ext cx="1560266" cy="116991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zh-CN" altLang="en-US" sz="1400" dirty="0">
                  <a:cs typeface="+mn-ea"/>
                  <a:sym typeface="+mn-lt"/>
                </a:rPr>
                <a:t>讨论确立项目主题，分析软硬件实现可行性，进行软硬件接口约定，对软硬件工作量进行评估。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445404" y="4312226"/>
              <a:ext cx="0" cy="2008264"/>
            </a:xfrm>
            <a:prstGeom prst="line">
              <a:avLst/>
            </a:prstGeom>
            <a:ln w="15875" cap="rnd">
              <a:solidFill>
                <a:schemeClr val="bg1">
                  <a:lumMod val="75000"/>
                </a:schemeClr>
              </a:solidFill>
              <a:round/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1371283" y="4155799"/>
              <a:ext cx="148242" cy="148242"/>
            </a:xfrm>
            <a:prstGeom prst="ellipse">
              <a:avLst/>
            </a:prstGeom>
            <a:solidFill>
              <a:schemeClr val="bg1"/>
            </a:solidFill>
            <a:ln w="158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942595" y="4976921"/>
              <a:ext cx="408977" cy="90399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722825" y="3644964"/>
              <a:ext cx="1169914" cy="1169912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9" name="任意多边形 20"/>
            <p:cNvSpPr/>
            <p:nvPr/>
          </p:nvSpPr>
          <p:spPr>
            <a:xfrm>
              <a:off x="2060132" y="3963220"/>
              <a:ext cx="495300" cy="533400"/>
            </a:xfrm>
            <a:custGeom>
              <a:avLst/>
              <a:gdLst>
                <a:gd name="connsiteX0" fmla="*/ 362430 w 495300"/>
                <a:gd name="connsiteY0" fmla="*/ 621 h 533400"/>
                <a:gd name="connsiteX1" fmla="*/ 400530 w 495300"/>
                <a:gd name="connsiteY1" fmla="*/ 38721 h 533400"/>
                <a:gd name="connsiteX2" fmla="*/ 400530 w 495300"/>
                <a:gd name="connsiteY2" fmla="*/ 38721 h 533400"/>
                <a:gd name="connsiteX3" fmla="*/ 400530 w 495300"/>
                <a:gd name="connsiteY3" fmla="*/ 124446 h 533400"/>
                <a:gd name="connsiteX4" fmla="*/ 362430 w 495300"/>
                <a:gd name="connsiteY4" fmla="*/ 162546 h 533400"/>
                <a:gd name="connsiteX5" fmla="*/ 362430 w 495300"/>
                <a:gd name="connsiteY5" fmla="*/ 162546 h 533400"/>
                <a:gd name="connsiteX6" fmla="*/ 257655 w 495300"/>
                <a:gd name="connsiteY6" fmla="*/ 162546 h 533400"/>
                <a:gd name="connsiteX7" fmla="*/ 257655 w 495300"/>
                <a:gd name="connsiteY7" fmla="*/ 295896 h 533400"/>
                <a:gd name="connsiteX8" fmla="*/ 419580 w 495300"/>
                <a:gd name="connsiteY8" fmla="*/ 295896 h 533400"/>
                <a:gd name="connsiteX9" fmla="*/ 457680 w 495300"/>
                <a:gd name="connsiteY9" fmla="*/ 332091 h 533400"/>
                <a:gd name="connsiteX10" fmla="*/ 457680 w 495300"/>
                <a:gd name="connsiteY10" fmla="*/ 333996 h 533400"/>
                <a:gd name="connsiteX11" fmla="*/ 457680 w 495300"/>
                <a:gd name="connsiteY11" fmla="*/ 438771 h 533400"/>
                <a:gd name="connsiteX12" fmla="*/ 467205 w 495300"/>
                <a:gd name="connsiteY12" fmla="*/ 438771 h 533400"/>
                <a:gd name="connsiteX13" fmla="*/ 495780 w 495300"/>
                <a:gd name="connsiteY13" fmla="*/ 465441 h 533400"/>
                <a:gd name="connsiteX14" fmla="*/ 495780 w 495300"/>
                <a:gd name="connsiteY14" fmla="*/ 467346 h 533400"/>
                <a:gd name="connsiteX15" fmla="*/ 495780 w 495300"/>
                <a:gd name="connsiteY15" fmla="*/ 505446 h 533400"/>
                <a:gd name="connsiteX16" fmla="*/ 467205 w 495300"/>
                <a:gd name="connsiteY16" fmla="*/ 534021 h 533400"/>
                <a:gd name="connsiteX17" fmla="*/ 467205 w 495300"/>
                <a:gd name="connsiteY17" fmla="*/ 534021 h 533400"/>
                <a:gd name="connsiteX18" fmla="*/ 429105 w 495300"/>
                <a:gd name="connsiteY18" fmla="*/ 534021 h 533400"/>
                <a:gd name="connsiteX19" fmla="*/ 400530 w 495300"/>
                <a:gd name="connsiteY19" fmla="*/ 505446 h 533400"/>
                <a:gd name="connsiteX20" fmla="*/ 400530 w 495300"/>
                <a:gd name="connsiteY20" fmla="*/ 505446 h 533400"/>
                <a:gd name="connsiteX21" fmla="*/ 400530 w 495300"/>
                <a:gd name="connsiteY21" fmla="*/ 467346 h 533400"/>
                <a:gd name="connsiteX22" fmla="*/ 429105 w 495300"/>
                <a:gd name="connsiteY22" fmla="*/ 438771 h 533400"/>
                <a:gd name="connsiteX23" fmla="*/ 429105 w 495300"/>
                <a:gd name="connsiteY23" fmla="*/ 438771 h 533400"/>
                <a:gd name="connsiteX24" fmla="*/ 438630 w 495300"/>
                <a:gd name="connsiteY24" fmla="*/ 438771 h 533400"/>
                <a:gd name="connsiteX25" fmla="*/ 438630 w 495300"/>
                <a:gd name="connsiteY25" fmla="*/ 333996 h 533400"/>
                <a:gd name="connsiteX26" fmla="*/ 420533 w 495300"/>
                <a:gd name="connsiteY26" fmla="*/ 314946 h 533400"/>
                <a:gd name="connsiteX27" fmla="*/ 419580 w 495300"/>
                <a:gd name="connsiteY27" fmla="*/ 314946 h 533400"/>
                <a:gd name="connsiteX28" fmla="*/ 257655 w 495300"/>
                <a:gd name="connsiteY28" fmla="*/ 314946 h 533400"/>
                <a:gd name="connsiteX29" fmla="*/ 257655 w 495300"/>
                <a:gd name="connsiteY29" fmla="*/ 438771 h 533400"/>
                <a:gd name="connsiteX30" fmla="*/ 267180 w 495300"/>
                <a:gd name="connsiteY30" fmla="*/ 438771 h 533400"/>
                <a:gd name="connsiteX31" fmla="*/ 295755 w 495300"/>
                <a:gd name="connsiteY31" fmla="*/ 465441 h 533400"/>
                <a:gd name="connsiteX32" fmla="*/ 295755 w 495300"/>
                <a:gd name="connsiteY32" fmla="*/ 467346 h 533400"/>
                <a:gd name="connsiteX33" fmla="*/ 295755 w 495300"/>
                <a:gd name="connsiteY33" fmla="*/ 505446 h 533400"/>
                <a:gd name="connsiteX34" fmla="*/ 267180 w 495300"/>
                <a:gd name="connsiteY34" fmla="*/ 534021 h 533400"/>
                <a:gd name="connsiteX35" fmla="*/ 267180 w 495300"/>
                <a:gd name="connsiteY35" fmla="*/ 534021 h 533400"/>
                <a:gd name="connsiteX36" fmla="*/ 229080 w 495300"/>
                <a:gd name="connsiteY36" fmla="*/ 534021 h 533400"/>
                <a:gd name="connsiteX37" fmla="*/ 200505 w 495300"/>
                <a:gd name="connsiteY37" fmla="*/ 505446 h 533400"/>
                <a:gd name="connsiteX38" fmla="*/ 200505 w 495300"/>
                <a:gd name="connsiteY38" fmla="*/ 505446 h 533400"/>
                <a:gd name="connsiteX39" fmla="*/ 200505 w 495300"/>
                <a:gd name="connsiteY39" fmla="*/ 467346 h 533400"/>
                <a:gd name="connsiteX40" fmla="*/ 229080 w 495300"/>
                <a:gd name="connsiteY40" fmla="*/ 438771 h 533400"/>
                <a:gd name="connsiteX41" fmla="*/ 229080 w 495300"/>
                <a:gd name="connsiteY41" fmla="*/ 438771 h 533400"/>
                <a:gd name="connsiteX42" fmla="*/ 238605 w 495300"/>
                <a:gd name="connsiteY42" fmla="*/ 438771 h 533400"/>
                <a:gd name="connsiteX43" fmla="*/ 238605 w 495300"/>
                <a:gd name="connsiteY43" fmla="*/ 314946 h 533400"/>
                <a:gd name="connsiteX44" fmla="*/ 76680 w 495300"/>
                <a:gd name="connsiteY44" fmla="*/ 314946 h 533400"/>
                <a:gd name="connsiteX45" fmla="*/ 57630 w 495300"/>
                <a:gd name="connsiteY45" fmla="*/ 333044 h 533400"/>
                <a:gd name="connsiteX46" fmla="*/ 57630 w 495300"/>
                <a:gd name="connsiteY46" fmla="*/ 333996 h 533400"/>
                <a:gd name="connsiteX47" fmla="*/ 57630 w 495300"/>
                <a:gd name="connsiteY47" fmla="*/ 438771 h 533400"/>
                <a:gd name="connsiteX48" fmla="*/ 67155 w 495300"/>
                <a:gd name="connsiteY48" fmla="*/ 438771 h 533400"/>
                <a:gd name="connsiteX49" fmla="*/ 95730 w 495300"/>
                <a:gd name="connsiteY49" fmla="*/ 465441 h 533400"/>
                <a:gd name="connsiteX50" fmla="*/ 95730 w 495300"/>
                <a:gd name="connsiteY50" fmla="*/ 467346 h 533400"/>
                <a:gd name="connsiteX51" fmla="*/ 95730 w 495300"/>
                <a:gd name="connsiteY51" fmla="*/ 505446 h 533400"/>
                <a:gd name="connsiteX52" fmla="*/ 67155 w 495300"/>
                <a:gd name="connsiteY52" fmla="*/ 534021 h 533400"/>
                <a:gd name="connsiteX53" fmla="*/ 67155 w 495300"/>
                <a:gd name="connsiteY53" fmla="*/ 534021 h 533400"/>
                <a:gd name="connsiteX54" fmla="*/ 29055 w 495300"/>
                <a:gd name="connsiteY54" fmla="*/ 534021 h 533400"/>
                <a:gd name="connsiteX55" fmla="*/ 480 w 495300"/>
                <a:gd name="connsiteY55" fmla="*/ 505446 h 533400"/>
                <a:gd name="connsiteX56" fmla="*/ 480 w 495300"/>
                <a:gd name="connsiteY56" fmla="*/ 505446 h 533400"/>
                <a:gd name="connsiteX57" fmla="*/ 480 w 495300"/>
                <a:gd name="connsiteY57" fmla="*/ 467346 h 533400"/>
                <a:gd name="connsiteX58" fmla="*/ 29055 w 495300"/>
                <a:gd name="connsiteY58" fmla="*/ 438771 h 533400"/>
                <a:gd name="connsiteX59" fmla="*/ 29055 w 495300"/>
                <a:gd name="connsiteY59" fmla="*/ 438771 h 533400"/>
                <a:gd name="connsiteX60" fmla="*/ 38580 w 495300"/>
                <a:gd name="connsiteY60" fmla="*/ 438771 h 533400"/>
                <a:gd name="connsiteX61" fmla="*/ 38580 w 495300"/>
                <a:gd name="connsiteY61" fmla="*/ 333996 h 533400"/>
                <a:gd name="connsiteX62" fmla="*/ 74775 w 495300"/>
                <a:gd name="connsiteY62" fmla="*/ 295896 h 533400"/>
                <a:gd name="connsiteX63" fmla="*/ 76680 w 495300"/>
                <a:gd name="connsiteY63" fmla="*/ 295896 h 533400"/>
                <a:gd name="connsiteX64" fmla="*/ 238605 w 495300"/>
                <a:gd name="connsiteY64" fmla="*/ 295896 h 533400"/>
                <a:gd name="connsiteX65" fmla="*/ 238605 w 495300"/>
                <a:gd name="connsiteY65" fmla="*/ 162546 h 533400"/>
                <a:gd name="connsiteX66" fmla="*/ 133830 w 495300"/>
                <a:gd name="connsiteY66" fmla="*/ 162546 h 533400"/>
                <a:gd name="connsiteX67" fmla="*/ 95730 w 495300"/>
                <a:gd name="connsiteY67" fmla="*/ 126351 h 533400"/>
                <a:gd name="connsiteX68" fmla="*/ 95730 w 495300"/>
                <a:gd name="connsiteY68" fmla="*/ 124446 h 533400"/>
                <a:gd name="connsiteX69" fmla="*/ 95730 w 495300"/>
                <a:gd name="connsiteY69" fmla="*/ 38721 h 533400"/>
                <a:gd name="connsiteX70" fmla="*/ 133830 w 495300"/>
                <a:gd name="connsiteY70" fmla="*/ 621 h 533400"/>
                <a:gd name="connsiteX71" fmla="*/ 133830 w 495300"/>
                <a:gd name="connsiteY71" fmla="*/ 621 h 533400"/>
                <a:gd name="connsiteX72" fmla="*/ 362430 w 495300"/>
                <a:gd name="connsiteY72" fmla="*/ 621 h 533400"/>
                <a:gd name="connsiteX73" fmla="*/ 67155 w 495300"/>
                <a:gd name="connsiteY73" fmla="*/ 457821 h 533400"/>
                <a:gd name="connsiteX74" fmla="*/ 29055 w 495300"/>
                <a:gd name="connsiteY74" fmla="*/ 457821 h 533400"/>
                <a:gd name="connsiteX75" fmla="*/ 19530 w 495300"/>
                <a:gd name="connsiteY75" fmla="*/ 467346 h 533400"/>
                <a:gd name="connsiteX76" fmla="*/ 19530 w 495300"/>
                <a:gd name="connsiteY76" fmla="*/ 467346 h 533400"/>
                <a:gd name="connsiteX77" fmla="*/ 19530 w 495300"/>
                <a:gd name="connsiteY77" fmla="*/ 505446 h 533400"/>
                <a:gd name="connsiteX78" fmla="*/ 29055 w 495300"/>
                <a:gd name="connsiteY78" fmla="*/ 514971 h 533400"/>
                <a:gd name="connsiteX79" fmla="*/ 29055 w 495300"/>
                <a:gd name="connsiteY79" fmla="*/ 514971 h 533400"/>
                <a:gd name="connsiteX80" fmla="*/ 67155 w 495300"/>
                <a:gd name="connsiteY80" fmla="*/ 514971 h 533400"/>
                <a:gd name="connsiteX81" fmla="*/ 76680 w 495300"/>
                <a:gd name="connsiteY81" fmla="*/ 505446 h 533400"/>
                <a:gd name="connsiteX82" fmla="*/ 76680 w 495300"/>
                <a:gd name="connsiteY82" fmla="*/ 505446 h 533400"/>
                <a:gd name="connsiteX83" fmla="*/ 76680 w 495300"/>
                <a:gd name="connsiteY83" fmla="*/ 467346 h 533400"/>
                <a:gd name="connsiteX84" fmla="*/ 67155 w 495300"/>
                <a:gd name="connsiteY84" fmla="*/ 457821 h 533400"/>
                <a:gd name="connsiteX85" fmla="*/ 67155 w 495300"/>
                <a:gd name="connsiteY85" fmla="*/ 457821 h 533400"/>
                <a:gd name="connsiteX86" fmla="*/ 267180 w 495300"/>
                <a:gd name="connsiteY86" fmla="*/ 457821 h 533400"/>
                <a:gd name="connsiteX87" fmla="*/ 229080 w 495300"/>
                <a:gd name="connsiteY87" fmla="*/ 457821 h 533400"/>
                <a:gd name="connsiteX88" fmla="*/ 219555 w 495300"/>
                <a:gd name="connsiteY88" fmla="*/ 467346 h 533400"/>
                <a:gd name="connsiteX89" fmla="*/ 219555 w 495300"/>
                <a:gd name="connsiteY89" fmla="*/ 467346 h 533400"/>
                <a:gd name="connsiteX90" fmla="*/ 219555 w 495300"/>
                <a:gd name="connsiteY90" fmla="*/ 505446 h 533400"/>
                <a:gd name="connsiteX91" fmla="*/ 229080 w 495300"/>
                <a:gd name="connsiteY91" fmla="*/ 514971 h 533400"/>
                <a:gd name="connsiteX92" fmla="*/ 229080 w 495300"/>
                <a:gd name="connsiteY92" fmla="*/ 514971 h 533400"/>
                <a:gd name="connsiteX93" fmla="*/ 267180 w 495300"/>
                <a:gd name="connsiteY93" fmla="*/ 514971 h 533400"/>
                <a:gd name="connsiteX94" fmla="*/ 276705 w 495300"/>
                <a:gd name="connsiteY94" fmla="*/ 505446 h 533400"/>
                <a:gd name="connsiteX95" fmla="*/ 276705 w 495300"/>
                <a:gd name="connsiteY95" fmla="*/ 505446 h 533400"/>
                <a:gd name="connsiteX96" fmla="*/ 276705 w 495300"/>
                <a:gd name="connsiteY96" fmla="*/ 467346 h 533400"/>
                <a:gd name="connsiteX97" fmla="*/ 267180 w 495300"/>
                <a:gd name="connsiteY97" fmla="*/ 457821 h 533400"/>
                <a:gd name="connsiteX98" fmla="*/ 267180 w 495300"/>
                <a:gd name="connsiteY98" fmla="*/ 457821 h 533400"/>
                <a:gd name="connsiteX99" fmla="*/ 467205 w 495300"/>
                <a:gd name="connsiteY99" fmla="*/ 457821 h 533400"/>
                <a:gd name="connsiteX100" fmla="*/ 429105 w 495300"/>
                <a:gd name="connsiteY100" fmla="*/ 457821 h 533400"/>
                <a:gd name="connsiteX101" fmla="*/ 419580 w 495300"/>
                <a:gd name="connsiteY101" fmla="*/ 467346 h 533400"/>
                <a:gd name="connsiteX102" fmla="*/ 419580 w 495300"/>
                <a:gd name="connsiteY102" fmla="*/ 467346 h 533400"/>
                <a:gd name="connsiteX103" fmla="*/ 419580 w 495300"/>
                <a:gd name="connsiteY103" fmla="*/ 505446 h 533400"/>
                <a:gd name="connsiteX104" fmla="*/ 429105 w 495300"/>
                <a:gd name="connsiteY104" fmla="*/ 514971 h 533400"/>
                <a:gd name="connsiteX105" fmla="*/ 429105 w 495300"/>
                <a:gd name="connsiteY105" fmla="*/ 514971 h 533400"/>
                <a:gd name="connsiteX106" fmla="*/ 467205 w 495300"/>
                <a:gd name="connsiteY106" fmla="*/ 514971 h 533400"/>
                <a:gd name="connsiteX107" fmla="*/ 476730 w 495300"/>
                <a:gd name="connsiteY107" fmla="*/ 505446 h 533400"/>
                <a:gd name="connsiteX108" fmla="*/ 476730 w 495300"/>
                <a:gd name="connsiteY108" fmla="*/ 505446 h 533400"/>
                <a:gd name="connsiteX109" fmla="*/ 476730 w 495300"/>
                <a:gd name="connsiteY109" fmla="*/ 467346 h 533400"/>
                <a:gd name="connsiteX110" fmla="*/ 467205 w 495300"/>
                <a:gd name="connsiteY110" fmla="*/ 457821 h 533400"/>
                <a:gd name="connsiteX111" fmla="*/ 467205 w 495300"/>
                <a:gd name="connsiteY111" fmla="*/ 457821 h 533400"/>
                <a:gd name="connsiteX112" fmla="*/ 362430 w 495300"/>
                <a:gd name="connsiteY112" fmla="*/ 19671 h 533400"/>
                <a:gd name="connsiteX113" fmla="*/ 133830 w 495300"/>
                <a:gd name="connsiteY113" fmla="*/ 19671 h 533400"/>
                <a:gd name="connsiteX114" fmla="*/ 114780 w 495300"/>
                <a:gd name="connsiteY114" fmla="*/ 38721 h 533400"/>
                <a:gd name="connsiteX115" fmla="*/ 114780 w 495300"/>
                <a:gd name="connsiteY115" fmla="*/ 38721 h 533400"/>
                <a:gd name="connsiteX116" fmla="*/ 114780 w 495300"/>
                <a:gd name="connsiteY116" fmla="*/ 124446 h 533400"/>
                <a:gd name="connsiteX117" fmla="*/ 133830 w 495300"/>
                <a:gd name="connsiteY117" fmla="*/ 143496 h 533400"/>
                <a:gd name="connsiteX118" fmla="*/ 133830 w 495300"/>
                <a:gd name="connsiteY118" fmla="*/ 143496 h 533400"/>
                <a:gd name="connsiteX119" fmla="*/ 362430 w 495300"/>
                <a:gd name="connsiteY119" fmla="*/ 143496 h 533400"/>
                <a:gd name="connsiteX120" fmla="*/ 381480 w 495300"/>
                <a:gd name="connsiteY120" fmla="*/ 124446 h 533400"/>
                <a:gd name="connsiteX121" fmla="*/ 381480 w 495300"/>
                <a:gd name="connsiteY121" fmla="*/ 124446 h 533400"/>
                <a:gd name="connsiteX122" fmla="*/ 381480 w 495300"/>
                <a:gd name="connsiteY122" fmla="*/ 38721 h 533400"/>
                <a:gd name="connsiteX123" fmla="*/ 362430 w 495300"/>
                <a:gd name="connsiteY123" fmla="*/ 19671 h 533400"/>
                <a:gd name="connsiteX124" fmla="*/ 362430 w 495300"/>
                <a:gd name="connsiteY124" fmla="*/ 19671 h 533400"/>
                <a:gd name="connsiteX125" fmla="*/ 157643 w 495300"/>
                <a:gd name="connsiteY125" fmla="*/ 86346 h 533400"/>
                <a:gd name="connsiteX126" fmla="*/ 171930 w 495300"/>
                <a:gd name="connsiteY126" fmla="*/ 100634 h 533400"/>
                <a:gd name="connsiteX127" fmla="*/ 157643 w 495300"/>
                <a:gd name="connsiteY127" fmla="*/ 114921 h 533400"/>
                <a:gd name="connsiteX128" fmla="*/ 143355 w 495300"/>
                <a:gd name="connsiteY128" fmla="*/ 100634 h 533400"/>
                <a:gd name="connsiteX129" fmla="*/ 157643 w 495300"/>
                <a:gd name="connsiteY129" fmla="*/ 8634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95300" h="533400">
                  <a:moveTo>
                    <a:pt x="362430" y="621"/>
                  </a:moveTo>
                  <a:cubicBezTo>
                    <a:pt x="383385" y="621"/>
                    <a:pt x="400530" y="17766"/>
                    <a:pt x="400530" y="38721"/>
                  </a:cubicBezTo>
                  <a:lnTo>
                    <a:pt x="400530" y="38721"/>
                  </a:lnTo>
                  <a:lnTo>
                    <a:pt x="400530" y="124446"/>
                  </a:lnTo>
                  <a:cubicBezTo>
                    <a:pt x="400530" y="145401"/>
                    <a:pt x="383385" y="162546"/>
                    <a:pt x="362430" y="162546"/>
                  </a:cubicBezTo>
                  <a:lnTo>
                    <a:pt x="362430" y="162546"/>
                  </a:lnTo>
                  <a:lnTo>
                    <a:pt x="257655" y="162546"/>
                  </a:lnTo>
                  <a:lnTo>
                    <a:pt x="257655" y="295896"/>
                  </a:lnTo>
                  <a:lnTo>
                    <a:pt x="419580" y="295896"/>
                  </a:lnTo>
                  <a:cubicBezTo>
                    <a:pt x="439583" y="295896"/>
                    <a:pt x="456727" y="312089"/>
                    <a:pt x="457680" y="332091"/>
                  </a:cubicBezTo>
                  <a:lnTo>
                    <a:pt x="457680" y="333996"/>
                  </a:lnTo>
                  <a:lnTo>
                    <a:pt x="457680" y="438771"/>
                  </a:lnTo>
                  <a:lnTo>
                    <a:pt x="467205" y="438771"/>
                  </a:lnTo>
                  <a:cubicBezTo>
                    <a:pt x="482445" y="438771"/>
                    <a:pt x="494827" y="450201"/>
                    <a:pt x="495780" y="465441"/>
                  </a:cubicBezTo>
                  <a:lnTo>
                    <a:pt x="495780" y="467346"/>
                  </a:lnTo>
                  <a:lnTo>
                    <a:pt x="495780" y="505446"/>
                  </a:lnTo>
                  <a:cubicBezTo>
                    <a:pt x="495780" y="521639"/>
                    <a:pt x="483398" y="534021"/>
                    <a:pt x="467205" y="534021"/>
                  </a:cubicBezTo>
                  <a:lnTo>
                    <a:pt x="467205" y="534021"/>
                  </a:lnTo>
                  <a:lnTo>
                    <a:pt x="429105" y="534021"/>
                  </a:lnTo>
                  <a:cubicBezTo>
                    <a:pt x="412912" y="534021"/>
                    <a:pt x="400530" y="521639"/>
                    <a:pt x="400530" y="505446"/>
                  </a:cubicBezTo>
                  <a:lnTo>
                    <a:pt x="400530" y="505446"/>
                  </a:lnTo>
                  <a:lnTo>
                    <a:pt x="400530" y="467346"/>
                  </a:lnTo>
                  <a:cubicBezTo>
                    <a:pt x="400530" y="451154"/>
                    <a:pt x="412912" y="438771"/>
                    <a:pt x="429105" y="438771"/>
                  </a:cubicBezTo>
                  <a:lnTo>
                    <a:pt x="429105" y="438771"/>
                  </a:lnTo>
                  <a:lnTo>
                    <a:pt x="438630" y="438771"/>
                  </a:lnTo>
                  <a:lnTo>
                    <a:pt x="438630" y="333996"/>
                  </a:lnTo>
                  <a:cubicBezTo>
                    <a:pt x="438630" y="323519"/>
                    <a:pt x="431010" y="315899"/>
                    <a:pt x="420533" y="314946"/>
                  </a:cubicBezTo>
                  <a:lnTo>
                    <a:pt x="419580" y="314946"/>
                  </a:lnTo>
                  <a:lnTo>
                    <a:pt x="257655" y="314946"/>
                  </a:lnTo>
                  <a:lnTo>
                    <a:pt x="257655" y="438771"/>
                  </a:lnTo>
                  <a:lnTo>
                    <a:pt x="267180" y="438771"/>
                  </a:lnTo>
                  <a:cubicBezTo>
                    <a:pt x="282420" y="438771"/>
                    <a:pt x="294802" y="450201"/>
                    <a:pt x="295755" y="465441"/>
                  </a:cubicBezTo>
                  <a:lnTo>
                    <a:pt x="295755" y="467346"/>
                  </a:lnTo>
                  <a:lnTo>
                    <a:pt x="295755" y="505446"/>
                  </a:lnTo>
                  <a:cubicBezTo>
                    <a:pt x="295755" y="521639"/>
                    <a:pt x="283373" y="534021"/>
                    <a:pt x="267180" y="534021"/>
                  </a:cubicBezTo>
                  <a:lnTo>
                    <a:pt x="267180" y="534021"/>
                  </a:lnTo>
                  <a:lnTo>
                    <a:pt x="229080" y="534021"/>
                  </a:lnTo>
                  <a:cubicBezTo>
                    <a:pt x="212887" y="534021"/>
                    <a:pt x="200505" y="521639"/>
                    <a:pt x="200505" y="505446"/>
                  </a:cubicBezTo>
                  <a:lnTo>
                    <a:pt x="200505" y="505446"/>
                  </a:lnTo>
                  <a:lnTo>
                    <a:pt x="200505" y="467346"/>
                  </a:lnTo>
                  <a:cubicBezTo>
                    <a:pt x="200505" y="451154"/>
                    <a:pt x="212887" y="438771"/>
                    <a:pt x="229080" y="438771"/>
                  </a:cubicBezTo>
                  <a:lnTo>
                    <a:pt x="229080" y="438771"/>
                  </a:lnTo>
                  <a:lnTo>
                    <a:pt x="238605" y="438771"/>
                  </a:lnTo>
                  <a:lnTo>
                    <a:pt x="238605" y="314946"/>
                  </a:lnTo>
                  <a:lnTo>
                    <a:pt x="76680" y="314946"/>
                  </a:lnTo>
                  <a:cubicBezTo>
                    <a:pt x="66202" y="314946"/>
                    <a:pt x="58583" y="322566"/>
                    <a:pt x="57630" y="333044"/>
                  </a:cubicBezTo>
                  <a:lnTo>
                    <a:pt x="57630" y="333996"/>
                  </a:lnTo>
                  <a:lnTo>
                    <a:pt x="57630" y="438771"/>
                  </a:lnTo>
                  <a:lnTo>
                    <a:pt x="67155" y="438771"/>
                  </a:lnTo>
                  <a:cubicBezTo>
                    <a:pt x="82395" y="438771"/>
                    <a:pt x="94777" y="450201"/>
                    <a:pt x="95730" y="465441"/>
                  </a:cubicBezTo>
                  <a:lnTo>
                    <a:pt x="95730" y="467346"/>
                  </a:lnTo>
                  <a:lnTo>
                    <a:pt x="95730" y="505446"/>
                  </a:lnTo>
                  <a:cubicBezTo>
                    <a:pt x="95730" y="521639"/>
                    <a:pt x="83348" y="534021"/>
                    <a:pt x="67155" y="534021"/>
                  </a:cubicBezTo>
                  <a:lnTo>
                    <a:pt x="67155" y="534021"/>
                  </a:lnTo>
                  <a:lnTo>
                    <a:pt x="29055" y="534021"/>
                  </a:lnTo>
                  <a:cubicBezTo>
                    <a:pt x="12862" y="534021"/>
                    <a:pt x="480" y="521639"/>
                    <a:pt x="480" y="505446"/>
                  </a:cubicBezTo>
                  <a:lnTo>
                    <a:pt x="480" y="505446"/>
                  </a:lnTo>
                  <a:lnTo>
                    <a:pt x="480" y="467346"/>
                  </a:lnTo>
                  <a:cubicBezTo>
                    <a:pt x="480" y="451154"/>
                    <a:pt x="12862" y="438771"/>
                    <a:pt x="29055" y="438771"/>
                  </a:cubicBezTo>
                  <a:lnTo>
                    <a:pt x="29055" y="438771"/>
                  </a:lnTo>
                  <a:lnTo>
                    <a:pt x="38580" y="438771"/>
                  </a:lnTo>
                  <a:lnTo>
                    <a:pt x="38580" y="333996"/>
                  </a:lnTo>
                  <a:cubicBezTo>
                    <a:pt x="38580" y="313994"/>
                    <a:pt x="54773" y="296849"/>
                    <a:pt x="74775" y="295896"/>
                  </a:cubicBezTo>
                  <a:lnTo>
                    <a:pt x="76680" y="295896"/>
                  </a:lnTo>
                  <a:lnTo>
                    <a:pt x="238605" y="295896"/>
                  </a:lnTo>
                  <a:lnTo>
                    <a:pt x="238605" y="162546"/>
                  </a:lnTo>
                  <a:lnTo>
                    <a:pt x="133830" y="162546"/>
                  </a:lnTo>
                  <a:cubicBezTo>
                    <a:pt x="113827" y="162546"/>
                    <a:pt x="96683" y="146354"/>
                    <a:pt x="95730" y="126351"/>
                  </a:cubicBezTo>
                  <a:lnTo>
                    <a:pt x="95730" y="124446"/>
                  </a:lnTo>
                  <a:lnTo>
                    <a:pt x="95730" y="38721"/>
                  </a:lnTo>
                  <a:cubicBezTo>
                    <a:pt x="95730" y="17766"/>
                    <a:pt x="112875" y="621"/>
                    <a:pt x="133830" y="621"/>
                  </a:cubicBezTo>
                  <a:lnTo>
                    <a:pt x="133830" y="621"/>
                  </a:lnTo>
                  <a:lnTo>
                    <a:pt x="362430" y="621"/>
                  </a:lnTo>
                  <a:close/>
                  <a:moveTo>
                    <a:pt x="67155" y="457821"/>
                  </a:moveTo>
                  <a:lnTo>
                    <a:pt x="29055" y="457821"/>
                  </a:lnTo>
                  <a:cubicBezTo>
                    <a:pt x="23340" y="457821"/>
                    <a:pt x="19530" y="461631"/>
                    <a:pt x="19530" y="467346"/>
                  </a:cubicBezTo>
                  <a:lnTo>
                    <a:pt x="19530" y="467346"/>
                  </a:lnTo>
                  <a:lnTo>
                    <a:pt x="19530" y="505446"/>
                  </a:lnTo>
                  <a:cubicBezTo>
                    <a:pt x="19530" y="511161"/>
                    <a:pt x="23340" y="514971"/>
                    <a:pt x="29055" y="514971"/>
                  </a:cubicBezTo>
                  <a:lnTo>
                    <a:pt x="29055" y="514971"/>
                  </a:lnTo>
                  <a:lnTo>
                    <a:pt x="67155" y="514971"/>
                  </a:lnTo>
                  <a:cubicBezTo>
                    <a:pt x="72870" y="514971"/>
                    <a:pt x="76680" y="511161"/>
                    <a:pt x="76680" y="505446"/>
                  </a:cubicBezTo>
                  <a:lnTo>
                    <a:pt x="76680" y="505446"/>
                  </a:lnTo>
                  <a:lnTo>
                    <a:pt x="76680" y="467346"/>
                  </a:lnTo>
                  <a:cubicBezTo>
                    <a:pt x="76680" y="461631"/>
                    <a:pt x="72870" y="457821"/>
                    <a:pt x="67155" y="457821"/>
                  </a:cubicBezTo>
                  <a:lnTo>
                    <a:pt x="67155" y="457821"/>
                  </a:lnTo>
                  <a:close/>
                  <a:moveTo>
                    <a:pt x="267180" y="457821"/>
                  </a:moveTo>
                  <a:lnTo>
                    <a:pt x="229080" y="457821"/>
                  </a:lnTo>
                  <a:cubicBezTo>
                    <a:pt x="223365" y="457821"/>
                    <a:pt x="219555" y="461631"/>
                    <a:pt x="219555" y="467346"/>
                  </a:cubicBezTo>
                  <a:lnTo>
                    <a:pt x="219555" y="467346"/>
                  </a:lnTo>
                  <a:lnTo>
                    <a:pt x="219555" y="505446"/>
                  </a:lnTo>
                  <a:cubicBezTo>
                    <a:pt x="219555" y="511161"/>
                    <a:pt x="223365" y="514971"/>
                    <a:pt x="229080" y="514971"/>
                  </a:cubicBezTo>
                  <a:lnTo>
                    <a:pt x="229080" y="514971"/>
                  </a:lnTo>
                  <a:lnTo>
                    <a:pt x="267180" y="514971"/>
                  </a:lnTo>
                  <a:cubicBezTo>
                    <a:pt x="272895" y="514971"/>
                    <a:pt x="276705" y="511161"/>
                    <a:pt x="276705" y="505446"/>
                  </a:cubicBezTo>
                  <a:lnTo>
                    <a:pt x="276705" y="505446"/>
                  </a:lnTo>
                  <a:lnTo>
                    <a:pt x="276705" y="467346"/>
                  </a:lnTo>
                  <a:cubicBezTo>
                    <a:pt x="276705" y="461631"/>
                    <a:pt x="272895" y="457821"/>
                    <a:pt x="267180" y="457821"/>
                  </a:cubicBezTo>
                  <a:lnTo>
                    <a:pt x="267180" y="457821"/>
                  </a:lnTo>
                  <a:close/>
                  <a:moveTo>
                    <a:pt x="467205" y="457821"/>
                  </a:moveTo>
                  <a:lnTo>
                    <a:pt x="429105" y="457821"/>
                  </a:lnTo>
                  <a:cubicBezTo>
                    <a:pt x="423390" y="457821"/>
                    <a:pt x="419580" y="461631"/>
                    <a:pt x="419580" y="467346"/>
                  </a:cubicBezTo>
                  <a:lnTo>
                    <a:pt x="419580" y="467346"/>
                  </a:lnTo>
                  <a:lnTo>
                    <a:pt x="419580" y="505446"/>
                  </a:lnTo>
                  <a:cubicBezTo>
                    <a:pt x="419580" y="511161"/>
                    <a:pt x="423390" y="514971"/>
                    <a:pt x="429105" y="514971"/>
                  </a:cubicBezTo>
                  <a:lnTo>
                    <a:pt x="429105" y="514971"/>
                  </a:lnTo>
                  <a:lnTo>
                    <a:pt x="467205" y="514971"/>
                  </a:lnTo>
                  <a:cubicBezTo>
                    <a:pt x="472920" y="514971"/>
                    <a:pt x="476730" y="511161"/>
                    <a:pt x="476730" y="505446"/>
                  </a:cubicBezTo>
                  <a:lnTo>
                    <a:pt x="476730" y="505446"/>
                  </a:lnTo>
                  <a:lnTo>
                    <a:pt x="476730" y="467346"/>
                  </a:lnTo>
                  <a:cubicBezTo>
                    <a:pt x="476730" y="461631"/>
                    <a:pt x="472920" y="457821"/>
                    <a:pt x="467205" y="457821"/>
                  </a:cubicBezTo>
                  <a:lnTo>
                    <a:pt x="467205" y="457821"/>
                  </a:lnTo>
                  <a:close/>
                  <a:moveTo>
                    <a:pt x="362430" y="19671"/>
                  </a:moveTo>
                  <a:lnTo>
                    <a:pt x="133830" y="19671"/>
                  </a:lnTo>
                  <a:cubicBezTo>
                    <a:pt x="123352" y="19671"/>
                    <a:pt x="114780" y="28244"/>
                    <a:pt x="114780" y="38721"/>
                  </a:cubicBezTo>
                  <a:lnTo>
                    <a:pt x="114780" y="38721"/>
                  </a:lnTo>
                  <a:lnTo>
                    <a:pt x="114780" y="124446"/>
                  </a:lnTo>
                  <a:cubicBezTo>
                    <a:pt x="114780" y="134924"/>
                    <a:pt x="123352" y="143496"/>
                    <a:pt x="133830" y="143496"/>
                  </a:cubicBezTo>
                  <a:lnTo>
                    <a:pt x="133830" y="143496"/>
                  </a:lnTo>
                  <a:lnTo>
                    <a:pt x="362430" y="143496"/>
                  </a:lnTo>
                  <a:cubicBezTo>
                    <a:pt x="372908" y="143496"/>
                    <a:pt x="381480" y="134924"/>
                    <a:pt x="381480" y="124446"/>
                  </a:cubicBezTo>
                  <a:lnTo>
                    <a:pt x="381480" y="124446"/>
                  </a:lnTo>
                  <a:lnTo>
                    <a:pt x="381480" y="38721"/>
                  </a:lnTo>
                  <a:cubicBezTo>
                    <a:pt x="381480" y="28244"/>
                    <a:pt x="372908" y="19671"/>
                    <a:pt x="362430" y="19671"/>
                  </a:cubicBezTo>
                  <a:lnTo>
                    <a:pt x="362430" y="19671"/>
                  </a:lnTo>
                  <a:close/>
                  <a:moveTo>
                    <a:pt x="157643" y="86346"/>
                  </a:moveTo>
                  <a:cubicBezTo>
                    <a:pt x="165262" y="86346"/>
                    <a:pt x="171930" y="93014"/>
                    <a:pt x="171930" y="100634"/>
                  </a:cubicBezTo>
                  <a:cubicBezTo>
                    <a:pt x="171930" y="108254"/>
                    <a:pt x="165262" y="114921"/>
                    <a:pt x="157643" y="114921"/>
                  </a:cubicBezTo>
                  <a:cubicBezTo>
                    <a:pt x="150023" y="114921"/>
                    <a:pt x="143355" y="108254"/>
                    <a:pt x="143355" y="100634"/>
                  </a:cubicBezTo>
                  <a:cubicBezTo>
                    <a:pt x="143355" y="93014"/>
                    <a:pt x="150023" y="86346"/>
                    <a:pt x="157643" y="8634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4522944" y="4024421"/>
              <a:ext cx="1560266" cy="116991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zh-CN" altLang="en-US" sz="1400" dirty="0">
                  <a:cs typeface="+mn-ea"/>
                  <a:sym typeface="+mn-lt"/>
                </a:rPr>
                <a:t>完成工作划分，组员各自实现负责的板块，并对单个模块接口进行测试</a:t>
              </a:r>
              <a:r>
                <a:rPr lang="zh-CN" altLang="en-US" sz="1200" dirty="0">
                  <a:cs typeface="+mn-ea"/>
                  <a:sym typeface="+mn-lt"/>
                </a:rPr>
                <a:t>。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335273" y="3359726"/>
              <a:ext cx="0" cy="2960764"/>
            </a:xfrm>
            <a:prstGeom prst="line">
              <a:avLst/>
            </a:prstGeom>
            <a:ln w="15875" cap="rnd">
              <a:solidFill>
                <a:schemeClr val="accent1"/>
              </a:solidFill>
              <a:round/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261152" y="3203299"/>
              <a:ext cx="148242" cy="148242"/>
            </a:xfrm>
            <a:prstGeom prst="ellips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 flipH="1">
              <a:off x="3832464" y="4024421"/>
              <a:ext cx="408977" cy="90399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cs typeface="+mn-ea"/>
                  <a:sym typeface="+mn-lt"/>
                </a:rPr>
                <a:t>2</a:t>
              </a:r>
              <a:endParaRPr lang="en-US" altLang="zh-CN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612694" y="2692464"/>
              <a:ext cx="1169914" cy="11699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7412813" y="3071921"/>
              <a:ext cx="1560266" cy="116991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zh-CN" altLang="en-US" sz="1400" dirty="0">
                  <a:cs typeface="+mn-ea"/>
                  <a:sym typeface="+mn-lt"/>
                </a:rPr>
                <a:t>各模块联接，进行软硬件联调。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7225142" y="2407226"/>
              <a:ext cx="0" cy="3913264"/>
            </a:xfrm>
            <a:prstGeom prst="line">
              <a:avLst/>
            </a:prstGeom>
            <a:ln w="15875" cap="rnd">
              <a:solidFill>
                <a:schemeClr val="bg1">
                  <a:lumMod val="75000"/>
                </a:schemeClr>
              </a:solidFill>
              <a:round/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7151021" y="2250799"/>
              <a:ext cx="148242" cy="148242"/>
            </a:xfrm>
            <a:prstGeom prst="ellipse">
              <a:avLst/>
            </a:prstGeom>
            <a:solidFill>
              <a:schemeClr val="bg1"/>
            </a:solidFill>
            <a:ln w="158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 flipH="1">
              <a:off x="6722333" y="3071921"/>
              <a:ext cx="408977" cy="90399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502563" y="1739964"/>
              <a:ext cx="1169914" cy="1169912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 47"/>
            <p:cNvSpPr/>
            <p:nvPr/>
          </p:nvSpPr>
          <p:spPr>
            <a:xfrm>
              <a:off x="4930951" y="3077395"/>
              <a:ext cx="533400" cy="400050"/>
            </a:xfrm>
            <a:custGeom>
              <a:avLst/>
              <a:gdLst>
                <a:gd name="connsiteX0" fmla="*/ 495908 w 533400"/>
                <a:gd name="connsiteY0" fmla="*/ 621 h 400050"/>
                <a:gd name="connsiteX1" fmla="*/ 534008 w 533400"/>
                <a:gd name="connsiteY1" fmla="*/ 38721 h 400050"/>
                <a:gd name="connsiteX2" fmla="*/ 534008 w 533400"/>
                <a:gd name="connsiteY2" fmla="*/ 38721 h 400050"/>
                <a:gd name="connsiteX3" fmla="*/ 534008 w 533400"/>
                <a:gd name="connsiteY3" fmla="*/ 362571 h 400050"/>
                <a:gd name="connsiteX4" fmla="*/ 495908 w 533400"/>
                <a:gd name="connsiteY4" fmla="*/ 400671 h 400050"/>
                <a:gd name="connsiteX5" fmla="*/ 495908 w 533400"/>
                <a:gd name="connsiteY5" fmla="*/ 400671 h 400050"/>
                <a:gd name="connsiteX6" fmla="*/ 38708 w 533400"/>
                <a:gd name="connsiteY6" fmla="*/ 400671 h 400050"/>
                <a:gd name="connsiteX7" fmla="*/ 608 w 533400"/>
                <a:gd name="connsiteY7" fmla="*/ 362571 h 400050"/>
                <a:gd name="connsiteX8" fmla="*/ 608 w 533400"/>
                <a:gd name="connsiteY8" fmla="*/ 362571 h 400050"/>
                <a:gd name="connsiteX9" fmla="*/ 608 w 533400"/>
                <a:gd name="connsiteY9" fmla="*/ 38721 h 400050"/>
                <a:gd name="connsiteX10" fmla="*/ 38708 w 533400"/>
                <a:gd name="connsiteY10" fmla="*/ 621 h 400050"/>
                <a:gd name="connsiteX11" fmla="*/ 38708 w 533400"/>
                <a:gd name="connsiteY11" fmla="*/ 621 h 400050"/>
                <a:gd name="connsiteX12" fmla="*/ 495908 w 533400"/>
                <a:gd name="connsiteY12" fmla="*/ 621 h 400050"/>
                <a:gd name="connsiteX13" fmla="*/ 361605 w 533400"/>
                <a:gd name="connsiteY13" fmla="*/ 172071 h 400050"/>
                <a:gd name="connsiteX14" fmla="*/ 360653 w 533400"/>
                <a:gd name="connsiteY14" fmla="*/ 173024 h 400050"/>
                <a:gd name="connsiteX15" fmla="*/ 274928 w 533400"/>
                <a:gd name="connsiteY15" fmla="*/ 284466 h 400050"/>
                <a:gd name="connsiteX16" fmla="*/ 272071 w 533400"/>
                <a:gd name="connsiteY16" fmla="*/ 288276 h 400050"/>
                <a:gd name="connsiteX17" fmla="*/ 219683 w 533400"/>
                <a:gd name="connsiteY17" fmla="*/ 290181 h 400050"/>
                <a:gd name="connsiteX18" fmla="*/ 217778 w 533400"/>
                <a:gd name="connsiteY18" fmla="*/ 289229 h 400050"/>
                <a:gd name="connsiteX19" fmla="*/ 154913 w 533400"/>
                <a:gd name="connsiteY19" fmla="*/ 228269 h 400050"/>
                <a:gd name="connsiteX20" fmla="*/ 153961 w 533400"/>
                <a:gd name="connsiteY20" fmla="*/ 227316 h 400050"/>
                <a:gd name="connsiteX21" fmla="*/ 128243 w 533400"/>
                <a:gd name="connsiteY21" fmla="*/ 228269 h 400050"/>
                <a:gd name="connsiteX22" fmla="*/ 127290 w 533400"/>
                <a:gd name="connsiteY22" fmla="*/ 229221 h 400050"/>
                <a:gd name="connsiteX23" fmla="*/ 19658 w 533400"/>
                <a:gd name="connsiteY23" fmla="*/ 354951 h 400050"/>
                <a:gd name="connsiteX24" fmla="*/ 19658 w 533400"/>
                <a:gd name="connsiteY24" fmla="*/ 361619 h 400050"/>
                <a:gd name="connsiteX25" fmla="*/ 37755 w 533400"/>
                <a:gd name="connsiteY25" fmla="*/ 380669 h 400050"/>
                <a:gd name="connsiteX26" fmla="*/ 38708 w 533400"/>
                <a:gd name="connsiteY26" fmla="*/ 380669 h 400050"/>
                <a:gd name="connsiteX27" fmla="*/ 495908 w 533400"/>
                <a:gd name="connsiteY27" fmla="*/ 380669 h 400050"/>
                <a:gd name="connsiteX28" fmla="*/ 514958 w 533400"/>
                <a:gd name="connsiteY28" fmla="*/ 361619 h 400050"/>
                <a:gd name="connsiteX29" fmla="*/ 514958 w 533400"/>
                <a:gd name="connsiteY29" fmla="*/ 361619 h 400050"/>
                <a:gd name="connsiteX30" fmla="*/ 514958 w 533400"/>
                <a:gd name="connsiteY30" fmla="*/ 337806 h 400050"/>
                <a:gd name="connsiteX31" fmla="*/ 391133 w 533400"/>
                <a:gd name="connsiteY31" fmla="*/ 173024 h 400050"/>
                <a:gd name="connsiteX32" fmla="*/ 387323 w 533400"/>
                <a:gd name="connsiteY32" fmla="*/ 169214 h 400050"/>
                <a:gd name="connsiteX33" fmla="*/ 361605 w 533400"/>
                <a:gd name="connsiteY33" fmla="*/ 172071 h 400050"/>
                <a:gd name="connsiteX34" fmla="*/ 495908 w 533400"/>
                <a:gd name="connsiteY34" fmla="*/ 19671 h 400050"/>
                <a:gd name="connsiteX35" fmla="*/ 38708 w 533400"/>
                <a:gd name="connsiteY35" fmla="*/ 19671 h 400050"/>
                <a:gd name="connsiteX36" fmla="*/ 19658 w 533400"/>
                <a:gd name="connsiteY36" fmla="*/ 38721 h 400050"/>
                <a:gd name="connsiteX37" fmla="*/ 19658 w 533400"/>
                <a:gd name="connsiteY37" fmla="*/ 38721 h 400050"/>
                <a:gd name="connsiteX38" fmla="*/ 19658 w 533400"/>
                <a:gd name="connsiteY38" fmla="*/ 327329 h 400050"/>
                <a:gd name="connsiteX39" fmla="*/ 113003 w 533400"/>
                <a:gd name="connsiteY39" fmla="*/ 217791 h 400050"/>
                <a:gd name="connsiteX40" fmla="*/ 166343 w 533400"/>
                <a:gd name="connsiteY40" fmla="*/ 213981 h 400050"/>
                <a:gd name="connsiteX41" fmla="*/ 167296 w 533400"/>
                <a:gd name="connsiteY41" fmla="*/ 214934 h 400050"/>
                <a:gd name="connsiteX42" fmla="*/ 168248 w 533400"/>
                <a:gd name="connsiteY42" fmla="*/ 215886 h 400050"/>
                <a:gd name="connsiteX43" fmla="*/ 231113 w 533400"/>
                <a:gd name="connsiteY43" fmla="*/ 276846 h 400050"/>
                <a:gd name="connsiteX44" fmla="*/ 257783 w 533400"/>
                <a:gd name="connsiteY44" fmla="*/ 276846 h 400050"/>
                <a:gd name="connsiteX45" fmla="*/ 258736 w 533400"/>
                <a:gd name="connsiteY45" fmla="*/ 275894 h 400050"/>
                <a:gd name="connsiteX46" fmla="*/ 259688 w 533400"/>
                <a:gd name="connsiteY46" fmla="*/ 274941 h 400050"/>
                <a:gd name="connsiteX47" fmla="*/ 345413 w 533400"/>
                <a:gd name="connsiteY47" fmla="*/ 163499 h 400050"/>
                <a:gd name="connsiteX48" fmla="*/ 398753 w 533400"/>
                <a:gd name="connsiteY48" fmla="*/ 156831 h 400050"/>
                <a:gd name="connsiteX49" fmla="*/ 404468 w 533400"/>
                <a:gd name="connsiteY49" fmla="*/ 162546 h 400050"/>
                <a:gd name="connsiteX50" fmla="*/ 406373 w 533400"/>
                <a:gd name="connsiteY50" fmla="*/ 164451 h 400050"/>
                <a:gd name="connsiteX51" fmla="*/ 515911 w 533400"/>
                <a:gd name="connsiteY51" fmla="*/ 309231 h 400050"/>
                <a:gd name="connsiteX52" fmla="*/ 515911 w 533400"/>
                <a:gd name="connsiteY52" fmla="*/ 40626 h 400050"/>
                <a:gd name="connsiteX53" fmla="*/ 497813 w 533400"/>
                <a:gd name="connsiteY53" fmla="*/ 21576 h 400050"/>
                <a:gd name="connsiteX54" fmla="*/ 495908 w 533400"/>
                <a:gd name="connsiteY54" fmla="*/ 19671 h 400050"/>
                <a:gd name="connsiteX55" fmla="*/ 95858 w 533400"/>
                <a:gd name="connsiteY55" fmla="*/ 48246 h 400050"/>
                <a:gd name="connsiteX56" fmla="*/ 143483 w 533400"/>
                <a:gd name="connsiteY56" fmla="*/ 95871 h 400050"/>
                <a:gd name="connsiteX57" fmla="*/ 95858 w 533400"/>
                <a:gd name="connsiteY57" fmla="*/ 143496 h 400050"/>
                <a:gd name="connsiteX58" fmla="*/ 48233 w 533400"/>
                <a:gd name="connsiteY58" fmla="*/ 95871 h 400050"/>
                <a:gd name="connsiteX59" fmla="*/ 95858 w 533400"/>
                <a:gd name="connsiteY59" fmla="*/ 48246 h 400050"/>
                <a:gd name="connsiteX60" fmla="*/ 95858 w 533400"/>
                <a:gd name="connsiteY60" fmla="*/ 67296 h 400050"/>
                <a:gd name="connsiteX61" fmla="*/ 67283 w 533400"/>
                <a:gd name="connsiteY61" fmla="*/ 95871 h 400050"/>
                <a:gd name="connsiteX62" fmla="*/ 95858 w 533400"/>
                <a:gd name="connsiteY62" fmla="*/ 124446 h 400050"/>
                <a:gd name="connsiteX63" fmla="*/ 124433 w 533400"/>
                <a:gd name="connsiteY63" fmla="*/ 95871 h 400050"/>
                <a:gd name="connsiteX64" fmla="*/ 95858 w 533400"/>
                <a:gd name="connsiteY64" fmla="*/ 6729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33400" h="400050">
                  <a:moveTo>
                    <a:pt x="495908" y="621"/>
                  </a:moveTo>
                  <a:cubicBezTo>
                    <a:pt x="516863" y="621"/>
                    <a:pt x="534008" y="17766"/>
                    <a:pt x="534008" y="38721"/>
                  </a:cubicBezTo>
                  <a:lnTo>
                    <a:pt x="534008" y="38721"/>
                  </a:lnTo>
                  <a:lnTo>
                    <a:pt x="534008" y="362571"/>
                  </a:lnTo>
                  <a:cubicBezTo>
                    <a:pt x="534008" y="383526"/>
                    <a:pt x="516863" y="400671"/>
                    <a:pt x="495908" y="400671"/>
                  </a:cubicBezTo>
                  <a:lnTo>
                    <a:pt x="495908" y="400671"/>
                  </a:lnTo>
                  <a:lnTo>
                    <a:pt x="38708" y="400671"/>
                  </a:lnTo>
                  <a:cubicBezTo>
                    <a:pt x="17753" y="400671"/>
                    <a:pt x="608" y="383526"/>
                    <a:pt x="608" y="362571"/>
                  </a:cubicBezTo>
                  <a:lnTo>
                    <a:pt x="608" y="362571"/>
                  </a:lnTo>
                  <a:lnTo>
                    <a:pt x="608" y="38721"/>
                  </a:lnTo>
                  <a:cubicBezTo>
                    <a:pt x="608" y="17766"/>
                    <a:pt x="17753" y="621"/>
                    <a:pt x="38708" y="621"/>
                  </a:cubicBezTo>
                  <a:lnTo>
                    <a:pt x="38708" y="621"/>
                  </a:lnTo>
                  <a:lnTo>
                    <a:pt x="495908" y="621"/>
                  </a:lnTo>
                  <a:close/>
                  <a:moveTo>
                    <a:pt x="361605" y="172071"/>
                  </a:moveTo>
                  <a:lnTo>
                    <a:pt x="360653" y="173024"/>
                  </a:lnTo>
                  <a:lnTo>
                    <a:pt x="274928" y="284466"/>
                  </a:lnTo>
                  <a:cubicBezTo>
                    <a:pt x="273976" y="285419"/>
                    <a:pt x="273023" y="286371"/>
                    <a:pt x="272071" y="288276"/>
                  </a:cubicBezTo>
                  <a:cubicBezTo>
                    <a:pt x="257783" y="302564"/>
                    <a:pt x="234923" y="303516"/>
                    <a:pt x="219683" y="290181"/>
                  </a:cubicBezTo>
                  <a:lnTo>
                    <a:pt x="217778" y="289229"/>
                  </a:lnTo>
                  <a:lnTo>
                    <a:pt x="154913" y="228269"/>
                  </a:lnTo>
                  <a:cubicBezTo>
                    <a:pt x="154913" y="228269"/>
                    <a:pt x="153961" y="227316"/>
                    <a:pt x="153961" y="227316"/>
                  </a:cubicBezTo>
                  <a:cubicBezTo>
                    <a:pt x="146340" y="220649"/>
                    <a:pt x="134911" y="221601"/>
                    <a:pt x="128243" y="228269"/>
                  </a:cubicBezTo>
                  <a:lnTo>
                    <a:pt x="127290" y="229221"/>
                  </a:lnTo>
                  <a:lnTo>
                    <a:pt x="19658" y="354951"/>
                  </a:lnTo>
                  <a:lnTo>
                    <a:pt x="19658" y="361619"/>
                  </a:lnTo>
                  <a:cubicBezTo>
                    <a:pt x="19658" y="372096"/>
                    <a:pt x="27278" y="379716"/>
                    <a:pt x="37755" y="380669"/>
                  </a:cubicBezTo>
                  <a:lnTo>
                    <a:pt x="38708" y="380669"/>
                  </a:lnTo>
                  <a:lnTo>
                    <a:pt x="495908" y="380669"/>
                  </a:lnTo>
                  <a:cubicBezTo>
                    <a:pt x="506386" y="380669"/>
                    <a:pt x="514958" y="372096"/>
                    <a:pt x="514958" y="361619"/>
                  </a:cubicBezTo>
                  <a:lnTo>
                    <a:pt x="514958" y="361619"/>
                  </a:lnTo>
                  <a:lnTo>
                    <a:pt x="514958" y="337806"/>
                  </a:lnTo>
                  <a:lnTo>
                    <a:pt x="391133" y="173024"/>
                  </a:lnTo>
                  <a:cubicBezTo>
                    <a:pt x="390180" y="172071"/>
                    <a:pt x="389228" y="170166"/>
                    <a:pt x="387323" y="169214"/>
                  </a:cubicBezTo>
                  <a:cubicBezTo>
                    <a:pt x="378751" y="164451"/>
                    <a:pt x="368273" y="165404"/>
                    <a:pt x="361605" y="172071"/>
                  </a:cubicBezTo>
                  <a:close/>
                  <a:moveTo>
                    <a:pt x="495908" y="19671"/>
                  </a:moveTo>
                  <a:lnTo>
                    <a:pt x="38708" y="19671"/>
                  </a:lnTo>
                  <a:cubicBezTo>
                    <a:pt x="28230" y="19671"/>
                    <a:pt x="19658" y="28244"/>
                    <a:pt x="19658" y="38721"/>
                  </a:cubicBezTo>
                  <a:lnTo>
                    <a:pt x="19658" y="38721"/>
                  </a:lnTo>
                  <a:lnTo>
                    <a:pt x="19658" y="327329"/>
                  </a:lnTo>
                  <a:lnTo>
                    <a:pt x="113003" y="217791"/>
                  </a:lnTo>
                  <a:cubicBezTo>
                    <a:pt x="126338" y="201599"/>
                    <a:pt x="151103" y="199694"/>
                    <a:pt x="166343" y="213981"/>
                  </a:cubicBezTo>
                  <a:lnTo>
                    <a:pt x="167296" y="214934"/>
                  </a:lnTo>
                  <a:lnTo>
                    <a:pt x="168248" y="215886"/>
                  </a:lnTo>
                  <a:lnTo>
                    <a:pt x="231113" y="276846"/>
                  </a:lnTo>
                  <a:cubicBezTo>
                    <a:pt x="238733" y="284466"/>
                    <a:pt x="251115" y="284466"/>
                    <a:pt x="257783" y="276846"/>
                  </a:cubicBezTo>
                  <a:lnTo>
                    <a:pt x="258736" y="275894"/>
                  </a:lnTo>
                  <a:lnTo>
                    <a:pt x="259688" y="274941"/>
                  </a:lnTo>
                  <a:lnTo>
                    <a:pt x="345413" y="163499"/>
                  </a:lnTo>
                  <a:cubicBezTo>
                    <a:pt x="357796" y="146354"/>
                    <a:pt x="382561" y="143496"/>
                    <a:pt x="398753" y="156831"/>
                  </a:cubicBezTo>
                  <a:cubicBezTo>
                    <a:pt x="400658" y="158736"/>
                    <a:pt x="402563" y="160641"/>
                    <a:pt x="404468" y="162546"/>
                  </a:cubicBezTo>
                  <a:lnTo>
                    <a:pt x="406373" y="164451"/>
                  </a:lnTo>
                  <a:lnTo>
                    <a:pt x="515911" y="309231"/>
                  </a:lnTo>
                  <a:lnTo>
                    <a:pt x="515911" y="40626"/>
                  </a:lnTo>
                  <a:cubicBezTo>
                    <a:pt x="515911" y="30149"/>
                    <a:pt x="508290" y="22529"/>
                    <a:pt x="497813" y="21576"/>
                  </a:cubicBezTo>
                  <a:lnTo>
                    <a:pt x="495908" y="19671"/>
                  </a:lnTo>
                  <a:close/>
                  <a:moveTo>
                    <a:pt x="95858" y="48246"/>
                  </a:moveTo>
                  <a:cubicBezTo>
                    <a:pt x="122528" y="48246"/>
                    <a:pt x="143483" y="69201"/>
                    <a:pt x="143483" y="95871"/>
                  </a:cubicBezTo>
                  <a:cubicBezTo>
                    <a:pt x="143483" y="122541"/>
                    <a:pt x="122528" y="143496"/>
                    <a:pt x="95858" y="143496"/>
                  </a:cubicBezTo>
                  <a:cubicBezTo>
                    <a:pt x="69188" y="143496"/>
                    <a:pt x="48233" y="122541"/>
                    <a:pt x="48233" y="95871"/>
                  </a:cubicBezTo>
                  <a:cubicBezTo>
                    <a:pt x="48233" y="69201"/>
                    <a:pt x="69188" y="48246"/>
                    <a:pt x="95858" y="48246"/>
                  </a:cubicBezTo>
                  <a:close/>
                  <a:moveTo>
                    <a:pt x="95858" y="67296"/>
                  </a:moveTo>
                  <a:cubicBezTo>
                    <a:pt x="79665" y="67296"/>
                    <a:pt x="67283" y="79679"/>
                    <a:pt x="67283" y="95871"/>
                  </a:cubicBezTo>
                  <a:cubicBezTo>
                    <a:pt x="67283" y="112064"/>
                    <a:pt x="79665" y="124446"/>
                    <a:pt x="95858" y="124446"/>
                  </a:cubicBezTo>
                  <a:cubicBezTo>
                    <a:pt x="112051" y="124446"/>
                    <a:pt x="124433" y="112064"/>
                    <a:pt x="124433" y="95871"/>
                  </a:cubicBezTo>
                  <a:cubicBezTo>
                    <a:pt x="124433" y="79679"/>
                    <a:pt x="112051" y="67296"/>
                    <a:pt x="95858" y="672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 48"/>
            <p:cNvSpPr/>
            <p:nvPr/>
          </p:nvSpPr>
          <p:spPr>
            <a:xfrm>
              <a:off x="7843960" y="2058220"/>
              <a:ext cx="487121" cy="533400"/>
            </a:xfrm>
            <a:custGeom>
              <a:avLst/>
              <a:gdLst>
                <a:gd name="connsiteX0" fmla="*/ 367478 w 487121"/>
                <a:gd name="connsiteY0" fmla="*/ 621 h 533400"/>
                <a:gd name="connsiteX1" fmla="*/ 367478 w 487121"/>
                <a:gd name="connsiteY1" fmla="*/ 19671 h 533400"/>
                <a:gd name="connsiteX2" fmla="*/ 338903 w 487121"/>
                <a:gd name="connsiteY2" fmla="*/ 19671 h 533400"/>
                <a:gd name="connsiteX3" fmla="*/ 338903 w 487121"/>
                <a:gd name="connsiteY3" fmla="*/ 135876 h 533400"/>
                <a:gd name="connsiteX4" fmla="*/ 340808 w 487121"/>
                <a:gd name="connsiteY4" fmla="*/ 145401 h 533400"/>
                <a:gd name="connsiteX5" fmla="*/ 341761 w 487121"/>
                <a:gd name="connsiteY5" fmla="*/ 147306 h 533400"/>
                <a:gd name="connsiteX6" fmla="*/ 482731 w 487121"/>
                <a:gd name="connsiteY6" fmla="*/ 464489 h 533400"/>
                <a:gd name="connsiteX7" fmla="*/ 483683 w 487121"/>
                <a:gd name="connsiteY7" fmla="*/ 509256 h 533400"/>
                <a:gd name="connsiteX8" fmla="*/ 447488 w 487121"/>
                <a:gd name="connsiteY8" fmla="*/ 534021 h 533400"/>
                <a:gd name="connsiteX9" fmla="*/ 447488 w 487121"/>
                <a:gd name="connsiteY9" fmla="*/ 534021 h 533400"/>
                <a:gd name="connsiteX10" fmla="*/ 40771 w 487121"/>
                <a:gd name="connsiteY10" fmla="*/ 534021 h 533400"/>
                <a:gd name="connsiteX11" fmla="*/ 4576 w 487121"/>
                <a:gd name="connsiteY11" fmla="*/ 509256 h 533400"/>
                <a:gd name="connsiteX12" fmla="*/ 5528 w 487121"/>
                <a:gd name="connsiteY12" fmla="*/ 464489 h 533400"/>
                <a:gd name="connsiteX13" fmla="*/ 5528 w 487121"/>
                <a:gd name="connsiteY13" fmla="*/ 464489 h 533400"/>
                <a:gd name="connsiteX14" fmla="*/ 146498 w 487121"/>
                <a:gd name="connsiteY14" fmla="*/ 147306 h 533400"/>
                <a:gd name="connsiteX15" fmla="*/ 149356 w 487121"/>
                <a:gd name="connsiteY15" fmla="*/ 135876 h 533400"/>
                <a:gd name="connsiteX16" fmla="*/ 149356 w 487121"/>
                <a:gd name="connsiteY16" fmla="*/ 135876 h 533400"/>
                <a:gd name="connsiteX17" fmla="*/ 149356 w 487121"/>
                <a:gd name="connsiteY17" fmla="*/ 19671 h 533400"/>
                <a:gd name="connsiteX18" fmla="*/ 120781 w 487121"/>
                <a:gd name="connsiteY18" fmla="*/ 19671 h 533400"/>
                <a:gd name="connsiteX19" fmla="*/ 120781 w 487121"/>
                <a:gd name="connsiteY19" fmla="*/ 621 h 533400"/>
                <a:gd name="connsiteX20" fmla="*/ 367478 w 487121"/>
                <a:gd name="connsiteY20" fmla="*/ 621 h 533400"/>
                <a:gd name="connsiteX21" fmla="*/ 252226 w 487121"/>
                <a:gd name="connsiteY21" fmla="*/ 415911 h 533400"/>
                <a:gd name="connsiteX22" fmla="*/ 249368 w 487121"/>
                <a:gd name="connsiteY22" fmla="*/ 417816 h 533400"/>
                <a:gd name="connsiteX23" fmla="*/ 50296 w 487121"/>
                <a:gd name="connsiteY23" fmla="*/ 409244 h 533400"/>
                <a:gd name="connsiteX24" fmla="*/ 22673 w 487121"/>
                <a:gd name="connsiteY24" fmla="*/ 471156 h 533400"/>
                <a:gd name="connsiteX25" fmla="*/ 21721 w 487121"/>
                <a:gd name="connsiteY25" fmla="*/ 501636 h 533400"/>
                <a:gd name="connsiteX26" fmla="*/ 39818 w 487121"/>
                <a:gd name="connsiteY26" fmla="*/ 514019 h 533400"/>
                <a:gd name="connsiteX27" fmla="*/ 39818 w 487121"/>
                <a:gd name="connsiteY27" fmla="*/ 514019 h 533400"/>
                <a:gd name="connsiteX28" fmla="*/ 446536 w 487121"/>
                <a:gd name="connsiteY28" fmla="*/ 514019 h 533400"/>
                <a:gd name="connsiteX29" fmla="*/ 464633 w 487121"/>
                <a:gd name="connsiteY29" fmla="*/ 501636 h 533400"/>
                <a:gd name="connsiteX30" fmla="*/ 463681 w 487121"/>
                <a:gd name="connsiteY30" fmla="*/ 471156 h 533400"/>
                <a:gd name="connsiteX31" fmla="*/ 463681 w 487121"/>
                <a:gd name="connsiteY31" fmla="*/ 471156 h 533400"/>
                <a:gd name="connsiteX32" fmla="*/ 435106 w 487121"/>
                <a:gd name="connsiteY32" fmla="*/ 407339 h 533400"/>
                <a:gd name="connsiteX33" fmla="*/ 434153 w 487121"/>
                <a:gd name="connsiteY33" fmla="*/ 407339 h 533400"/>
                <a:gd name="connsiteX34" fmla="*/ 252226 w 487121"/>
                <a:gd name="connsiteY34" fmla="*/ 415911 h 533400"/>
                <a:gd name="connsiteX35" fmla="*/ 319853 w 487121"/>
                <a:gd name="connsiteY35" fmla="*/ 19671 h 533400"/>
                <a:gd name="connsiteX36" fmla="*/ 167453 w 487121"/>
                <a:gd name="connsiteY36" fmla="*/ 19671 h 533400"/>
                <a:gd name="connsiteX37" fmla="*/ 167453 w 487121"/>
                <a:gd name="connsiteY37" fmla="*/ 135876 h 533400"/>
                <a:gd name="connsiteX38" fmla="*/ 164596 w 487121"/>
                <a:gd name="connsiteY38" fmla="*/ 153021 h 533400"/>
                <a:gd name="connsiteX39" fmla="*/ 164596 w 487121"/>
                <a:gd name="connsiteY39" fmla="*/ 153021 h 533400"/>
                <a:gd name="connsiteX40" fmla="*/ 163643 w 487121"/>
                <a:gd name="connsiteY40" fmla="*/ 155879 h 533400"/>
                <a:gd name="connsiteX41" fmla="*/ 57916 w 487121"/>
                <a:gd name="connsiteY41" fmla="*/ 393051 h 533400"/>
                <a:gd name="connsiteX42" fmla="*/ 235081 w 487121"/>
                <a:gd name="connsiteY42" fmla="*/ 405434 h 533400"/>
                <a:gd name="connsiteX43" fmla="*/ 237938 w 487121"/>
                <a:gd name="connsiteY43" fmla="*/ 403529 h 533400"/>
                <a:gd name="connsiteX44" fmla="*/ 424628 w 487121"/>
                <a:gd name="connsiteY44" fmla="*/ 383526 h 533400"/>
                <a:gd name="connsiteX45" fmla="*/ 323663 w 487121"/>
                <a:gd name="connsiteY45" fmla="*/ 155879 h 533400"/>
                <a:gd name="connsiteX46" fmla="*/ 319853 w 487121"/>
                <a:gd name="connsiteY46" fmla="*/ 136829 h 533400"/>
                <a:gd name="connsiteX47" fmla="*/ 319853 w 487121"/>
                <a:gd name="connsiteY47" fmla="*/ 136829 h 533400"/>
                <a:gd name="connsiteX48" fmla="*/ 319853 w 487121"/>
                <a:gd name="connsiteY48" fmla="*/ 19671 h 533400"/>
                <a:gd name="connsiteX49" fmla="*/ 305566 w 487121"/>
                <a:gd name="connsiteY49" fmla="*/ 248271 h 533400"/>
                <a:gd name="connsiteX50" fmla="*/ 348428 w 487121"/>
                <a:gd name="connsiteY50" fmla="*/ 291134 h 533400"/>
                <a:gd name="connsiteX51" fmla="*/ 305566 w 487121"/>
                <a:gd name="connsiteY51" fmla="*/ 333996 h 533400"/>
                <a:gd name="connsiteX52" fmla="*/ 262703 w 487121"/>
                <a:gd name="connsiteY52" fmla="*/ 291134 h 533400"/>
                <a:gd name="connsiteX53" fmla="*/ 305566 w 487121"/>
                <a:gd name="connsiteY53" fmla="*/ 248271 h 533400"/>
                <a:gd name="connsiteX54" fmla="*/ 305566 w 487121"/>
                <a:gd name="connsiteY54" fmla="*/ 267321 h 533400"/>
                <a:gd name="connsiteX55" fmla="*/ 281753 w 487121"/>
                <a:gd name="connsiteY55" fmla="*/ 291134 h 533400"/>
                <a:gd name="connsiteX56" fmla="*/ 305566 w 487121"/>
                <a:gd name="connsiteY56" fmla="*/ 314946 h 533400"/>
                <a:gd name="connsiteX57" fmla="*/ 329378 w 487121"/>
                <a:gd name="connsiteY57" fmla="*/ 291134 h 533400"/>
                <a:gd name="connsiteX58" fmla="*/ 305566 w 487121"/>
                <a:gd name="connsiteY58" fmla="*/ 26732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87121" h="533400">
                  <a:moveTo>
                    <a:pt x="367478" y="621"/>
                  </a:moveTo>
                  <a:lnTo>
                    <a:pt x="367478" y="19671"/>
                  </a:lnTo>
                  <a:lnTo>
                    <a:pt x="338903" y="19671"/>
                  </a:lnTo>
                  <a:lnTo>
                    <a:pt x="338903" y="135876"/>
                  </a:lnTo>
                  <a:cubicBezTo>
                    <a:pt x="338903" y="138734"/>
                    <a:pt x="339856" y="142544"/>
                    <a:pt x="340808" y="145401"/>
                  </a:cubicBezTo>
                  <a:lnTo>
                    <a:pt x="341761" y="147306"/>
                  </a:lnTo>
                  <a:lnTo>
                    <a:pt x="482731" y="464489"/>
                  </a:lnTo>
                  <a:cubicBezTo>
                    <a:pt x="489398" y="478776"/>
                    <a:pt x="489398" y="494969"/>
                    <a:pt x="483683" y="509256"/>
                  </a:cubicBezTo>
                  <a:cubicBezTo>
                    <a:pt x="477968" y="524496"/>
                    <a:pt x="463681" y="534021"/>
                    <a:pt x="447488" y="534021"/>
                  </a:cubicBezTo>
                  <a:lnTo>
                    <a:pt x="447488" y="534021"/>
                  </a:lnTo>
                  <a:lnTo>
                    <a:pt x="40771" y="534021"/>
                  </a:lnTo>
                  <a:cubicBezTo>
                    <a:pt x="24578" y="534021"/>
                    <a:pt x="10291" y="524496"/>
                    <a:pt x="4576" y="509256"/>
                  </a:cubicBezTo>
                  <a:cubicBezTo>
                    <a:pt x="-1139" y="494969"/>
                    <a:pt x="-187" y="478776"/>
                    <a:pt x="5528" y="464489"/>
                  </a:cubicBezTo>
                  <a:lnTo>
                    <a:pt x="5528" y="464489"/>
                  </a:lnTo>
                  <a:lnTo>
                    <a:pt x="146498" y="147306"/>
                  </a:lnTo>
                  <a:cubicBezTo>
                    <a:pt x="148403" y="143496"/>
                    <a:pt x="149356" y="139686"/>
                    <a:pt x="149356" y="135876"/>
                  </a:cubicBezTo>
                  <a:lnTo>
                    <a:pt x="149356" y="135876"/>
                  </a:lnTo>
                  <a:lnTo>
                    <a:pt x="149356" y="19671"/>
                  </a:lnTo>
                  <a:lnTo>
                    <a:pt x="120781" y="19671"/>
                  </a:lnTo>
                  <a:lnTo>
                    <a:pt x="120781" y="621"/>
                  </a:lnTo>
                  <a:lnTo>
                    <a:pt x="367478" y="621"/>
                  </a:lnTo>
                  <a:close/>
                  <a:moveTo>
                    <a:pt x="252226" y="415911"/>
                  </a:moveTo>
                  <a:lnTo>
                    <a:pt x="249368" y="417816"/>
                  </a:lnTo>
                  <a:cubicBezTo>
                    <a:pt x="194123" y="456869"/>
                    <a:pt x="118876" y="453059"/>
                    <a:pt x="50296" y="409244"/>
                  </a:cubicBezTo>
                  <a:lnTo>
                    <a:pt x="22673" y="471156"/>
                  </a:lnTo>
                  <a:cubicBezTo>
                    <a:pt x="18863" y="480681"/>
                    <a:pt x="17911" y="491159"/>
                    <a:pt x="21721" y="501636"/>
                  </a:cubicBezTo>
                  <a:cubicBezTo>
                    <a:pt x="24578" y="509256"/>
                    <a:pt x="32198" y="514019"/>
                    <a:pt x="39818" y="514019"/>
                  </a:cubicBezTo>
                  <a:lnTo>
                    <a:pt x="39818" y="514019"/>
                  </a:lnTo>
                  <a:lnTo>
                    <a:pt x="446536" y="514019"/>
                  </a:lnTo>
                  <a:cubicBezTo>
                    <a:pt x="455108" y="514019"/>
                    <a:pt x="461776" y="509256"/>
                    <a:pt x="464633" y="501636"/>
                  </a:cubicBezTo>
                  <a:cubicBezTo>
                    <a:pt x="468443" y="492111"/>
                    <a:pt x="468443" y="480681"/>
                    <a:pt x="463681" y="471156"/>
                  </a:cubicBezTo>
                  <a:lnTo>
                    <a:pt x="463681" y="471156"/>
                  </a:lnTo>
                  <a:lnTo>
                    <a:pt x="435106" y="407339"/>
                  </a:lnTo>
                  <a:lnTo>
                    <a:pt x="434153" y="407339"/>
                  </a:lnTo>
                  <a:cubicBezTo>
                    <a:pt x="374146" y="378764"/>
                    <a:pt x="301756" y="382574"/>
                    <a:pt x="252226" y="415911"/>
                  </a:cubicBezTo>
                  <a:close/>
                  <a:moveTo>
                    <a:pt x="319853" y="19671"/>
                  </a:moveTo>
                  <a:lnTo>
                    <a:pt x="167453" y="19671"/>
                  </a:lnTo>
                  <a:lnTo>
                    <a:pt x="167453" y="135876"/>
                  </a:lnTo>
                  <a:cubicBezTo>
                    <a:pt x="167453" y="141591"/>
                    <a:pt x="166501" y="147306"/>
                    <a:pt x="164596" y="153021"/>
                  </a:cubicBezTo>
                  <a:lnTo>
                    <a:pt x="164596" y="153021"/>
                  </a:lnTo>
                  <a:lnTo>
                    <a:pt x="163643" y="155879"/>
                  </a:lnTo>
                  <a:lnTo>
                    <a:pt x="57916" y="393051"/>
                  </a:lnTo>
                  <a:cubicBezTo>
                    <a:pt x="119828" y="433056"/>
                    <a:pt x="186503" y="437819"/>
                    <a:pt x="235081" y="405434"/>
                  </a:cubicBezTo>
                  <a:lnTo>
                    <a:pt x="237938" y="403529"/>
                  </a:lnTo>
                  <a:cubicBezTo>
                    <a:pt x="289373" y="367334"/>
                    <a:pt x="360811" y="360666"/>
                    <a:pt x="424628" y="383526"/>
                  </a:cubicBezTo>
                  <a:lnTo>
                    <a:pt x="323663" y="155879"/>
                  </a:lnTo>
                  <a:cubicBezTo>
                    <a:pt x="320806" y="150164"/>
                    <a:pt x="319853" y="143496"/>
                    <a:pt x="319853" y="136829"/>
                  </a:cubicBezTo>
                  <a:lnTo>
                    <a:pt x="319853" y="136829"/>
                  </a:lnTo>
                  <a:lnTo>
                    <a:pt x="319853" y="19671"/>
                  </a:lnTo>
                  <a:close/>
                  <a:moveTo>
                    <a:pt x="305566" y="248271"/>
                  </a:moveTo>
                  <a:cubicBezTo>
                    <a:pt x="329378" y="248271"/>
                    <a:pt x="348428" y="267321"/>
                    <a:pt x="348428" y="291134"/>
                  </a:cubicBezTo>
                  <a:cubicBezTo>
                    <a:pt x="348428" y="314946"/>
                    <a:pt x="329378" y="333996"/>
                    <a:pt x="305566" y="333996"/>
                  </a:cubicBezTo>
                  <a:cubicBezTo>
                    <a:pt x="281753" y="333996"/>
                    <a:pt x="262703" y="314946"/>
                    <a:pt x="262703" y="291134"/>
                  </a:cubicBezTo>
                  <a:cubicBezTo>
                    <a:pt x="262703" y="267321"/>
                    <a:pt x="281753" y="248271"/>
                    <a:pt x="305566" y="248271"/>
                  </a:cubicBezTo>
                  <a:close/>
                  <a:moveTo>
                    <a:pt x="305566" y="267321"/>
                  </a:moveTo>
                  <a:cubicBezTo>
                    <a:pt x="292231" y="267321"/>
                    <a:pt x="281753" y="277799"/>
                    <a:pt x="281753" y="291134"/>
                  </a:cubicBezTo>
                  <a:cubicBezTo>
                    <a:pt x="281753" y="304469"/>
                    <a:pt x="292231" y="314946"/>
                    <a:pt x="305566" y="314946"/>
                  </a:cubicBezTo>
                  <a:cubicBezTo>
                    <a:pt x="318901" y="314946"/>
                    <a:pt x="329378" y="304469"/>
                    <a:pt x="329378" y="291134"/>
                  </a:cubicBezTo>
                  <a:cubicBezTo>
                    <a:pt x="329378" y="277799"/>
                    <a:pt x="318901" y="267321"/>
                    <a:pt x="305566" y="26732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673100" y="1690169"/>
            <a:ext cx="4632951" cy="124445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endParaRPr lang="zh-CN" altLang="en-US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8730" y="1439545"/>
            <a:ext cx="3036570" cy="1483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R="0" lvl="0" indent="0" defTabSz="91376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1400" dirty="0">
                <a:cs typeface="+mn-ea"/>
                <a:sym typeface="+mn-lt"/>
              </a:rPr>
              <a:t>开发平台：</a:t>
            </a:r>
            <a:r>
              <a:rPr lang="en-US" altLang="zh-CN" sz="1400" dirty="0">
                <a:cs typeface="+mn-ea"/>
                <a:sym typeface="+mn-lt"/>
              </a:rPr>
              <a:t>logisim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程序编写：</a:t>
            </a:r>
            <a:r>
              <a:rPr lang="en-US" altLang="zh-CN" sz="1400" dirty="0" err="1">
                <a:cs typeface="+mn-ea"/>
                <a:sym typeface="+mn-lt"/>
              </a:rPr>
              <a:t>vscode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汇编工具：</a:t>
            </a:r>
            <a:r>
              <a:rPr lang="en-US" altLang="zh-CN" sz="1400" dirty="0">
                <a:cs typeface="+mn-ea"/>
                <a:sym typeface="+mn-lt"/>
              </a:rPr>
              <a:t>RARS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团队合作交流：</a:t>
            </a:r>
            <a:r>
              <a:rPr lang="en-US" altLang="zh-CN" sz="1400" dirty="0">
                <a:cs typeface="+mn-ea"/>
                <a:sym typeface="+mn-lt"/>
              </a:rPr>
              <a:t>QQ</a:t>
            </a:r>
            <a:r>
              <a:rPr lang="zh-CN" altLang="en-US" sz="1400" dirty="0">
                <a:cs typeface="+mn-ea"/>
                <a:sym typeface="+mn-lt"/>
              </a:rPr>
              <a:t>、</a:t>
            </a:r>
            <a:r>
              <a:rPr lang="en-US" altLang="zh-CN" sz="1400" dirty="0">
                <a:cs typeface="+mn-ea"/>
                <a:sym typeface="+mn-lt"/>
              </a:rPr>
              <a:t>GitHub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66656"/>
            <a:ext cx="3076748" cy="536484"/>
            <a:chOff x="2684957" y="2225693"/>
            <a:chExt cx="3076748" cy="536484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40207"/>
              <a:ext cx="25443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制作分工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46000" y="2457846"/>
            <a:ext cx="660676" cy="660676"/>
            <a:chOff x="10430415" y="3494161"/>
            <a:chExt cx="693358" cy="693358"/>
          </a:xfrm>
        </p:grpSpPr>
        <p:sp>
          <p:nvSpPr>
            <p:cNvPr id="16" name="椭圆 15"/>
            <p:cNvSpPr/>
            <p:nvPr/>
          </p:nvSpPr>
          <p:spPr>
            <a:xfrm flipH="1">
              <a:off x="10430415" y="3494161"/>
              <a:ext cx="693358" cy="693358"/>
            </a:xfrm>
            <a:prstGeom prst="ellipse">
              <a:avLst/>
            </a:prstGeom>
            <a:solidFill>
              <a:schemeClr val="accent2"/>
            </a:solidFill>
            <a:ln w="190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4"/>
            <p:cNvSpPr/>
            <p:nvPr/>
          </p:nvSpPr>
          <p:spPr>
            <a:xfrm>
              <a:off x="10597632" y="3661378"/>
              <a:ext cx="358925" cy="358925"/>
            </a:xfrm>
            <a:custGeom>
              <a:avLst/>
              <a:gdLst>
                <a:gd name="connsiteX0" fmla="*/ 343764 w 533400"/>
                <a:gd name="connsiteY0" fmla="*/ 621 h 533400"/>
                <a:gd name="connsiteX1" fmla="*/ 381864 w 533400"/>
                <a:gd name="connsiteY1" fmla="*/ 38721 h 533400"/>
                <a:gd name="connsiteX2" fmla="*/ 381864 w 533400"/>
                <a:gd name="connsiteY2" fmla="*/ 38721 h 533400"/>
                <a:gd name="connsiteX3" fmla="*/ 381864 w 533400"/>
                <a:gd name="connsiteY3" fmla="*/ 114921 h 533400"/>
                <a:gd name="connsiteX4" fmla="*/ 496164 w 533400"/>
                <a:gd name="connsiteY4" fmla="*/ 114921 h 533400"/>
                <a:gd name="connsiteX5" fmla="*/ 534264 w 533400"/>
                <a:gd name="connsiteY5" fmla="*/ 151116 h 533400"/>
                <a:gd name="connsiteX6" fmla="*/ 534264 w 533400"/>
                <a:gd name="connsiteY6" fmla="*/ 153021 h 533400"/>
                <a:gd name="connsiteX7" fmla="*/ 534264 w 533400"/>
                <a:gd name="connsiteY7" fmla="*/ 381621 h 533400"/>
                <a:gd name="connsiteX8" fmla="*/ 498069 w 533400"/>
                <a:gd name="connsiteY8" fmla="*/ 419721 h 533400"/>
                <a:gd name="connsiteX9" fmla="*/ 496164 w 533400"/>
                <a:gd name="connsiteY9" fmla="*/ 419721 h 533400"/>
                <a:gd name="connsiteX10" fmla="*/ 381864 w 533400"/>
                <a:gd name="connsiteY10" fmla="*/ 419721 h 533400"/>
                <a:gd name="connsiteX11" fmla="*/ 381864 w 533400"/>
                <a:gd name="connsiteY11" fmla="*/ 495921 h 533400"/>
                <a:gd name="connsiteX12" fmla="*/ 345669 w 533400"/>
                <a:gd name="connsiteY12" fmla="*/ 534021 h 533400"/>
                <a:gd name="connsiteX13" fmla="*/ 343764 w 533400"/>
                <a:gd name="connsiteY13" fmla="*/ 534021 h 533400"/>
                <a:gd name="connsiteX14" fmla="*/ 191364 w 533400"/>
                <a:gd name="connsiteY14" fmla="*/ 534021 h 533400"/>
                <a:gd name="connsiteX15" fmla="*/ 153264 w 533400"/>
                <a:gd name="connsiteY15" fmla="*/ 495921 h 533400"/>
                <a:gd name="connsiteX16" fmla="*/ 153264 w 533400"/>
                <a:gd name="connsiteY16" fmla="*/ 495921 h 533400"/>
                <a:gd name="connsiteX17" fmla="*/ 153264 w 533400"/>
                <a:gd name="connsiteY17" fmla="*/ 419721 h 533400"/>
                <a:gd name="connsiteX18" fmla="*/ 38964 w 533400"/>
                <a:gd name="connsiteY18" fmla="*/ 419721 h 533400"/>
                <a:gd name="connsiteX19" fmla="*/ 864 w 533400"/>
                <a:gd name="connsiteY19" fmla="*/ 383526 h 533400"/>
                <a:gd name="connsiteX20" fmla="*/ 864 w 533400"/>
                <a:gd name="connsiteY20" fmla="*/ 381621 h 533400"/>
                <a:gd name="connsiteX21" fmla="*/ 864 w 533400"/>
                <a:gd name="connsiteY21" fmla="*/ 197789 h 533400"/>
                <a:gd name="connsiteX22" fmla="*/ 9436 w 533400"/>
                <a:gd name="connsiteY22" fmla="*/ 173976 h 533400"/>
                <a:gd name="connsiteX23" fmla="*/ 11342 w 533400"/>
                <a:gd name="connsiteY23" fmla="*/ 172071 h 533400"/>
                <a:gd name="connsiteX24" fmla="*/ 52299 w 533400"/>
                <a:gd name="connsiteY24" fmla="*/ 127303 h 533400"/>
                <a:gd name="connsiteX25" fmla="*/ 78017 w 533400"/>
                <a:gd name="connsiteY25" fmla="*/ 114921 h 533400"/>
                <a:gd name="connsiteX26" fmla="*/ 79921 w 533400"/>
                <a:gd name="connsiteY26" fmla="*/ 114921 h 533400"/>
                <a:gd name="connsiteX27" fmla="*/ 153264 w 533400"/>
                <a:gd name="connsiteY27" fmla="*/ 114921 h 533400"/>
                <a:gd name="connsiteX28" fmla="*/ 153264 w 533400"/>
                <a:gd name="connsiteY28" fmla="*/ 38721 h 533400"/>
                <a:gd name="connsiteX29" fmla="*/ 189459 w 533400"/>
                <a:gd name="connsiteY29" fmla="*/ 621 h 533400"/>
                <a:gd name="connsiteX30" fmla="*/ 191364 w 533400"/>
                <a:gd name="connsiteY30" fmla="*/ 621 h 533400"/>
                <a:gd name="connsiteX31" fmla="*/ 343764 w 533400"/>
                <a:gd name="connsiteY31" fmla="*/ 621 h 533400"/>
                <a:gd name="connsiteX32" fmla="*/ 343764 w 533400"/>
                <a:gd name="connsiteY32" fmla="*/ 286371 h 533400"/>
                <a:gd name="connsiteX33" fmla="*/ 191364 w 533400"/>
                <a:gd name="connsiteY33" fmla="*/ 286371 h 533400"/>
                <a:gd name="connsiteX34" fmla="*/ 172314 w 533400"/>
                <a:gd name="connsiteY34" fmla="*/ 305421 h 533400"/>
                <a:gd name="connsiteX35" fmla="*/ 172314 w 533400"/>
                <a:gd name="connsiteY35" fmla="*/ 305421 h 533400"/>
                <a:gd name="connsiteX36" fmla="*/ 172314 w 533400"/>
                <a:gd name="connsiteY36" fmla="*/ 495921 h 533400"/>
                <a:gd name="connsiteX37" fmla="*/ 191364 w 533400"/>
                <a:gd name="connsiteY37" fmla="*/ 514971 h 533400"/>
                <a:gd name="connsiteX38" fmla="*/ 191364 w 533400"/>
                <a:gd name="connsiteY38" fmla="*/ 514971 h 533400"/>
                <a:gd name="connsiteX39" fmla="*/ 343764 w 533400"/>
                <a:gd name="connsiteY39" fmla="*/ 514971 h 533400"/>
                <a:gd name="connsiteX40" fmla="*/ 362814 w 533400"/>
                <a:gd name="connsiteY40" fmla="*/ 495921 h 533400"/>
                <a:gd name="connsiteX41" fmla="*/ 362814 w 533400"/>
                <a:gd name="connsiteY41" fmla="*/ 495921 h 533400"/>
                <a:gd name="connsiteX42" fmla="*/ 362814 w 533400"/>
                <a:gd name="connsiteY42" fmla="*/ 305421 h 533400"/>
                <a:gd name="connsiteX43" fmla="*/ 343764 w 533400"/>
                <a:gd name="connsiteY43" fmla="*/ 286371 h 533400"/>
                <a:gd name="connsiteX44" fmla="*/ 343764 w 533400"/>
                <a:gd name="connsiteY44" fmla="*/ 286371 h 533400"/>
                <a:gd name="connsiteX45" fmla="*/ 496164 w 533400"/>
                <a:gd name="connsiteY45" fmla="*/ 133971 h 533400"/>
                <a:gd name="connsiteX46" fmla="*/ 79921 w 533400"/>
                <a:gd name="connsiteY46" fmla="*/ 133971 h 533400"/>
                <a:gd name="connsiteX47" fmla="*/ 67539 w 533400"/>
                <a:gd name="connsiteY47" fmla="*/ 138734 h 533400"/>
                <a:gd name="connsiteX48" fmla="*/ 66586 w 533400"/>
                <a:gd name="connsiteY48" fmla="*/ 139686 h 533400"/>
                <a:gd name="connsiteX49" fmla="*/ 25629 w 533400"/>
                <a:gd name="connsiteY49" fmla="*/ 184453 h 533400"/>
                <a:gd name="connsiteX50" fmla="*/ 19914 w 533400"/>
                <a:gd name="connsiteY50" fmla="*/ 195884 h 533400"/>
                <a:gd name="connsiteX51" fmla="*/ 19914 w 533400"/>
                <a:gd name="connsiteY51" fmla="*/ 197789 h 533400"/>
                <a:gd name="connsiteX52" fmla="*/ 19914 w 533400"/>
                <a:gd name="connsiteY52" fmla="*/ 381621 h 533400"/>
                <a:gd name="connsiteX53" fmla="*/ 38011 w 533400"/>
                <a:gd name="connsiteY53" fmla="*/ 400671 h 533400"/>
                <a:gd name="connsiteX54" fmla="*/ 38964 w 533400"/>
                <a:gd name="connsiteY54" fmla="*/ 400671 h 533400"/>
                <a:gd name="connsiteX55" fmla="*/ 153264 w 533400"/>
                <a:gd name="connsiteY55" fmla="*/ 400671 h 533400"/>
                <a:gd name="connsiteX56" fmla="*/ 153264 w 533400"/>
                <a:gd name="connsiteY56" fmla="*/ 305421 h 533400"/>
                <a:gd name="connsiteX57" fmla="*/ 189459 w 533400"/>
                <a:gd name="connsiteY57" fmla="*/ 267321 h 533400"/>
                <a:gd name="connsiteX58" fmla="*/ 191364 w 533400"/>
                <a:gd name="connsiteY58" fmla="*/ 267321 h 533400"/>
                <a:gd name="connsiteX59" fmla="*/ 343764 w 533400"/>
                <a:gd name="connsiteY59" fmla="*/ 267321 h 533400"/>
                <a:gd name="connsiteX60" fmla="*/ 381864 w 533400"/>
                <a:gd name="connsiteY60" fmla="*/ 305421 h 533400"/>
                <a:gd name="connsiteX61" fmla="*/ 381864 w 533400"/>
                <a:gd name="connsiteY61" fmla="*/ 305421 h 533400"/>
                <a:gd name="connsiteX62" fmla="*/ 381864 w 533400"/>
                <a:gd name="connsiteY62" fmla="*/ 400671 h 533400"/>
                <a:gd name="connsiteX63" fmla="*/ 496164 w 533400"/>
                <a:gd name="connsiteY63" fmla="*/ 400671 h 533400"/>
                <a:gd name="connsiteX64" fmla="*/ 515214 w 533400"/>
                <a:gd name="connsiteY64" fmla="*/ 382573 h 533400"/>
                <a:gd name="connsiteX65" fmla="*/ 515214 w 533400"/>
                <a:gd name="connsiteY65" fmla="*/ 381621 h 533400"/>
                <a:gd name="connsiteX66" fmla="*/ 515214 w 533400"/>
                <a:gd name="connsiteY66" fmla="*/ 153021 h 533400"/>
                <a:gd name="connsiteX67" fmla="*/ 497117 w 533400"/>
                <a:gd name="connsiteY67" fmla="*/ 133971 h 533400"/>
                <a:gd name="connsiteX68" fmla="*/ 496164 w 533400"/>
                <a:gd name="connsiteY68" fmla="*/ 133971 h 533400"/>
                <a:gd name="connsiteX69" fmla="*/ 462827 w 533400"/>
                <a:gd name="connsiteY69" fmla="*/ 172071 h 533400"/>
                <a:gd name="connsiteX70" fmla="*/ 477114 w 533400"/>
                <a:gd name="connsiteY70" fmla="*/ 186359 h 533400"/>
                <a:gd name="connsiteX71" fmla="*/ 462827 w 533400"/>
                <a:gd name="connsiteY71" fmla="*/ 200646 h 533400"/>
                <a:gd name="connsiteX72" fmla="*/ 448539 w 533400"/>
                <a:gd name="connsiteY72" fmla="*/ 186359 h 533400"/>
                <a:gd name="connsiteX73" fmla="*/ 462827 w 533400"/>
                <a:gd name="connsiteY73" fmla="*/ 172071 h 533400"/>
                <a:gd name="connsiteX74" fmla="*/ 343764 w 533400"/>
                <a:gd name="connsiteY74" fmla="*/ 19671 h 533400"/>
                <a:gd name="connsiteX75" fmla="*/ 191364 w 533400"/>
                <a:gd name="connsiteY75" fmla="*/ 19671 h 533400"/>
                <a:gd name="connsiteX76" fmla="*/ 172314 w 533400"/>
                <a:gd name="connsiteY76" fmla="*/ 38721 h 533400"/>
                <a:gd name="connsiteX77" fmla="*/ 172314 w 533400"/>
                <a:gd name="connsiteY77" fmla="*/ 38721 h 533400"/>
                <a:gd name="connsiteX78" fmla="*/ 172314 w 533400"/>
                <a:gd name="connsiteY78" fmla="*/ 114921 h 533400"/>
                <a:gd name="connsiteX79" fmla="*/ 362814 w 533400"/>
                <a:gd name="connsiteY79" fmla="*/ 114921 h 533400"/>
                <a:gd name="connsiteX80" fmla="*/ 362814 w 533400"/>
                <a:gd name="connsiteY80" fmla="*/ 38721 h 533400"/>
                <a:gd name="connsiteX81" fmla="*/ 344717 w 533400"/>
                <a:gd name="connsiteY81" fmla="*/ 19671 h 533400"/>
                <a:gd name="connsiteX82" fmla="*/ 344717 w 533400"/>
                <a:gd name="connsiteY82" fmla="*/ 19671 h 533400"/>
                <a:gd name="connsiteX83" fmla="*/ 343764 w 533400"/>
                <a:gd name="connsiteY83" fmla="*/ 196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3400" h="533400">
                  <a:moveTo>
                    <a:pt x="343764" y="621"/>
                  </a:moveTo>
                  <a:cubicBezTo>
                    <a:pt x="364719" y="621"/>
                    <a:pt x="381864" y="17766"/>
                    <a:pt x="381864" y="38721"/>
                  </a:cubicBezTo>
                  <a:lnTo>
                    <a:pt x="381864" y="38721"/>
                  </a:lnTo>
                  <a:lnTo>
                    <a:pt x="381864" y="114921"/>
                  </a:lnTo>
                  <a:lnTo>
                    <a:pt x="496164" y="114921"/>
                  </a:lnTo>
                  <a:cubicBezTo>
                    <a:pt x="516167" y="114921"/>
                    <a:pt x="533311" y="131114"/>
                    <a:pt x="534264" y="151116"/>
                  </a:cubicBezTo>
                  <a:lnTo>
                    <a:pt x="534264" y="153021"/>
                  </a:lnTo>
                  <a:lnTo>
                    <a:pt x="534264" y="381621"/>
                  </a:lnTo>
                  <a:cubicBezTo>
                    <a:pt x="534264" y="401623"/>
                    <a:pt x="518071" y="418769"/>
                    <a:pt x="498069" y="419721"/>
                  </a:cubicBezTo>
                  <a:lnTo>
                    <a:pt x="496164" y="419721"/>
                  </a:lnTo>
                  <a:lnTo>
                    <a:pt x="381864" y="419721"/>
                  </a:lnTo>
                  <a:lnTo>
                    <a:pt x="381864" y="495921"/>
                  </a:lnTo>
                  <a:cubicBezTo>
                    <a:pt x="381864" y="515923"/>
                    <a:pt x="365671" y="533069"/>
                    <a:pt x="345669" y="534021"/>
                  </a:cubicBezTo>
                  <a:lnTo>
                    <a:pt x="343764" y="534021"/>
                  </a:lnTo>
                  <a:lnTo>
                    <a:pt x="191364" y="534021"/>
                  </a:lnTo>
                  <a:cubicBezTo>
                    <a:pt x="170409" y="534021"/>
                    <a:pt x="153264" y="516876"/>
                    <a:pt x="153264" y="495921"/>
                  </a:cubicBezTo>
                  <a:lnTo>
                    <a:pt x="153264" y="495921"/>
                  </a:lnTo>
                  <a:lnTo>
                    <a:pt x="153264" y="419721"/>
                  </a:lnTo>
                  <a:lnTo>
                    <a:pt x="38964" y="419721"/>
                  </a:lnTo>
                  <a:cubicBezTo>
                    <a:pt x="18961" y="419721"/>
                    <a:pt x="1817" y="403528"/>
                    <a:pt x="864" y="383526"/>
                  </a:cubicBezTo>
                  <a:lnTo>
                    <a:pt x="864" y="381621"/>
                  </a:lnTo>
                  <a:lnTo>
                    <a:pt x="864" y="197789"/>
                  </a:lnTo>
                  <a:cubicBezTo>
                    <a:pt x="864" y="189216"/>
                    <a:pt x="3721" y="180644"/>
                    <a:pt x="9436" y="173976"/>
                  </a:cubicBezTo>
                  <a:lnTo>
                    <a:pt x="11342" y="172071"/>
                  </a:lnTo>
                  <a:lnTo>
                    <a:pt x="52299" y="127303"/>
                  </a:lnTo>
                  <a:cubicBezTo>
                    <a:pt x="58967" y="119684"/>
                    <a:pt x="68492" y="115873"/>
                    <a:pt x="78017" y="114921"/>
                  </a:cubicBezTo>
                  <a:lnTo>
                    <a:pt x="79921" y="114921"/>
                  </a:lnTo>
                  <a:lnTo>
                    <a:pt x="153264" y="114921"/>
                  </a:lnTo>
                  <a:lnTo>
                    <a:pt x="153264" y="38721"/>
                  </a:lnTo>
                  <a:cubicBezTo>
                    <a:pt x="153264" y="18719"/>
                    <a:pt x="169457" y="1573"/>
                    <a:pt x="189459" y="621"/>
                  </a:cubicBezTo>
                  <a:lnTo>
                    <a:pt x="191364" y="621"/>
                  </a:lnTo>
                  <a:lnTo>
                    <a:pt x="343764" y="621"/>
                  </a:lnTo>
                  <a:close/>
                  <a:moveTo>
                    <a:pt x="343764" y="286371"/>
                  </a:moveTo>
                  <a:lnTo>
                    <a:pt x="191364" y="286371"/>
                  </a:lnTo>
                  <a:cubicBezTo>
                    <a:pt x="180886" y="286371"/>
                    <a:pt x="172314" y="294944"/>
                    <a:pt x="172314" y="305421"/>
                  </a:cubicBezTo>
                  <a:lnTo>
                    <a:pt x="172314" y="305421"/>
                  </a:lnTo>
                  <a:lnTo>
                    <a:pt x="172314" y="495921"/>
                  </a:lnTo>
                  <a:cubicBezTo>
                    <a:pt x="172314" y="506398"/>
                    <a:pt x="180886" y="514971"/>
                    <a:pt x="191364" y="514971"/>
                  </a:cubicBezTo>
                  <a:lnTo>
                    <a:pt x="191364" y="514971"/>
                  </a:lnTo>
                  <a:lnTo>
                    <a:pt x="343764" y="514971"/>
                  </a:lnTo>
                  <a:cubicBezTo>
                    <a:pt x="354242" y="514971"/>
                    <a:pt x="362814" y="506398"/>
                    <a:pt x="362814" y="495921"/>
                  </a:cubicBezTo>
                  <a:lnTo>
                    <a:pt x="362814" y="495921"/>
                  </a:lnTo>
                  <a:lnTo>
                    <a:pt x="362814" y="305421"/>
                  </a:lnTo>
                  <a:cubicBezTo>
                    <a:pt x="362814" y="294944"/>
                    <a:pt x="354242" y="286371"/>
                    <a:pt x="343764" y="286371"/>
                  </a:cubicBezTo>
                  <a:lnTo>
                    <a:pt x="343764" y="286371"/>
                  </a:lnTo>
                  <a:close/>
                  <a:moveTo>
                    <a:pt x="496164" y="133971"/>
                  </a:moveTo>
                  <a:lnTo>
                    <a:pt x="79921" y="133971"/>
                  </a:lnTo>
                  <a:cubicBezTo>
                    <a:pt x="75159" y="133971"/>
                    <a:pt x="70396" y="135876"/>
                    <a:pt x="67539" y="138734"/>
                  </a:cubicBezTo>
                  <a:lnTo>
                    <a:pt x="66586" y="139686"/>
                  </a:lnTo>
                  <a:lnTo>
                    <a:pt x="25629" y="184453"/>
                  </a:lnTo>
                  <a:cubicBezTo>
                    <a:pt x="21819" y="187311"/>
                    <a:pt x="19914" y="192073"/>
                    <a:pt x="19914" y="195884"/>
                  </a:cubicBezTo>
                  <a:lnTo>
                    <a:pt x="19914" y="197789"/>
                  </a:lnTo>
                  <a:lnTo>
                    <a:pt x="19914" y="381621"/>
                  </a:lnTo>
                  <a:cubicBezTo>
                    <a:pt x="19914" y="392098"/>
                    <a:pt x="27534" y="399719"/>
                    <a:pt x="38011" y="400671"/>
                  </a:cubicBezTo>
                  <a:lnTo>
                    <a:pt x="38964" y="400671"/>
                  </a:lnTo>
                  <a:lnTo>
                    <a:pt x="153264" y="400671"/>
                  </a:lnTo>
                  <a:lnTo>
                    <a:pt x="153264" y="305421"/>
                  </a:lnTo>
                  <a:cubicBezTo>
                    <a:pt x="153264" y="285419"/>
                    <a:pt x="169457" y="268273"/>
                    <a:pt x="189459" y="267321"/>
                  </a:cubicBezTo>
                  <a:lnTo>
                    <a:pt x="191364" y="267321"/>
                  </a:lnTo>
                  <a:lnTo>
                    <a:pt x="343764" y="267321"/>
                  </a:lnTo>
                  <a:cubicBezTo>
                    <a:pt x="364719" y="267321"/>
                    <a:pt x="381864" y="284466"/>
                    <a:pt x="381864" y="305421"/>
                  </a:cubicBezTo>
                  <a:lnTo>
                    <a:pt x="381864" y="305421"/>
                  </a:lnTo>
                  <a:lnTo>
                    <a:pt x="381864" y="400671"/>
                  </a:lnTo>
                  <a:lnTo>
                    <a:pt x="496164" y="400671"/>
                  </a:lnTo>
                  <a:cubicBezTo>
                    <a:pt x="506642" y="400671"/>
                    <a:pt x="514261" y="393051"/>
                    <a:pt x="515214" y="382573"/>
                  </a:cubicBezTo>
                  <a:lnTo>
                    <a:pt x="515214" y="381621"/>
                  </a:lnTo>
                  <a:lnTo>
                    <a:pt x="515214" y="153021"/>
                  </a:lnTo>
                  <a:cubicBezTo>
                    <a:pt x="515214" y="142544"/>
                    <a:pt x="507594" y="134923"/>
                    <a:pt x="497117" y="133971"/>
                  </a:cubicBezTo>
                  <a:lnTo>
                    <a:pt x="496164" y="133971"/>
                  </a:lnTo>
                  <a:close/>
                  <a:moveTo>
                    <a:pt x="462827" y="172071"/>
                  </a:moveTo>
                  <a:cubicBezTo>
                    <a:pt x="470446" y="172071"/>
                    <a:pt x="477114" y="178739"/>
                    <a:pt x="477114" y="186359"/>
                  </a:cubicBezTo>
                  <a:cubicBezTo>
                    <a:pt x="477114" y="193978"/>
                    <a:pt x="470446" y="200646"/>
                    <a:pt x="462827" y="200646"/>
                  </a:cubicBezTo>
                  <a:cubicBezTo>
                    <a:pt x="455207" y="200646"/>
                    <a:pt x="448539" y="193978"/>
                    <a:pt x="448539" y="186359"/>
                  </a:cubicBezTo>
                  <a:cubicBezTo>
                    <a:pt x="448539" y="178739"/>
                    <a:pt x="455207" y="172071"/>
                    <a:pt x="462827" y="172071"/>
                  </a:cubicBezTo>
                  <a:close/>
                  <a:moveTo>
                    <a:pt x="343764" y="19671"/>
                  </a:moveTo>
                  <a:lnTo>
                    <a:pt x="191364" y="19671"/>
                  </a:lnTo>
                  <a:cubicBezTo>
                    <a:pt x="180886" y="19671"/>
                    <a:pt x="172314" y="28244"/>
                    <a:pt x="172314" y="38721"/>
                  </a:cubicBezTo>
                  <a:lnTo>
                    <a:pt x="172314" y="38721"/>
                  </a:lnTo>
                  <a:lnTo>
                    <a:pt x="172314" y="114921"/>
                  </a:lnTo>
                  <a:lnTo>
                    <a:pt x="362814" y="114921"/>
                  </a:lnTo>
                  <a:lnTo>
                    <a:pt x="362814" y="38721"/>
                  </a:lnTo>
                  <a:cubicBezTo>
                    <a:pt x="362814" y="28244"/>
                    <a:pt x="355194" y="20623"/>
                    <a:pt x="344717" y="19671"/>
                  </a:cubicBezTo>
                  <a:lnTo>
                    <a:pt x="344717" y="19671"/>
                  </a:lnTo>
                  <a:lnTo>
                    <a:pt x="343764" y="196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69800" y="335827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硬件部分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9800" y="3808651"/>
            <a:ext cx="218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91376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>
                <a:cs typeface="+mn-ea"/>
                <a:sym typeface="+mn-lt"/>
              </a:rPr>
              <a:t>鄢久越：输出逻辑模块、交互模块设计，</a:t>
            </a:r>
            <a:r>
              <a:rPr lang="zh-CN" altLang="en-US" dirty="0">
                <a:cs typeface="+mn-ea"/>
                <a:sym typeface="+mn-lt"/>
              </a:rPr>
              <a:t>成品测试</a:t>
            </a:r>
            <a:r>
              <a:rPr lang="zh-CN" altLang="en-US" dirty="0">
                <a:cs typeface="+mn-ea"/>
                <a:sym typeface="+mn-lt"/>
              </a:rPr>
              <a:t>反馈</a:t>
            </a:r>
            <a:endParaRPr lang="zh-CN" altLang="en-US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严浩铭：新增数据通路构建、中断程序所需硬件部件添加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8198" y="340081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软件部分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04398" y="2500392"/>
            <a:ext cx="660675" cy="660675"/>
            <a:chOff x="2240391" y="3482818"/>
            <a:chExt cx="720000" cy="720000"/>
          </a:xfrm>
        </p:grpSpPr>
        <p:sp>
          <p:nvSpPr>
            <p:cNvPr id="14" name="椭圆 13"/>
            <p:cNvSpPr/>
            <p:nvPr/>
          </p:nvSpPr>
          <p:spPr>
            <a:xfrm flipH="1">
              <a:off x="2240391" y="3482818"/>
              <a:ext cx="720000" cy="72000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800" b="1" dirty="0">
                <a:cs typeface="+mn-ea"/>
                <a:sym typeface="+mn-lt"/>
              </a:endParaRPr>
            </a:p>
          </p:txBody>
        </p:sp>
        <p:sp>
          <p:nvSpPr>
            <p:cNvPr id="15" name="任意多边形 18"/>
            <p:cNvSpPr/>
            <p:nvPr/>
          </p:nvSpPr>
          <p:spPr>
            <a:xfrm>
              <a:off x="2414034" y="3703049"/>
              <a:ext cx="372716" cy="279537"/>
            </a:xfrm>
            <a:custGeom>
              <a:avLst/>
              <a:gdLst>
                <a:gd name="connsiteX0" fmla="*/ 495908 w 533400"/>
                <a:gd name="connsiteY0" fmla="*/ 621 h 400050"/>
                <a:gd name="connsiteX1" fmla="*/ 534008 w 533400"/>
                <a:gd name="connsiteY1" fmla="*/ 38721 h 400050"/>
                <a:gd name="connsiteX2" fmla="*/ 534008 w 533400"/>
                <a:gd name="connsiteY2" fmla="*/ 38721 h 400050"/>
                <a:gd name="connsiteX3" fmla="*/ 534008 w 533400"/>
                <a:gd name="connsiteY3" fmla="*/ 362571 h 400050"/>
                <a:gd name="connsiteX4" fmla="*/ 495908 w 533400"/>
                <a:gd name="connsiteY4" fmla="*/ 400671 h 400050"/>
                <a:gd name="connsiteX5" fmla="*/ 495908 w 533400"/>
                <a:gd name="connsiteY5" fmla="*/ 400671 h 400050"/>
                <a:gd name="connsiteX6" fmla="*/ 38708 w 533400"/>
                <a:gd name="connsiteY6" fmla="*/ 400671 h 400050"/>
                <a:gd name="connsiteX7" fmla="*/ 608 w 533400"/>
                <a:gd name="connsiteY7" fmla="*/ 362571 h 400050"/>
                <a:gd name="connsiteX8" fmla="*/ 608 w 533400"/>
                <a:gd name="connsiteY8" fmla="*/ 362571 h 400050"/>
                <a:gd name="connsiteX9" fmla="*/ 608 w 533400"/>
                <a:gd name="connsiteY9" fmla="*/ 38721 h 400050"/>
                <a:gd name="connsiteX10" fmla="*/ 38708 w 533400"/>
                <a:gd name="connsiteY10" fmla="*/ 621 h 400050"/>
                <a:gd name="connsiteX11" fmla="*/ 38708 w 533400"/>
                <a:gd name="connsiteY11" fmla="*/ 621 h 400050"/>
                <a:gd name="connsiteX12" fmla="*/ 495908 w 533400"/>
                <a:gd name="connsiteY12" fmla="*/ 621 h 400050"/>
                <a:gd name="connsiteX13" fmla="*/ 361605 w 533400"/>
                <a:gd name="connsiteY13" fmla="*/ 173023 h 400050"/>
                <a:gd name="connsiteX14" fmla="*/ 360653 w 533400"/>
                <a:gd name="connsiteY14" fmla="*/ 173976 h 400050"/>
                <a:gd name="connsiteX15" fmla="*/ 274928 w 533400"/>
                <a:gd name="connsiteY15" fmla="*/ 285419 h 400050"/>
                <a:gd name="connsiteX16" fmla="*/ 272071 w 533400"/>
                <a:gd name="connsiteY16" fmla="*/ 289228 h 400050"/>
                <a:gd name="connsiteX17" fmla="*/ 219683 w 533400"/>
                <a:gd name="connsiteY17" fmla="*/ 291134 h 400050"/>
                <a:gd name="connsiteX18" fmla="*/ 217778 w 533400"/>
                <a:gd name="connsiteY18" fmla="*/ 290181 h 400050"/>
                <a:gd name="connsiteX19" fmla="*/ 154913 w 533400"/>
                <a:gd name="connsiteY19" fmla="*/ 229221 h 400050"/>
                <a:gd name="connsiteX20" fmla="*/ 153961 w 533400"/>
                <a:gd name="connsiteY20" fmla="*/ 228269 h 400050"/>
                <a:gd name="connsiteX21" fmla="*/ 128243 w 533400"/>
                <a:gd name="connsiteY21" fmla="*/ 229221 h 400050"/>
                <a:gd name="connsiteX22" fmla="*/ 127290 w 533400"/>
                <a:gd name="connsiteY22" fmla="*/ 230173 h 400050"/>
                <a:gd name="connsiteX23" fmla="*/ 19658 w 533400"/>
                <a:gd name="connsiteY23" fmla="*/ 355903 h 400050"/>
                <a:gd name="connsiteX24" fmla="*/ 19658 w 533400"/>
                <a:gd name="connsiteY24" fmla="*/ 362571 h 400050"/>
                <a:gd name="connsiteX25" fmla="*/ 37755 w 533400"/>
                <a:gd name="connsiteY25" fmla="*/ 381621 h 400050"/>
                <a:gd name="connsiteX26" fmla="*/ 38708 w 533400"/>
                <a:gd name="connsiteY26" fmla="*/ 381621 h 400050"/>
                <a:gd name="connsiteX27" fmla="*/ 495908 w 533400"/>
                <a:gd name="connsiteY27" fmla="*/ 381621 h 400050"/>
                <a:gd name="connsiteX28" fmla="*/ 514958 w 533400"/>
                <a:gd name="connsiteY28" fmla="*/ 362571 h 400050"/>
                <a:gd name="connsiteX29" fmla="*/ 514958 w 533400"/>
                <a:gd name="connsiteY29" fmla="*/ 362571 h 400050"/>
                <a:gd name="connsiteX30" fmla="*/ 514958 w 533400"/>
                <a:gd name="connsiteY30" fmla="*/ 338759 h 400050"/>
                <a:gd name="connsiteX31" fmla="*/ 391133 w 533400"/>
                <a:gd name="connsiteY31" fmla="*/ 173976 h 400050"/>
                <a:gd name="connsiteX32" fmla="*/ 387323 w 533400"/>
                <a:gd name="connsiteY32" fmla="*/ 170166 h 400050"/>
                <a:gd name="connsiteX33" fmla="*/ 361605 w 533400"/>
                <a:gd name="connsiteY33" fmla="*/ 173023 h 400050"/>
                <a:gd name="connsiteX34" fmla="*/ 495908 w 533400"/>
                <a:gd name="connsiteY34" fmla="*/ 19671 h 400050"/>
                <a:gd name="connsiteX35" fmla="*/ 38708 w 533400"/>
                <a:gd name="connsiteY35" fmla="*/ 19671 h 400050"/>
                <a:gd name="connsiteX36" fmla="*/ 19658 w 533400"/>
                <a:gd name="connsiteY36" fmla="*/ 38721 h 400050"/>
                <a:gd name="connsiteX37" fmla="*/ 19658 w 533400"/>
                <a:gd name="connsiteY37" fmla="*/ 38721 h 400050"/>
                <a:gd name="connsiteX38" fmla="*/ 19658 w 533400"/>
                <a:gd name="connsiteY38" fmla="*/ 327328 h 400050"/>
                <a:gd name="connsiteX39" fmla="*/ 113003 w 533400"/>
                <a:gd name="connsiteY39" fmla="*/ 217791 h 400050"/>
                <a:gd name="connsiteX40" fmla="*/ 166343 w 533400"/>
                <a:gd name="connsiteY40" fmla="*/ 213981 h 400050"/>
                <a:gd name="connsiteX41" fmla="*/ 167296 w 533400"/>
                <a:gd name="connsiteY41" fmla="*/ 214934 h 400050"/>
                <a:gd name="connsiteX42" fmla="*/ 168248 w 533400"/>
                <a:gd name="connsiteY42" fmla="*/ 215886 h 400050"/>
                <a:gd name="connsiteX43" fmla="*/ 231113 w 533400"/>
                <a:gd name="connsiteY43" fmla="*/ 276846 h 400050"/>
                <a:gd name="connsiteX44" fmla="*/ 257783 w 533400"/>
                <a:gd name="connsiteY44" fmla="*/ 276846 h 400050"/>
                <a:gd name="connsiteX45" fmla="*/ 258736 w 533400"/>
                <a:gd name="connsiteY45" fmla="*/ 275894 h 400050"/>
                <a:gd name="connsiteX46" fmla="*/ 259688 w 533400"/>
                <a:gd name="connsiteY46" fmla="*/ 274941 h 400050"/>
                <a:gd name="connsiteX47" fmla="*/ 345413 w 533400"/>
                <a:gd name="connsiteY47" fmla="*/ 163498 h 400050"/>
                <a:gd name="connsiteX48" fmla="*/ 398753 w 533400"/>
                <a:gd name="connsiteY48" fmla="*/ 156831 h 400050"/>
                <a:gd name="connsiteX49" fmla="*/ 404468 w 533400"/>
                <a:gd name="connsiteY49" fmla="*/ 162546 h 400050"/>
                <a:gd name="connsiteX50" fmla="*/ 406373 w 533400"/>
                <a:gd name="connsiteY50" fmla="*/ 164451 h 400050"/>
                <a:gd name="connsiteX51" fmla="*/ 514958 w 533400"/>
                <a:gd name="connsiteY51" fmla="*/ 307326 h 400050"/>
                <a:gd name="connsiteX52" fmla="*/ 514958 w 533400"/>
                <a:gd name="connsiteY52" fmla="*/ 38721 h 400050"/>
                <a:gd name="connsiteX53" fmla="*/ 496861 w 533400"/>
                <a:gd name="connsiteY53" fmla="*/ 19671 h 400050"/>
                <a:gd name="connsiteX54" fmla="*/ 495908 w 533400"/>
                <a:gd name="connsiteY54" fmla="*/ 19671 h 400050"/>
                <a:gd name="connsiteX55" fmla="*/ 95858 w 533400"/>
                <a:gd name="connsiteY55" fmla="*/ 48246 h 400050"/>
                <a:gd name="connsiteX56" fmla="*/ 143483 w 533400"/>
                <a:gd name="connsiteY56" fmla="*/ 95871 h 400050"/>
                <a:gd name="connsiteX57" fmla="*/ 95858 w 533400"/>
                <a:gd name="connsiteY57" fmla="*/ 143496 h 400050"/>
                <a:gd name="connsiteX58" fmla="*/ 48233 w 533400"/>
                <a:gd name="connsiteY58" fmla="*/ 95871 h 400050"/>
                <a:gd name="connsiteX59" fmla="*/ 95858 w 533400"/>
                <a:gd name="connsiteY59" fmla="*/ 48246 h 400050"/>
                <a:gd name="connsiteX60" fmla="*/ 95858 w 533400"/>
                <a:gd name="connsiteY60" fmla="*/ 67296 h 400050"/>
                <a:gd name="connsiteX61" fmla="*/ 67283 w 533400"/>
                <a:gd name="connsiteY61" fmla="*/ 95871 h 400050"/>
                <a:gd name="connsiteX62" fmla="*/ 95858 w 533400"/>
                <a:gd name="connsiteY62" fmla="*/ 124446 h 400050"/>
                <a:gd name="connsiteX63" fmla="*/ 124433 w 533400"/>
                <a:gd name="connsiteY63" fmla="*/ 95871 h 400050"/>
                <a:gd name="connsiteX64" fmla="*/ 95858 w 533400"/>
                <a:gd name="connsiteY64" fmla="*/ 6729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33400" h="400050">
                  <a:moveTo>
                    <a:pt x="495908" y="621"/>
                  </a:moveTo>
                  <a:cubicBezTo>
                    <a:pt x="516863" y="621"/>
                    <a:pt x="534008" y="17766"/>
                    <a:pt x="534008" y="38721"/>
                  </a:cubicBezTo>
                  <a:lnTo>
                    <a:pt x="534008" y="38721"/>
                  </a:lnTo>
                  <a:lnTo>
                    <a:pt x="534008" y="362571"/>
                  </a:lnTo>
                  <a:cubicBezTo>
                    <a:pt x="534008" y="383526"/>
                    <a:pt x="516863" y="400671"/>
                    <a:pt x="495908" y="400671"/>
                  </a:cubicBezTo>
                  <a:lnTo>
                    <a:pt x="495908" y="400671"/>
                  </a:lnTo>
                  <a:lnTo>
                    <a:pt x="38708" y="400671"/>
                  </a:lnTo>
                  <a:cubicBezTo>
                    <a:pt x="17753" y="400671"/>
                    <a:pt x="608" y="383526"/>
                    <a:pt x="608" y="362571"/>
                  </a:cubicBezTo>
                  <a:lnTo>
                    <a:pt x="608" y="362571"/>
                  </a:lnTo>
                  <a:lnTo>
                    <a:pt x="608" y="38721"/>
                  </a:lnTo>
                  <a:cubicBezTo>
                    <a:pt x="608" y="17766"/>
                    <a:pt x="17753" y="621"/>
                    <a:pt x="38708" y="621"/>
                  </a:cubicBezTo>
                  <a:lnTo>
                    <a:pt x="38708" y="621"/>
                  </a:lnTo>
                  <a:lnTo>
                    <a:pt x="495908" y="621"/>
                  </a:lnTo>
                  <a:close/>
                  <a:moveTo>
                    <a:pt x="361605" y="173023"/>
                  </a:moveTo>
                  <a:lnTo>
                    <a:pt x="360653" y="173976"/>
                  </a:lnTo>
                  <a:lnTo>
                    <a:pt x="274928" y="285419"/>
                  </a:lnTo>
                  <a:cubicBezTo>
                    <a:pt x="273976" y="286371"/>
                    <a:pt x="273023" y="287323"/>
                    <a:pt x="272071" y="289228"/>
                  </a:cubicBezTo>
                  <a:cubicBezTo>
                    <a:pt x="257783" y="303516"/>
                    <a:pt x="234923" y="304469"/>
                    <a:pt x="219683" y="291134"/>
                  </a:cubicBezTo>
                  <a:lnTo>
                    <a:pt x="217778" y="290181"/>
                  </a:lnTo>
                  <a:lnTo>
                    <a:pt x="154913" y="229221"/>
                  </a:lnTo>
                  <a:lnTo>
                    <a:pt x="153961" y="228269"/>
                  </a:lnTo>
                  <a:cubicBezTo>
                    <a:pt x="146340" y="221601"/>
                    <a:pt x="134911" y="222553"/>
                    <a:pt x="128243" y="229221"/>
                  </a:cubicBezTo>
                  <a:lnTo>
                    <a:pt x="127290" y="230173"/>
                  </a:lnTo>
                  <a:lnTo>
                    <a:pt x="19658" y="355903"/>
                  </a:lnTo>
                  <a:lnTo>
                    <a:pt x="19658" y="362571"/>
                  </a:lnTo>
                  <a:cubicBezTo>
                    <a:pt x="19658" y="373048"/>
                    <a:pt x="27278" y="380669"/>
                    <a:pt x="37755" y="381621"/>
                  </a:cubicBezTo>
                  <a:lnTo>
                    <a:pt x="38708" y="381621"/>
                  </a:lnTo>
                  <a:lnTo>
                    <a:pt x="495908" y="381621"/>
                  </a:lnTo>
                  <a:cubicBezTo>
                    <a:pt x="506386" y="381621"/>
                    <a:pt x="514958" y="373048"/>
                    <a:pt x="514958" y="362571"/>
                  </a:cubicBezTo>
                  <a:lnTo>
                    <a:pt x="514958" y="362571"/>
                  </a:lnTo>
                  <a:lnTo>
                    <a:pt x="514958" y="338759"/>
                  </a:lnTo>
                  <a:lnTo>
                    <a:pt x="391133" y="173976"/>
                  </a:lnTo>
                  <a:cubicBezTo>
                    <a:pt x="390180" y="173023"/>
                    <a:pt x="389228" y="171119"/>
                    <a:pt x="387323" y="170166"/>
                  </a:cubicBezTo>
                  <a:cubicBezTo>
                    <a:pt x="378751" y="164451"/>
                    <a:pt x="368273" y="165403"/>
                    <a:pt x="361605" y="173023"/>
                  </a:cubicBezTo>
                  <a:close/>
                  <a:moveTo>
                    <a:pt x="495908" y="19671"/>
                  </a:moveTo>
                  <a:lnTo>
                    <a:pt x="38708" y="19671"/>
                  </a:lnTo>
                  <a:cubicBezTo>
                    <a:pt x="28230" y="19671"/>
                    <a:pt x="19658" y="28244"/>
                    <a:pt x="19658" y="38721"/>
                  </a:cubicBezTo>
                  <a:lnTo>
                    <a:pt x="19658" y="38721"/>
                  </a:lnTo>
                  <a:lnTo>
                    <a:pt x="19658" y="327328"/>
                  </a:lnTo>
                  <a:lnTo>
                    <a:pt x="113003" y="217791"/>
                  </a:lnTo>
                  <a:cubicBezTo>
                    <a:pt x="126338" y="201598"/>
                    <a:pt x="151103" y="199694"/>
                    <a:pt x="166343" y="213981"/>
                  </a:cubicBezTo>
                  <a:lnTo>
                    <a:pt x="167296" y="214934"/>
                  </a:lnTo>
                  <a:lnTo>
                    <a:pt x="168248" y="215886"/>
                  </a:lnTo>
                  <a:lnTo>
                    <a:pt x="231113" y="276846"/>
                  </a:lnTo>
                  <a:cubicBezTo>
                    <a:pt x="238733" y="284466"/>
                    <a:pt x="251115" y="284466"/>
                    <a:pt x="257783" y="276846"/>
                  </a:cubicBezTo>
                  <a:lnTo>
                    <a:pt x="258736" y="275894"/>
                  </a:lnTo>
                  <a:lnTo>
                    <a:pt x="259688" y="274941"/>
                  </a:lnTo>
                  <a:lnTo>
                    <a:pt x="345413" y="163498"/>
                  </a:lnTo>
                  <a:cubicBezTo>
                    <a:pt x="357796" y="146353"/>
                    <a:pt x="382561" y="143496"/>
                    <a:pt x="398753" y="156831"/>
                  </a:cubicBezTo>
                  <a:cubicBezTo>
                    <a:pt x="400658" y="158736"/>
                    <a:pt x="402563" y="160641"/>
                    <a:pt x="404468" y="162546"/>
                  </a:cubicBezTo>
                  <a:lnTo>
                    <a:pt x="406373" y="164451"/>
                  </a:lnTo>
                  <a:lnTo>
                    <a:pt x="514958" y="307326"/>
                  </a:lnTo>
                  <a:lnTo>
                    <a:pt x="514958" y="38721"/>
                  </a:lnTo>
                  <a:cubicBezTo>
                    <a:pt x="514958" y="28244"/>
                    <a:pt x="507338" y="20623"/>
                    <a:pt x="496861" y="19671"/>
                  </a:cubicBezTo>
                  <a:lnTo>
                    <a:pt x="495908" y="19671"/>
                  </a:lnTo>
                  <a:close/>
                  <a:moveTo>
                    <a:pt x="95858" y="48246"/>
                  </a:moveTo>
                  <a:cubicBezTo>
                    <a:pt x="122528" y="48246"/>
                    <a:pt x="143483" y="69201"/>
                    <a:pt x="143483" y="95871"/>
                  </a:cubicBezTo>
                  <a:cubicBezTo>
                    <a:pt x="143483" y="122541"/>
                    <a:pt x="122528" y="143496"/>
                    <a:pt x="95858" y="143496"/>
                  </a:cubicBezTo>
                  <a:cubicBezTo>
                    <a:pt x="69188" y="143496"/>
                    <a:pt x="48233" y="122541"/>
                    <a:pt x="48233" y="95871"/>
                  </a:cubicBezTo>
                  <a:cubicBezTo>
                    <a:pt x="48233" y="69201"/>
                    <a:pt x="69188" y="48246"/>
                    <a:pt x="95858" y="48246"/>
                  </a:cubicBezTo>
                  <a:close/>
                  <a:moveTo>
                    <a:pt x="95858" y="67296"/>
                  </a:moveTo>
                  <a:cubicBezTo>
                    <a:pt x="79665" y="67296"/>
                    <a:pt x="67283" y="79678"/>
                    <a:pt x="67283" y="95871"/>
                  </a:cubicBezTo>
                  <a:cubicBezTo>
                    <a:pt x="67283" y="112064"/>
                    <a:pt x="79665" y="124446"/>
                    <a:pt x="95858" y="124446"/>
                  </a:cubicBezTo>
                  <a:cubicBezTo>
                    <a:pt x="112051" y="124446"/>
                    <a:pt x="124433" y="112064"/>
                    <a:pt x="124433" y="95871"/>
                  </a:cubicBezTo>
                  <a:cubicBezTo>
                    <a:pt x="124433" y="79678"/>
                    <a:pt x="112051" y="67296"/>
                    <a:pt x="95858" y="672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428197" y="3851196"/>
            <a:ext cx="2194495" cy="99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91376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>
                <a:cs typeface="+mn-ea"/>
                <a:sym typeface="+mn-lt"/>
              </a:rPr>
              <a:t>徐偲笑：源</a:t>
            </a:r>
            <a:r>
              <a:rPr lang="en-US" altLang="zh-CN" dirty="0" err="1">
                <a:cs typeface="+mn-ea"/>
                <a:sym typeface="+mn-lt"/>
              </a:rPr>
              <a:t>c++</a:t>
            </a:r>
            <a:r>
              <a:rPr lang="zh-CN" altLang="en-US" dirty="0">
                <a:cs typeface="+mn-ea"/>
                <a:sym typeface="+mn-lt"/>
              </a:rPr>
              <a:t>程序编写；软件综合调试</a:t>
            </a:r>
            <a:endParaRPr lang="zh-CN" altLang="en-US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周帅君：</a:t>
            </a:r>
            <a:r>
              <a:rPr lang="en-US" altLang="zh-CN" dirty="0" err="1">
                <a:cs typeface="+mn-ea"/>
                <a:sym typeface="+mn-lt"/>
              </a:rPr>
              <a:t>risc</a:t>
            </a:r>
            <a:r>
              <a:rPr lang="en-US" altLang="zh-CN" dirty="0">
                <a:cs typeface="+mn-ea"/>
                <a:sym typeface="+mn-lt"/>
              </a:rPr>
              <a:t>-v</a:t>
            </a:r>
            <a:r>
              <a:rPr lang="zh-CN" altLang="en-US" dirty="0">
                <a:cs typeface="+mn-ea"/>
                <a:sym typeface="+mn-lt"/>
              </a:rPr>
              <a:t>汇编编译、适配硬件；软件综合调试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tx2"/>
                </a:solidFill>
                <a:cs typeface="+mn-ea"/>
                <a:sym typeface="+mn-lt"/>
              </a:rPr>
              <a:t>项目展示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6" name="PA-矩形 11"/>
          <p:cNvSpPr/>
          <p:nvPr>
            <p:custDataLst>
              <p:tags r:id="rId1"/>
            </p:custDataLst>
          </p:nvPr>
        </p:nvSpPr>
        <p:spPr>
          <a:xfrm>
            <a:off x="4181766" y="3595286"/>
            <a:ext cx="4549007" cy="29796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i="1" dirty="0">
                <a:solidFill>
                  <a:schemeClr val="accent1"/>
                </a:solidFill>
                <a:cs typeface="+mn-ea"/>
                <a:sym typeface="+mn-lt"/>
              </a:rPr>
              <a:t>CLICK HERE TO ADD YOUR TEXT HERE </a:t>
            </a:r>
            <a:endParaRPr lang="en-US" altLang="zh-CN" sz="1200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276974" y="1035996"/>
            <a:ext cx="6323006" cy="997902"/>
            <a:chOff x="-561301" y="2125669"/>
            <a:chExt cx="6323006" cy="997902"/>
          </a:xfrm>
        </p:grpSpPr>
        <p:sp>
          <p:nvSpPr>
            <p:cNvPr id="47" name="矩形: 圆角 46"/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FOUR</a:t>
              </a:r>
              <a:endParaRPr lang="en-US" altLang="zh-CN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íṥ1ide"/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46" grpId="0"/>
      <p:bldP spid="50" grpId="0" animBg="1"/>
      <p:bldP spid="5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0" y="-1"/>
            <a:ext cx="3276600" cy="1626015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7270692" y="-262996"/>
            <a:ext cx="876546" cy="267823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íṥ1ide"/>
          <p:cNvSpPr/>
          <p:nvPr/>
        </p:nvSpPr>
        <p:spPr>
          <a:xfrm flipH="1" flipV="1">
            <a:off x="9574699" y="3125993"/>
            <a:ext cx="1716507" cy="1572350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7661876" flipH="1" flipV="1">
            <a:off x="159668" y="1476170"/>
            <a:ext cx="1771100" cy="1450088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83317" y="4359542"/>
            <a:ext cx="7625367" cy="612775"/>
            <a:chOff x="5587145" y="4208550"/>
            <a:chExt cx="5979258" cy="612775"/>
          </a:xfrm>
        </p:grpSpPr>
        <p:sp>
          <p:nvSpPr>
            <p:cNvPr id="52" name="矩形: 圆角 51"/>
            <p:cNvSpPr/>
            <p:nvPr/>
          </p:nvSpPr>
          <p:spPr>
            <a:xfrm>
              <a:off x="7405199" y="4208550"/>
              <a:ext cx="2343150" cy="3564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3" name="副标题 4"/>
            <p:cNvSpPr txBox="1"/>
            <p:nvPr/>
          </p:nvSpPr>
          <p:spPr>
            <a:xfrm>
              <a:off x="5587145" y="4262526"/>
              <a:ext cx="5979258" cy="5587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弈！悟！组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4" name="标题 3"/>
          <p:cNvSpPr txBox="1"/>
          <p:nvPr/>
        </p:nvSpPr>
        <p:spPr>
          <a:xfrm>
            <a:off x="2818266" y="3502455"/>
            <a:ext cx="6555469" cy="1015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b="0" baseline="30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YOU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任意多边形: 形状 60"/>
          <p:cNvSpPr/>
          <p:nvPr/>
        </p:nvSpPr>
        <p:spPr>
          <a:xfrm>
            <a:off x="-3485832" y="-1189667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标题 3"/>
          <p:cNvSpPr txBox="1"/>
          <p:nvPr/>
        </p:nvSpPr>
        <p:spPr>
          <a:xfrm>
            <a:off x="2818266" y="2683813"/>
            <a:ext cx="6555469" cy="1015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b="0" baseline="30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THANK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5" grpId="0" animBg="1"/>
      <p:bldP spid="8" grpId="0" animBg="1"/>
      <p:bldP spid="18" grpId="0" animBg="1"/>
      <p:bldP spid="43" grpId="0" animBg="1"/>
      <p:bldP spid="10" grpId="0" animBg="1"/>
      <p:bldP spid="33" grpId="0" animBg="1"/>
      <p:bldP spid="45" grpId="0" animBg="1"/>
      <p:bldP spid="34" grpId="0" animBg="1"/>
      <p:bldP spid="49" grpId="0" animBg="1"/>
      <p:bldP spid="54" grpId="0"/>
      <p:bldP spid="19" grpId="0" animBg="1"/>
      <p:bldP spid="61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9127954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íṥ1ide"/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47162" y="1959061"/>
            <a:ext cx="4433449" cy="3001744"/>
            <a:chOff x="1300601" y="2350937"/>
            <a:chExt cx="4433449" cy="3001744"/>
          </a:xfrm>
        </p:grpSpPr>
        <p:grpSp>
          <p:nvGrpSpPr>
            <p:cNvPr id="24" name="íSḻïḍê"/>
            <p:cNvGrpSpPr/>
            <p:nvPr/>
          </p:nvGrpSpPr>
          <p:grpSpPr>
            <a:xfrm>
              <a:off x="1300601" y="2350937"/>
              <a:ext cx="4420855" cy="624349"/>
              <a:chOff x="2034026" y="1655335"/>
              <a:chExt cx="4420855" cy="624349"/>
            </a:xfrm>
          </p:grpSpPr>
          <p:sp>
            <p:nvSpPr>
              <p:cNvPr id="40" name="îŝ1íde"/>
              <p:cNvSpPr/>
              <p:nvPr/>
            </p:nvSpPr>
            <p:spPr>
              <a:xfrm>
                <a:off x="2034026" y="1655335"/>
                <a:ext cx="624349" cy="624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1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îṧ1ïďè"/>
              <p:cNvSpPr/>
              <p:nvPr/>
            </p:nvSpPr>
            <p:spPr bwMode="auto">
              <a:xfrm>
                <a:off x="2763151" y="1655586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项目介绍</a:t>
                </a:r>
                <a:endParaRPr lang="zh-CN" altLang="en-US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îṩḷïďè"/>
            <p:cNvGrpSpPr/>
            <p:nvPr/>
          </p:nvGrpSpPr>
          <p:grpSpPr>
            <a:xfrm>
              <a:off x="1300601" y="3143402"/>
              <a:ext cx="4420855" cy="624349"/>
              <a:chOff x="2034026" y="2490855"/>
              <a:chExt cx="4420855" cy="624349"/>
            </a:xfrm>
          </p:grpSpPr>
          <p:sp>
            <p:nvSpPr>
              <p:cNvPr id="38" name="îṥľïďé"/>
              <p:cNvSpPr/>
              <p:nvPr/>
            </p:nvSpPr>
            <p:spPr>
              <a:xfrm>
                <a:off x="2034026" y="2490855"/>
                <a:ext cx="624349" cy="624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tx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2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îṧ1íḑê"/>
              <p:cNvSpPr/>
              <p:nvPr/>
            </p:nvSpPr>
            <p:spPr bwMode="auto">
              <a:xfrm>
                <a:off x="2763151" y="2491106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可行性分析</a:t>
                </a:r>
                <a:endParaRPr lang="zh-CN" altLang="en-US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ïślïde"/>
            <p:cNvGrpSpPr/>
            <p:nvPr/>
          </p:nvGrpSpPr>
          <p:grpSpPr>
            <a:xfrm>
              <a:off x="1300601" y="3935867"/>
              <a:ext cx="4420855" cy="624349"/>
              <a:chOff x="2034026" y="3326376"/>
              <a:chExt cx="4420855" cy="624349"/>
            </a:xfrm>
          </p:grpSpPr>
          <p:sp>
            <p:nvSpPr>
              <p:cNvPr id="36" name="işlîḑè"/>
              <p:cNvSpPr/>
              <p:nvPr/>
            </p:nvSpPr>
            <p:spPr>
              <a:xfrm>
                <a:off x="2034026" y="3326376"/>
                <a:ext cx="624349" cy="6243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bg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en-US" altLang="zh-CN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iṩlïďé"/>
              <p:cNvSpPr/>
              <p:nvPr/>
            </p:nvSpPr>
            <p:spPr bwMode="auto">
              <a:xfrm>
                <a:off x="2763151" y="3326627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核心问题</a:t>
                </a:r>
                <a:endParaRPr lang="zh-CN" altLang="en-US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ïṥ1îḋê"/>
            <p:cNvGrpSpPr/>
            <p:nvPr/>
          </p:nvGrpSpPr>
          <p:grpSpPr>
            <a:xfrm>
              <a:off x="1300601" y="4728332"/>
              <a:ext cx="4420855" cy="624349"/>
              <a:chOff x="2034026" y="4161896"/>
              <a:chExt cx="4420855" cy="624349"/>
            </a:xfrm>
          </p:grpSpPr>
          <p:sp>
            <p:nvSpPr>
              <p:cNvPr id="31" name="íṧḷîďè"/>
              <p:cNvSpPr/>
              <p:nvPr/>
            </p:nvSpPr>
            <p:spPr>
              <a:xfrm>
                <a:off x="2034026" y="4161896"/>
                <a:ext cx="624349" cy="624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tx1"/>
                    </a:solidFill>
                    <a:cs typeface="+mn-ea"/>
                    <a:sym typeface="+mn-lt"/>
                  </a:rPr>
                  <a:t>  </a:t>
                </a: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4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ï$liďé"/>
              <p:cNvSpPr/>
              <p:nvPr/>
            </p:nvSpPr>
            <p:spPr bwMode="auto">
              <a:xfrm>
                <a:off x="2763151" y="4162147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3200" spc="300" dirty="0">
                    <a:solidFill>
                      <a:schemeClr val="tx2"/>
                    </a:solidFill>
                    <a:cs typeface="+mn-ea"/>
                    <a:sym typeface="+mn-lt"/>
                  </a:rPr>
                  <a:t>项目展示</a:t>
                </a:r>
                <a:endParaRPr lang="zh-CN" altLang="en-US" sz="3200" spc="3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8" name="ïṡ1íḑè"/>
            <p:cNvCxnSpPr/>
            <p:nvPr/>
          </p:nvCxnSpPr>
          <p:spPr>
            <a:xfrm>
              <a:off x="2133600" y="3059344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íṩ1ïḓè"/>
            <p:cNvCxnSpPr/>
            <p:nvPr/>
          </p:nvCxnSpPr>
          <p:spPr>
            <a:xfrm>
              <a:off x="2133600" y="3851809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işļîḓe"/>
            <p:cNvCxnSpPr/>
            <p:nvPr/>
          </p:nvCxnSpPr>
          <p:spPr>
            <a:xfrm>
              <a:off x="2133600" y="4644274"/>
              <a:ext cx="36004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05746" y="-367923"/>
            <a:ext cx="830164" cy="4583127"/>
            <a:chOff x="2305746" y="-367923"/>
            <a:chExt cx="830164" cy="4583127"/>
          </a:xfrm>
        </p:grpSpPr>
        <p:sp>
          <p:nvSpPr>
            <p:cNvPr id="44" name="矩形: 圆角 43"/>
            <p:cNvSpPr/>
            <p:nvPr/>
          </p:nvSpPr>
          <p:spPr>
            <a:xfrm rot="5400000">
              <a:off x="400237" y="1564561"/>
              <a:ext cx="4583127" cy="718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 rot="5400000">
              <a:off x="1081545" y="1410594"/>
              <a:ext cx="3278565" cy="83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tx2"/>
                </a:solidFill>
                <a:cs typeface="+mn-ea"/>
                <a:sym typeface="+mn-lt"/>
              </a:rPr>
              <a:t>项目介绍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276974" y="615989"/>
            <a:ext cx="6323006" cy="997902"/>
            <a:chOff x="-561301" y="2125669"/>
            <a:chExt cx="6323006" cy="997902"/>
          </a:xfrm>
        </p:grpSpPr>
        <p:sp>
          <p:nvSpPr>
            <p:cNvPr id="47" name="矩形: 圆角 46"/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ONE</a:t>
              </a:r>
              <a:endParaRPr lang="en-US" altLang="zh-CN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íṥ1ide"/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50" grpId="0" animBg="1"/>
      <p:bldP spid="5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52142"/>
            <a:ext cx="3076748" cy="607695"/>
            <a:chOff x="2684957" y="2211179"/>
            <a:chExt cx="3076748" cy="607695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11179"/>
              <a:ext cx="2544352" cy="607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项目介绍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96128" y="1610843"/>
            <a:ext cx="2928386" cy="1842229"/>
            <a:chOff x="7974891" y="1445743"/>
            <a:chExt cx="2928386" cy="1842229"/>
          </a:xfrm>
        </p:grpSpPr>
        <p:sp>
          <p:nvSpPr>
            <p:cNvPr id="9" name="文本框 8"/>
            <p:cNvSpPr txBox="1"/>
            <p:nvPr/>
          </p:nvSpPr>
          <p:spPr>
            <a:xfrm>
              <a:off x="7974891" y="1445743"/>
              <a:ext cx="2928386" cy="337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accent4"/>
                  </a:solidFill>
                  <a:cs typeface="+mn-ea"/>
                  <a:sym typeface="+mn-lt"/>
                </a:rPr>
                <a:t>井字棋游戏</a:t>
              </a:r>
              <a:endParaRPr lang="zh-CN" altLang="en-US" sz="1600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74891" y="1839953"/>
              <a:ext cx="2928386" cy="73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 </a:t>
              </a:r>
              <a:r>
                <a:rPr lang="zh-CN" altLang="en-US" sz="1400" dirty="0">
                  <a:cs typeface="+mn-ea"/>
                  <a:sym typeface="+mn-lt"/>
                </a:rPr>
                <a:t>基于个人任务实现的支持单级中断的</a:t>
              </a:r>
              <a:r>
                <a:rPr lang="en-US" altLang="zh-CN" sz="1400" dirty="0">
                  <a:cs typeface="+mn-ea"/>
                  <a:sym typeface="+mn-lt"/>
                </a:rPr>
                <a:t>RISC-V CPU</a:t>
              </a:r>
              <a:r>
                <a:rPr lang="zh-CN" altLang="en-US" sz="1400" dirty="0">
                  <a:cs typeface="+mn-ea"/>
                  <a:sym typeface="+mn-lt"/>
                </a:rPr>
                <a:t>完成井字棋游戏，该游戏具有简单的交互性。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8069711" y="3103306"/>
              <a:ext cx="22697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462131" y="2918640"/>
              <a:ext cx="44114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alpha val="2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dirty="0">
                <a:solidFill>
                  <a:schemeClr val="tx1">
                    <a:alpha val="2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96128" y="3858743"/>
            <a:ext cx="2928386" cy="1842229"/>
            <a:chOff x="7974891" y="1445743"/>
            <a:chExt cx="2928386" cy="1842229"/>
          </a:xfrm>
        </p:grpSpPr>
        <p:sp>
          <p:nvSpPr>
            <p:cNvPr id="15" name="文本框 14"/>
            <p:cNvSpPr txBox="1"/>
            <p:nvPr/>
          </p:nvSpPr>
          <p:spPr>
            <a:xfrm>
              <a:off x="7974891" y="1445743"/>
              <a:ext cx="2928386" cy="337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accent5"/>
                  </a:solidFill>
                  <a:cs typeface="+mn-ea"/>
                  <a:sym typeface="+mn-lt"/>
                </a:rPr>
                <a:t>项目特色</a:t>
              </a:r>
              <a:endParaRPr lang="zh-CN" altLang="en-US" sz="16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974891" y="1839953"/>
              <a:ext cx="2928386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 </a:t>
              </a:r>
              <a:r>
                <a:rPr lang="zh-CN" altLang="en-US" sz="1400" dirty="0">
                  <a:cs typeface="+mn-ea"/>
                  <a:sym typeface="+mn-lt"/>
                </a:rPr>
                <a:t>具有</a:t>
              </a:r>
              <a:r>
                <a:rPr lang="en-US" altLang="zh-CN" sz="1400" dirty="0">
                  <a:cs typeface="+mn-ea"/>
                  <a:sym typeface="+mn-lt"/>
                </a:rPr>
                <a:t>PVP</a:t>
              </a:r>
              <a:r>
                <a:rPr lang="zh-CN" altLang="en-US" sz="1400" dirty="0">
                  <a:cs typeface="+mn-ea"/>
                  <a:sym typeface="+mn-lt"/>
                </a:rPr>
                <a:t>和</a:t>
              </a:r>
              <a:r>
                <a:rPr lang="en-US" altLang="zh-CN" sz="1400" dirty="0">
                  <a:cs typeface="+mn-ea"/>
                  <a:sym typeface="+mn-lt"/>
                </a:rPr>
                <a:t>PVC</a:t>
              </a:r>
              <a:r>
                <a:rPr lang="zh-CN" altLang="en-US" sz="1400" dirty="0">
                  <a:cs typeface="+mn-ea"/>
                  <a:sym typeface="+mn-lt"/>
                </a:rPr>
                <a:t>对战两种模式。游戏规则简单易于上手，设有各类型指示灯及说明，如结果判定指示灯，允许落子指示灯等，对用户友好。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069711" y="3103306"/>
              <a:ext cx="22697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0462131" y="2918640"/>
              <a:ext cx="44114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alpha val="2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dirty="0">
                <a:solidFill>
                  <a:schemeClr val="tx1">
                    <a:alpha val="2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378585"/>
            <a:ext cx="6981825" cy="4616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tx2"/>
                </a:solidFill>
                <a:cs typeface="+mn-ea"/>
                <a:sym typeface="+mn-lt"/>
              </a:rPr>
              <a:t>可行性分析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6" name="PA-矩形 11"/>
          <p:cNvSpPr/>
          <p:nvPr>
            <p:custDataLst>
              <p:tags r:id="rId1"/>
            </p:custDataLst>
          </p:nvPr>
        </p:nvSpPr>
        <p:spPr>
          <a:xfrm>
            <a:off x="4181766" y="3595286"/>
            <a:ext cx="4549007" cy="29796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i="1" dirty="0">
                <a:solidFill>
                  <a:schemeClr val="accent1"/>
                </a:solidFill>
                <a:cs typeface="+mn-ea"/>
                <a:sym typeface="+mn-lt"/>
              </a:rPr>
              <a:t>CLICK HERE TO ADD YOUR TEXT HERE </a:t>
            </a:r>
            <a:endParaRPr lang="en-US" altLang="zh-CN" sz="1200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276974" y="615989"/>
            <a:ext cx="6323006" cy="997902"/>
            <a:chOff x="-561301" y="2125669"/>
            <a:chExt cx="6323006" cy="997902"/>
          </a:xfrm>
        </p:grpSpPr>
        <p:sp>
          <p:nvSpPr>
            <p:cNvPr id="47" name="矩形: 圆角 46"/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TWO</a:t>
              </a:r>
              <a:endParaRPr lang="en-US" altLang="zh-CN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íṥ1ide"/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46" grpId="0"/>
      <p:bldP spid="50" grpId="0" animBg="1"/>
      <p:bldP spid="5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52142"/>
            <a:ext cx="3076748" cy="607695"/>
            <a:chOff x="2684957" y="2211179"/>
            <a:chExt cx="3076748" cy="607695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11179"/>
              <a:ext cx="2544352" cy="607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硬件部分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2602" y="1316428"/>
            <a:ext cx="3208642" cy="628955"/>
            <a:chOff x="3754769" y="4004338"/>
            <a:chExt cx="3208642" cy="628955"/>
          </a:xfrm>
        </p:grpSpPr>
        <p:sp>
          <p:nvSpPr>
            <p:cNvPr id="68" name="文本框 67"/>
            <p:cNvSpPr txBox="1"/>
            <p:nvPr/>
          </p:nvSpPr>
          <p:spPr>
            <a:xfrm>
              <a:off x="4508501" y="4217876"/>
              <a:ext cx="245491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cs typeface="+mn-ea"/>
                  <a:sym typeface="+mn-lt"/>
                </a:rPr>
                <a:t>支持单级中断的</a:t>
              </a:r>
              <a:r>
                <a:rPr lang="en-US" altLang="zh-CN" sz="1400" b="1" dirty="0">
                  <a:cs typeface="+mn-ea"/>
                  <a:sym typeface="+mn-lt"/>
                </a:rPr>
                <a:t>RISC-V CPU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54769" y="4004338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01.</a:t>
              </a:r>
              <a:endParaRPr lang="en-US" altLang="zh-CN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82085" y="2072306"/>
            <a:ext cx="2181212" cy="628955"/>
            <a:chOff x="6491737" y="3186219"/>
            <a:chExt cx="2181212" cy="628955"/>
          </a:xfrm>
        </p:grpSpPr>
        <p:sp>
          <p:nvSpPr>
            <p:cNvPr id="65" name="文本框 64"/>
            <p:cNvSpPr txBox="1"/>
            <p:nvPr/>
          </p:nvSpPr>
          <p:spPr>
            <a:xfrm>
              <a:off x="7245469" y="3399757"/>
              <a:ext cx="142748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cs typeface="+mn-ea"/>
                  <a:sym typeface="+mn-lt"/>
                </a:rPr>
                <a:t>LED</a:t>
              </a:r>
              <a:r>
                <a:rPr lang="zh-CN" altLang="en-US" sz="1400" b="1" dirty="0">
                  <a:cs typeface="+mn-ea"/>
                  <a:sym typeface="+mn-lt"/>
                </a:rPr>
                <a:t>点阵显示屏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491737" y="3186219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02.</a:t>
              </a:r>
              <a:endParaRPr lang="en-US" altLang="zh-CN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82203" y="2827549"/>
            <a:ext cx="2181212" cy="628955"/>
            <a:chOff x="9228705" y="2417294"/>
            <a:chExt cx="2181212" cy="628955"/>
          </a:xfrm>
        </p:grpSpPr>
        <p:sp>
          <p:nvSpPr>
            <p:cNvPr id="62" name="文本框 61"/>
            <p:cNvSpPr txBox="1"/>
            <p:nvPr/>
          </p:nvSpPr>
          <p:spPr>
            <a:xfrm>
              <a:off x="9982437" y="2630832"/>
              <a:ext cx="142748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cs typeface="+mn-ea"/>
                  <a:sym typeface="+mn-lt"/>
                </a:rPr>
                <a:t>彩色发光二极管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28705" y="2417294"/>
              <a:ext cx="753732" cy="628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03.</a:t>
              </a:r>
              <a:endParaRPr lang="en-US" altLang="zh-CN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73100" y="1866014"/>
            <a:ext cx="4632951" cy="124445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endParaRPr lang="zh-CN" altLang="en-US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203" y="3582564"/>
            <a:ext cx="2892412" cy="681990"/>
            <a:chOff x="9228705" y="2417294"/>
            <a:chExt cx="2892412" cy="681990"/>
          </a:xfrm>
        </p:grpSpPr>
        <p:sp>
          <p:nvSpPr>
            <p:cNvPr id="4" name="文本框 3"/>
            <p:cNvSpPr txBox="1"/>
            <p:nvPr/>
          </p:nvSpPr>
          <p:spPr>
            <a:xfrm>
              <a:off x="9982437" y="2630832"/>
              <a:ext cx="213868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cs typeface="+mn-ea"/>
                  <a:sym typeface="+mn-lt"/>
                </a:rPr>
                <a:t>中断输入按钮（中断源）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28705" y="2417294"/>
              <a:ext cx="748030" cy="6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04.</a:t>
              </a:r>
              <a:endParaRPr lang="en-US" altLang="zh-CN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2203" y="4390919"/>
            <a:ext cx="1825612" cy="681990"/>
            <a:chOff x="9228705" y="2417294"/>
            <a:chExt cx="1825612" cy="681990"/>
          </a:xfrm>
        </p:grpSpPr>
        <p:sp>
          <p:nvSpPr>
            <p:cNvPr id="7" name="文本框 6"/>
            <p:cNvSpPr txBox="1"/>
            <p:nvPr/>
          </p:nvSpPr>
          <p:spPr>
            <a:xfrm>
              <a:off x="9982437" y="2630832"/>
              <a:ext cx="1071880" cy="349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cs typeface="+mn-ea"/>
                  <a:sym typeface="+mn-lt"/>
                </a:rPr>
                <a:t>存储器阵列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28705" y="2417294"/>
              <a:ext cx="748030" cy="6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cs typeface="+mn-ea"/>
                  <a:sym typeface="+mn-lt"/>
                </a:rPr>
                <a:t>05.</a:t>
              </a:r>
              <a:endParaRPr lang="en-US" altLang="zh-CN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690" y="2335530"/>
            <a:ext cx="4616450" cy="4140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0" y="749935"/>
            <a:ext cx="2026920" cy="2904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90" y="3786505"/>
            <a:ext cx="2668905" cy="2541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95" y="666750"/>
            <a:ext cx="3305175" cy="15436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66656"/>
            <a:ext cx="3076748" cy="536484"/>
            <a:chOff x="2684957" y="2225693"/>
            <a:chExt cx="3076748" cy="536484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40207"/>
              <a:ext cx="25443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软件部分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7" name="直接连接符 96"/>
          <p:cNvCxnSpPr/>
          <p:nvPr/>
        </p:nvCxnSpPr>
        <p:spPr>
          <a:xfrm>
            <a:off x="1044081" y="1809746"/>
            <a:ext cx="0" cy="3673025"/>
          </a:xfrm>
          <a:prstGeom prst="line">
            <a:avLst/>
          </a:prstGeom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044081" y="1695317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+mn-ea"/>
                <a:sym typeface="+mn-lt"/>
              </a:rPr>
              <a:t>C++</a:t>
            </a:r>
            <a:r>
              <a:rPr lang="zh-CN" altLang="en-US" sz="1600" b="1" dirty="0">
                <a:cs typeface="+mn-ea"/>
                <a:sym typeface="+mn-lt"/>
              </a:rPr>
              <a:t>源程序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74608" y="123365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01.</a:t>
            </a:r>
            <a:endParaRPr lang="en-US" altLang="zh-CN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47256" y="2067386"/>
            <a:ext cx="174669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井字棋的程序的编写由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程序开始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3136472" y="2086040"/>
            <a:ext cx="0" cy="2753414"/>
          </a:xfrm>
          <a:prstGeom prst="line">
            <a:avLst/>
          </a:prstGeom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208549" y="2124027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cs typeface="+mn-ea"/>
                <a:sym typeface="+mn-lt"/>
              </a:rPr>
              <a:t>risc</a:t>
            </a:r>
            <a:r>
              <a:rPr lang="en-US" altLang="zh-CN" sz="1600" b="1" dirty="0">
                <a:cs typeface="+mn-ea"/>
                <a:sym typeface="+mn-lt"/>
              </a:rPr>
              <a:t>-v</a:t>
            </a:r>
            <a:r>
              <a:rPr lang="zh-CN" altLang="en-US" sz="1600" b="1" dirty="0">
                <a:cs typeface="+mn-ea"/>
                <a:sym typeface="+mn-lt"/>
              </a:rPr>
              <a:t>汇编程序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208549" y="150525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02.</a:t>
            </a:r>
            <a:endParaRPr lang="en-US" altLang="zh-CN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239646" y="2565831"/>
            <a:ext cx="1746698" cy="89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利用</a:t>
            </a:r>
            <a:r>
              <a:rPr lang="en-US" altLang="zh-CN" sz="1200" dirty="0">
                <a:cs typeface="+mn-ea"/>
                <a:sym typeface="+mn-lt"/>
              </a:rPr>
              <a:t>32</a:t>
            </a:r>
            <a:r>
              <a:rPr lang="zh-CN" altLang="en-US" sz="1200" dirty="0">
                <a:cs typeface="+mn-ea"/>
                <a:sym typeface="+mn-lt"/>
              </a:rPr>
              <a:t>为</a:t>
            </a:r>
            <a:r>
              <a:rPr lang="en-US" altLang="zh-CN" sz="1200" dirty="0" err="1">
                <a:cs typeface="+mn-ea"/>
                <a:sym typeface="+mn-lt"/>
              </a:rPr>
              <a:t>risc</a:t>
            </a:r>
            <a:r>
              <a:rPr lang="en-US" altLang="zh-CN" sz="1200" dirty="0">
                <a:cs typeface="+mn-ea"/>
                <a:sym typeface="+mn-lt"/>
              </a:rPr>
              <a:t>-v</a:t>
            </a:r>
            <a:r>
              <a:rPr lang="zh-CN" altLang="en-US" sz="1200" dirty="0">
                <a:cs typeface="+mn-ea"/>
                <a:sym typeface="+mn-lt"/>
              </a:rPr>
              <a:t>编译工具将</a:t>
            </a:r>
            <a:r>
              <a:rPr lang="en-US" altLang="zh-CN" sz="1200" dirty="0" err="1">
                <a:cs typeface="+mn-ea"/>
                <a:sym typeface="+mn-lt"/>
              </a:rPr>
              <a:t>c++</a:t>
            </a:r>
            <a:r>
              <a:rPr lang="zh-CN" altLang="en-US" sz="1200" dirty="0">
                <a:cs typeface="+mn-ea"/>
                <a:sym typeface="+mn-lt"/>
              </a:rPr>
              <a:t>源程序编译为</a:t>
            </a:r>
            <a:r>
              <a:rPr lang="en-US" altLang="zh-CN" sz="1200" dirty="0" err="1">
                <a:cs typeface="+mn-ea"/>
                <a:sym typeface="+mn-lt"/>
              </a:rPr>
              <a:t>risc</a:t>
            </a:r>
            <a:r>
              <a:rPr lang="en-US" altLang="zh-CN" sz="1200" dirty="0">
                <a:cs typeface="+mn-ea"/>
                <a:sym typeface="+mn-lt"/>
              </a:rPr>
              <a:t>-v</a:t>
            </a:r>
            <a:r>
              <a:rPr lang="zh-CN" altLang="en-US" sz="1200" dirty="0">
                <a:cs typeface="+mn-ea"/>
                <a:sym typeface="+mn-lt"/>
              </a:rPr>
              <a:t>汇编程序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4257600" y="5733032"/>
            <a:ext cx="7934400" cy="0"/>
          </a:xfrm>
          <a:prstGeom prst="line">
            <a:avLst/>
          </a:prstGeom>
          <a:ln w="15875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64" y="851256"/>
            <a:ext cx="4568116" cy="3365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2490" y="185520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03.</a:t>
            </a:r>
            <a:endParaRPr lang="en-US" altLang="zh-CN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9744" y="2386448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+mn-ea"/>
                <a:sym typeface="+mn-lt"/>
              </a:rPr>
              <a:t>16</a:t>
            </a:r>
            <a:r>
              <a:rPr lang="zh-CN" altLang="en-US" sz="1600" b="1" dirty="0">
                <a:cs typeface="+mn-ea"/>
                <a:sym typeface="+mn-lt"/>
              </a:rPr>
              <a:t>进制指令字文件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0686" y="2725002"/>
            <a:ext cx="1746698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借助</a:t>
            </a:r>
            <a:r>
              <a:rPr lang="en-US" altLang="zh-CN" sz="1200" dirty="0" err="1">
                <a:cs typeface="+mn-ea"/>
                <a:sym typeface="+mn-lt"/>
              </a:rPr>
              <a:t>risc</a:t>
            </a:r>
            <a:r>
              <a:rPr lang="en-US" altLang="zh-CN" sz="1200" dirty="0">
                <a:cs typeface="+mn-ea"/>
                <a:sym typeface="+mn-lt"/>
              </a:rPr>
              <a:t>-v</a:t>
            </a:r>
            <a:r>
              <a:rPr lang="zh-CN" altLang="en-US" sz="1200" dirty="0">
                <a:cs typeface="+mn-ea"/>
                <a:sym typeface="+mn-lt"/>
              </a:rPr>
              <a:t>汇编工具</a:t>
            </a:r>
            <a:r>
              <a:rPr lang="en-US" altLang="zh-CN" sz="1200" dirty="0">
                <a:cs typeface="+mn-ea"/>
                <a:sym typeface="+mn-lt"/>
              </a:rPr>
              <a:t>RARS</a:t>
            </a:r>
            <a:r>
              <a:rPr lang="zh-CN" altLang="en-US" sz="1200" dirty="0">
                <a:cs typeface="+mn-ea"/>
                <a:sym typeface="+mn-lt"/>
              </a:rPr>
              <a:t>，将汇编程序转换为</a:t>
            </a:r>
            <a:r>
              <a:rPr lang="en-US" altLang="zh-CN" sz="1200" dirty="0">
                <a:cs typeface="+mn-ea"/>
                <a:sym typeface="+mn-lt"/>
              </a:rPr>
              <a:t>hex</a:t>
            </a:r>
            <a:r>
              <a:rPr lang="zh-CN" altLang="en-US" sz="1200" dirty="0">
                <a:cs typeface="+mn-ea"/>
                <a:sym typeface="+mn-lt"/>
              </a:rPr>
              <a:t>文件加载到</a:t>
            </a:r>
            <a:r>
              <a:rPr lang="en-US" altLang="zh-CN" sz="1200" dirty="0" err="1">
                <a:cs typeface="+mn-ea"/>
                <a:sym typeface="+mn-lt"/>
              </a:rPr>
              <a:t>logisim</a:t>
            </a:r>
            <a:r>
              <a:rPr lang="zh-CN" altLang="en-US" sz="1200" dirty="0">
                <a:cs typeface="+mn-ea"/>
                <a:sym typeface="+mn-lt"/>
              </a:rPr>
              <a:t>中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16018" y="2386448"/>
            <a:ext cx="0" cy="2753414"/>
          </a:xfrm>
          <a:prstGeom prst="line">
            <a:avLst/>
          </a:prstGeom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158" y="4216989"/>
            <a:ext cx="1862895" cy="22284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2" grpId="0"/>
      <p:bldP spid="103" grpId="0"/>
      <p:bldP spid="10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şľîḓé"/>
          <p:cNvSpPr/>
          <p:nvPr/>
        </p:nvSpPr>
        <p:spPr>
          <a:xfrm rot="5400000">
            <a:off x="9638263" y="4239107"/>
            <a:ext cx="1295798" cy="395922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ï$ľíḋè"/>
          <p:cNvSpPr/>
          <p:nvPr/>
        </p:nvSpPr>
        <p:spPr>
          <a:xfrm>
            <a:off x="-1" y="-1"/>
            <a:ext cx="4355767" cy="2161552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íṥ1ide"/>
          <p:cNvSpPr/>
          <p:nvPr/>
        </p:nvSpPr>
        <p:spPr>
          <a:xfrm flipH="1">
            <a:off x="9506857" y="-190969"/>
            <a:ext cx="2685143" cy="2459636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íṥ1ide"/>
          <p:cNvSpPr/>
          <p:nvPr/>
        </p:nvSpPr>
        <p:spPr>
          <a:xfrm flipH="1">
            <a:off x="8894374" y="-659401"/>
            <a:ext cx="3901779" cy="3574094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işľîḓé"/>
          <p:cNvSpPr/>
          <p:nvPr/>
        </p:nvSpPr>
        <p:spPr>
          <a:xfrm rot="5400000">
            <a:off x="9084860" y="3468252"/>
            <a:ext cx="1721812" cy="5260888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ï$ľíḋè"/>
          <p:cNvSpPr/>
          <p:nvPr/>
        </p:nvSpPr>
        <p:spPr>
          <a:xfrm>
            <a:off x="-141515" y="-101600"/>
            <a:ext cx="3901779" cy="1959016"/>
          </a:xfrm>
          <a:custGeom>
            <a:avLst/>
            <a:gdLst>
              <a:gd name="connsiteX0" fmla="*/ 0 w 2837049"/>
              <a:gd name="connsiteY0" fmla="*/ 0 h 1407888"/>
              <a:gd name="connsiteX1" fmla="*/ 2837049 w 2837049"/>
              <a:gd name="connsiteY1" fmla="*/ 0 h 1407888"/>
              <a:gd name="connsiteX2" fmla="*/ 2802639 w 2837049"/>
              <a:gd name="connsiteY2" fmla="*/ 94580 h 1407888"/>
              <a:gd name="connsiteX3" fmla="*/ 1341399 w 2837049"/>
              <a:gd name="connsiteY3" fmla="*/ 923210 h 1407888"/>
              <a:gd name="connsiteX4" fmla="*/ 90164 w 2837049"/>
              <a:gd name="connsiteY4" fmla="*/ 1315950 h 1407888"/>
              <a:gd name="connsiteX5" fmla="*/ 0 w 2837049"/>
              <a:gd name="connsiteY5" fmla="*/ 1407888 h 140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049" h="1407888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3000" sy="103000" algn="ctr" rotWithShape="0">
              <a:schemeClr val="accent6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işľîḓé"/>
          <p:cNvSpPr/>
          <p:nvPr/>
        </p:nvSpPr>
        <p:spPr>
          <a:xfrm rot="16200000" flipV="1">
            <a:off x="8765098" y="142127"/>
            <a:ext cx="1048734" cy="3204341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1766" y="2537970"/>
            <a:ext cx="4702629" cy="117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tx2"/>
                </a:solidFill>
                <a:cs typeface="+mn-ea"/>
                <a:sym typeface="+mn-lt"/>
              </a:rPr>
              <a:t>核心问题</a:t>
            </a:r>
            <a:endParaRPr lang="zh-CN" altLang="en-US" sz="5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6" name="PA-矩形 11"/>
          <p:cNvSpPr/>
          <p:nvPr>
            <p:custDataLst>
              <p:tags r:id="rId1"/>
            </p:custDataLst>
          </p:nvPr>
        </p:nvSpPr>
        <p:spPr>
          <a:xfrm>
            <a:off x="4181766" y="3595286"/>
            <a:ext cx="4549007" cy="29796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200" i="1" dirty="0">
                <a:solidFill>
                  <a:schemeClr val="accent1"/>
                </a:solidFill>
                <a:cs typeface="+mn-ea"/>
                <a:sym typeface="+mn-lt"/>
              </a:rPr>
              <a:t>CLICK HERE TO ADD YOUR TEXT HERE </a:t>
            </a:r>
            <a:endParaRPr lang="en-US" altLang="zh-CN" sz="1200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işľîḓé"/>
          <p:cNvSpPr/>
          <p:nvPr/>
        </p:nvSpPr>
        <p:spPr>
          <a:xfrm rot="16200000" flipH="1">
            <a:off x="2154834" y="2335857"/>
            <a:ext cx="2234415" cy="6827112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 w="531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işľîḓé"/>
          <p:cNvSpPr/>
          <p:nvPr/>
        </p:nvSpPr>
        <p:spPr>
          <a:xfrm rot="16200000" flipH="1">
            <a:off x="2234133" y="1660818"/>
            <a:ext cx="2613176" cy="7984393"/>
          </a:xfrm>
          <a:custGeom>
            <a:avLst/>
            <a:gdLst>
              <a:gd name="connsiteX0" fmla="*/ 824558 w 824557"/>
              <a:gd name="connsiteY0" fmla="*/ 45975 h 2519381"/>
              <a:gd name="connsiteX1" fmla="*/ 480913 w 824557"/>
              <a:gd name="connsiteY1" fmla="*/ 7106 h 2519381"/>
              <a:gd name="connsiteX2" fmla="*/ 324265 w 824557"/>
              <a:gd name="connsiteY2" fmla="*/ 1063707 h 2519381"/>
              <a:gd name="connsiteX3" fmla="*/ 660296 w 824557"/>
              <a:gd name="connsiteY3" fmla="*/ 2435307 h 2519381"/>
              <a:gd name="connsiteX4" fmla="*/ 824558 w 824557"/>
              <a:gd name="connsiteY4" fmla="*/ 2519382 h 2519381"/>
              <a:gd name="connsiteX5" fmla="*/ 824558 w 824557"/>
              <a:gd name="connsiteY5" fmla="*/ 45975 h 25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557" h="2519381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2879272" y="-783961"/>
            <a:ext cx="11959772" cy="3991428"/>
          </a:xfrm>
          <a:custGeom>
            <a:avLst/>
            <a:gdLst>
              <a:gd name="connsiteX0" fmla="*/ 0 w 11959772"/>
              <a:gd name="connsiteY0" fmla="*/ 3991428 h 3991428"/>
              <a:gd name="connsiteX1" fmla="*/ 4470400 w 11959772"/>
              <a:gd name="connsiteY1" fmla="*/ 3672114 h 3991428"/>
              <a:gd name="connsiteX2" fmla="*/ 6792686 w 11959772"/>
              <a:gd name="connsiteY2" fmla="*/ 2264228 h 3991428"/>
              <a:gd name="connsiteX3" fmla="*/ 9260115 w 11959772"/>
              <a:gd name="connsiteY3" fmla="*/ 2569028 h 3991428"/>
              <a:gd name="connsiteX4" fmla="*/ 11959772 w 11959772"/>
              <a:gd name="connsiteY4" fmla="*/ 0 h 399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9772" h="3991428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276974" y="1284986"/>
            <a:ext cx="6323006" cy="997902"/>
            <a:chOff x="-561301" y="2125669"/>
            <a:chExt cx="6323006" cy="997902"/>
          </a:xfrm>
        </p:grpSpPr>
        <p:sp>
          <p:nvSpPr>
            <p:cNvPr id="47" name="矩形: 圆角 46"/>
            <p:cNvSpPr/>
            <p:nvPr/>
          </p:nvSpPr>
          <p:spPr>
            <a:xfrm>
              <a:off x="-561301" y="2259404"/>
              <a:ext cx="6323006" cy="7884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981" y="2125669"/>
              <a:ext cx="5365383" cy="99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PART THREE</a:t>
              </a:r>
              <a:endParaRPr lang="en-US" altLang="zh-CN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íṥ1ide"/>
          <p:cNvSpPr/>
          <p:nvPr/>
        </p:nvSpPr>
        <p:spPr>
          <a:xfrm flipH="1" flipV="1">
            <a:off x="10180370" y="3845093"/>
            <a:ext cx="1444819" cy="1323479"/>
          </a:xfrm>
          <a:custGeom>
            <a:avLst/>
            <a:gdLst>
              <a:gd name="connsiteX0" fmla="*/ 987231 w 1763510"/>
              <a:gd name="connsiteY0" fmla="*/ 112 h 1615405"/>
              <a:gd name="connsiteX1" fmla="*/ 1722093 w 1763510"/>
              <a:gd name="connsiteY1" fmla="*/ 908903 h 1615405"/>
              <a:gd name="connsiteX2" fmla="*/ 621092 w 1763510"/>
              <a:gd name="connsiteY2" fmla="*/ 1299549 h 1615405"/>
              <a:gd name="connsiteX3" fmla="*/ 51460 w 1763510"/>
              <a:gd name="connsiteY3" fmla="*/ 1579327 h 1615405"/>
              <a:gd name="connsiteX4" fmla="*/ 0 w 1763510"/>
              <a:gd name="connsiteY4" fmla="*/ 1555839 h 1615405"/>
              <a:gd name="connsiteX5" fmla="*/ 0 w 1763510"/>
              <a:gd name="connsiteY5" fmla="*/ 459966 h 1615405"/>
              <a:gd name="connsiteX6" fmla="*/ 107415 w 1763510"/>
              <a:gd name="connsiteY6" fmla="*/ 376497 h 1615405"/>
              <a:gd name="connsiteX7" fmla="*/ 594362 w 1763510"/>
              <a:gd name="connsiteY7" fmla="*/ 99603 h 1615405"/>
              <a:gd name="connsiteX8" fmla="*/ 987231 w 1763510"/>
              <a:gd name="connsiteY8" fmla="*/ 112 h 161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3510" h="1615405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/>
        </p:nvSpPr>
        <p:spPr>
          <a:xfrm rot="8538124" flipH="1">
            <a:off x="7558223" y="5134682"/>
            <a:ext cx="1033184" cy="845919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 rot="7661876" flipH="1" flipV="1">
            <a:off x="247761" y="2041934"/>
            <a:ext cx="1090524" cy="892866"/>
          </a:xfrm>
          <a:custGeom>
            <a:avLst/>
            <a:gdLst>
              <a:gd name="connsiteX0" fmla="*/ 537226 w 678704"/>
              <a:gd name="connsiteY0" fmla="*/ 524896 h 555689"/>
              <a:gd name="connsiteX1" fmla="*/ 10239 w 678704"/>
              <a:gd name="connsiteY1" fmla="*/ 466066 h 555689"/>
              <a:gd name="connsiteX2" fmla="*/ 0 w 678704"/>
              <a:gd name="connsiteY2" fmla="*/ 466013 h 555689"/>
              <a:gd name="connsiteX3" fmla="*/ 602995 w 678704"/>
              <a:gd name="connsiteY3" fmla="*/ 0 h 555689"/>
              <a:gd name="connsiteX4" fmla="*/ 626297 w 678704"/>
              <a:gd name="connsiteY4" fmla="*/ 39668 h 555689"/>
              <a:gd name="connsiteX5" fmla="*/ 641595 w 678704"/>
              <a:gd name="connsiteY5" fmla="*/ 411538 h 555689"/>
              <a:gd name="connsiteX6" fmla="*/ 537226 w 678704"/>
              <a:gd name="connsiteY6" fmla="*/ 524896 h 55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04" h="555689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2" grpId="0"/>
      <p:bldP spid="46" grpId="0"/>
      <p:bldP spid="50" grpId="0" animBg="1"/>
      <p:bldP spid="5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655" y="666656"/>
            <a:ext cx="3076748" cy="536484"/>
            <a:chOff x="2684957" y="2225693"/>
            <a:chExt cx="3076748" cy="536484"/>
          </a:xfrm>
        </p:grpSpPr>
        <p:sp>
          <p:nvSpPr>
            <p:cNvPr id="47" name="矩形: 圆角 46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51155" y="2240207"/>
              <a:ext cx="25443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Aft>
                  <a:spcPts val="11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核心问题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4367" y="1549102"/>
            <a:ext cx="10383093" cy="4097318"/>
            <a:chOff x="1533319" y="1971776"/>
            <a:chExt cx="6810770" cy="3484144"/>
          </a:xfrm>
        </p:grpSpPr>
        <p:grpSp>
          <p:nvGrpSpPr>
            <p:cNvPr id="23" name="组合 22"/>
            <p:cNvGrpSpPr/>
            <p:nvPr/>
          </p:nvGrpSpPr>
          <p:grpSpPr>
            <a:xfrm>
              <a:off x="1533319" y="2555738"/>
              <a:ext cx="1928701" cy="2900182"/>
              <a:chOff x="707819" y="2555738"/>
              <a:chExt cx="1928701" cy="2900182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774697" y="4191000"/>
                <a:ext cx="0" cy="1264920"/>
              </a:xfrm>
              <a:prstGeom prst="line">
                <a:avLst/>
              </a:prstGeom>
              <a:ln w="15875" cap="flat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734197" y="2876480"/>
                <a:ext cx="1804395" cy="36448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如何存储棋盘</a:t>
                </a:r>
                <a:r>
                  <a:rPr lang="en-US" altLang="zh-CN" sz="1600" b="1" dirty="0">
                    <a:cs typeface="+mn-ea"/>
                    <a:sym typeface="+mn-lt"/>
                  </a:rPr>
                  <a:t>.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707819" y="2555738"/>
                <a:ext cx="612668" cy="39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01.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89635" y="3206270"/>
                <a:ext cx="1746885" cy="20866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约定通过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int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型数组的方式存储棋盘。当需要显示棋盘时，将棋盘以行遍历依次对应值存入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$a0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寄存器中并调用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ecall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转存到输出逻辑中。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822700" y="1971776"/>
              <a:ext cx="1970323" cy="3484144"/>
              <a:chOff x="2997200" y="1971776"/>
              <a:chExt cx="1970323" cy="3484144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3111497" y="2702506"/>
                <a:ext cx="0" cy="2753414"/>
              </a:xfrm>
              <a:prstGeom prst="line">
                <a:avLst/>
              </a:prstGeom>
              <a:ln w="15875" cap="flat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3111328" y="2363254"/>
                <a:ext cx="1719840" cy="49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如何将</a:t>
                </a:r>
                <a:r>
                  <a:rPr lang="en-US" altLang="zh-CN" sz="1600" b="1" dirty="0">
                    <a:cs typeface="+mn-ea"/>
                    <a:sym typeface="+mn-lt"/>
                  </a:rPr>
                  <a:t>int</a:t>
                </a:r>
                <a:r>
                  <a:rPr lang="zh-CN" altLang="en-US" sz="1600" b="1" dirty="0">
                    <a:cs typeface="+mn-ea"/>
                    <a:sym typeface="+mn-lt"/>
                  </a:rPr>
                  <a:t>型棋盘数组转化为</a:t>
                </a:r>
                <a:r>
                  <a:rPr lang="en-US" altLang="zh-CN" sz="1600" b="1" dirty="0">
                    <a:cs typeface="+mn-ea"/>
                    <a:sym typeface="+mn-lt"/>
                  </a:rPr>
                  <a:t>LED</a:t>
                </a:r>
                <a:r>
                  <a:rPr lang="zh-CN" altLang="en-US" sz="1600" b="1" dirty="0">
                    <a:cs typeface="+mn-ea"/>
                    <a:sym typeface="+mn-lt"/>
                  </a:rPr>
                  <a:t>阵列输入</a:t>
                </a:r>
                <a:r>
                  <a:rPr lang="en-US" altLang="zh-CN" sz="1600" b="1" dirty="0">
                    <a:cs typeface="+mn-ea"/>
                    <a:sym typeface="+mn-lt"/>
                  </a:rPr>
                  <a:t>.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97200" y="1971776"/>
                <a:ext cx="612668" cy="39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02.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220825" y="2859740"/>
                <a:ext cx="1746698" cy="1961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通过设计输出逻辑模块实现：</a:t>
                </a:r>
                <a:endParaRPr lang="zh-CN" altLang="en-US" sz="120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根据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LED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阵列以行为输入的特点，划分显示屏每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10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行对应棋盘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1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行，通过编码棋盘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1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行的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27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种可能情况，设计每种情况下</a:t>
                </a:r>
                <a:r>
                  <a:rPr lang="en-US" altLang="zh-CN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LED</a:t>
                </a:r>
                <a:r>
                  <a:rPr lang="zh-CN" altLang="en-US" sz="120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阵列每行的输入，并以存储器阵列存储，而后将棋盘情况编码与存储器对应情况的存储地址对应即可。</a:t>
                </a:r>
                <a:endParaRPr lang="zh-CN" altLang="en-US" sz="120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360854" y="2698270"/>
              <a:ext cx="1983235" cy="2749012"/>
              <a:chOff x="5535354" y="2698270"/>
              <a:chExt cx="1983235" cy="2749012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5649651" y="3429000"/>
                <a:ext cx="0" cy="2018282"/>
              </a:xfrm>
              <a:prstGeom prst="line">
                <a:avLst/>
              </a:prstGeom>
              <a:ln w="15875" cap="flat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5535354" y="3060415"/>
                <a:ext cx="1502334" cy="28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cs typeface="+mn-ea"/>
                    <a:sym typeface="+mn-lt"/>
                  </a:rPr>
                  <a:t>如何显示棋盘</a:t>
                </a:r>
                <a:r>
                  <a:rPr lang="en-US" altLang="zh-CN" sz="1600" b="1" dirty="0">
                    <a:cs typeface="+mn-ea"/>
                    <a:sym typeface="+mn-lt"/>
                  </a:rPr>
                  <a:t>.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535354" y="2698270"/>
                <a:ext cx="612668" cy="39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03.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71891" y="3459341"/>
                <a:ext cx="1746698" cy="78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将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ecall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输出的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int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型棋盘输入到输出逻辑中，由输出逻辑完成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int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型棋盘数组向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LED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阵列输入的转换。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2" name="直接连接符 21"/>
          <p:cNvCxnSpPr/>
          <p:nvPr/>
        </p:nvCxnSpPr>
        <p:spPr>
          <a:xfrm flipH="1">
            <a:off x="0" y="5637782"/>
            <a:ext cx="12192000" cy="0"/>
          </a:xfrm>
          <a:prstGeom prst="line">
            <a:avLst/>
          </a:prstGeom>
          <a:ln w="15875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SMARTDIAGRAM" val="#537774;"/>
</p:tagLst>
</file>

<file path=ppt/tags/tag10.xml><?xml version="1.0" encoding="utf-8"?>
<p:tagLst xmlns:p="http://schemas.openxmlformats.org/presentationml/2006/main">
  <p:tag name="PA" val="v5.1.2"/>
</p:tagLst>
</file>

<file path=ppt/tags/tag11.xml><?xml version="1.0" encoding="utf-8"?>
<p:tagLst xmlns:p="http://schemas.openxmlformats.org/presentationml/2006/main">
  <p:tag name="KSO_WPP_MARK_KEY" val="34fd5c3a-cd53-4a6b-8f8d-9b45484c124e"/>
  <p:tag name="COMMONDATA" val="eyJoZGlkIjoiYzFlYzU0ZWY2OTk0M2IwOGI2OGY0MWEzNDNiOWM4ODYifQ=="/>
</p:tagLst>
</file>

<file path=ppt/tags/tag2.xml><?xml version="1.0" encoding="utf-8"?>
<p:tagLst xmlns:p="http://schemas.openxmlformats.org/presentationml/2006/main">
  <p:tag name="PA" val="v5.1.2"/>
</p:tagLst>
</file>

<file path=ppt/tags/tag3.xml><?xml version="1.0" encoding="utf-8"?>
<p:tagLst xmlns:p="http://schemas.openxmlformats.org/presentationml/2006/main">
  <p:tag name="ISLIDE.DIAGRAM" val="#532405;#532412;#532416;#516137;"/>
</p:tagLst>
</file>

<file path=ppt/tags/tag4.xml><?xml version="1.0" encoding="utf-8"?>
<p:tagLst xmlns:p="http://schemas.openxmlformats.org/presentationml/2006/main">
  <p:tag name="ISLIDE.DIAGRAM" val="#537755;#537801;#537806;#532206;#516134;"/>
</p:tagLst>
</file>

<file path=ppt/tags/tag5.xml><?xml version="1.0" encoding="utf-8"?>
<p:tagLst xmlns:p="http://schemas.openxmlformats.org/presentationml/2006/main">
  <p:tag name="PA" val="v5.1.2"/>
</p:tagLst>
</file>

<file path=ppt/tags/tag6.xml><?xml version="1.0" encoding="utf-8"?>
<p:tagLst xmlns:p="http://schemas.openxmlformats.org/presentationml/2006/main">
  <p:tag name="ISLIDE.DIAGRAM" val="#520732;#516138;"/>
</p:tagLst>
</file>

<file path=ppt/tags/tag7.xml><?xml version="1.0" encoding="utf-8"?>
<p:tagLst xmlns:p="http://schemas.openxmlformats.org/presentationml/2006/main">
  <p:tag name="ISLIDE.DIAGRAM" val="#516196;"/>
</p:tagLst>
</file>

<file path=ppt/tags/tag8.xml><?xml version="1.0" encoding="utf-8"?>
<p:tagLst xmlns:p="http://schemas.openxmlformats.org/presentationml/2006/main">
  <p:tag name="ISLIDE.DIAGRAM" val="#516177;#516193;"/>
</p:tagLst>
</file>

<file path=ppt/tags/tag9.xml><?xml version="1.0" encoding="utf-8"?>
<p:tagLst xmlns:p="http://schemas.openxmlformats.org/presentationml/2006/main">
  <p:tag name="ISLIDE.DIAGRAM" val="#516154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7D7B"/>
      </a:accent1>
      <a:accent2>
        <a:srgbClr val="C6927B"/>
      </a:accent2>
      <a:accent3>
        <a:srgbClr val="D8A478"/>
      </a:accent3>
      <a:accent4>
        <a:srgbClr val="52797B"/>
      </a:accent4>
      <a:accent5>
        <a:srgbClr val="727B68"/>
      </a:accent5>
      <a:accent6>
        <a:srgbClr val="566363"/>
      </a:accent6>
      <a:hlink>
        <a:srgbClr val="0563C1"/>
      </a:hlink>
      <a:folHlink>
        <a:srgbClr val="954F72"/>
      </a:folHlink>
    </a:clrScheme>
    <a:fontScheme name="g3z0tlv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177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Vartija玖</cp:lastModifiedBy>
  <cp:revision>115</cp:revision>
  <dcterms:created xsi:type="dcterms:W3CDTF">2021-01-22T12:52:00Z</dcterms:created>
  <dcterms:modified xsi:type="dcterms:W3CDTF">2022-10-27T01:24:08Z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012E7D82DA77428BAE44D01162811325</vt:lpwstr>
  </property>
  <property fmtid="{D5CDD505-2E9C-101B-9397-08002B2CF9AE}" pid="3" name="KSOProductBuildVer">
    <vt:lpwstr>2052-11.1.0.12598</vt:lpwstr>
  </property>
</Properties>
</file>