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ixie One" charset="1" panose="02000503080000020004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1711444"/>
            <a:ext cx="7697658" cy="7546856"/>
            <a:chOff x="0" y="0"/>
            <a:chExt cx="2027367" cy="19876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7367" cy="1987649"/>
            </a:xfrm>
            <a:custGeom>
              <a:avLst/>
              <a:gdLst/>
              <a:ahLst/>
              <a:cxnLst/>
              <a:rect r="r" b="b" t="t" l="l"/>
              <a:pathLst>
                <a:path h="1987649" w="2027367">
                  <a:moveTo>
                    <a:pt x="0" y="0"/>
                  </a:moveTo>
                  <a:lnTo>
                    <a:pt x="2027367" y="0"/>
                  </a:lnTo>
                  <a:lnTo>
                    <a:pt x="2027367" y="1987649"/>
                  </a:lnTo>
                  <a:lnTo>
                    <a:pt x="0" y="19876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027367" cy="203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726358" y="3235664"/>
            <a:ext cx="9125402" cy="4748171"/>
          </a:xfrm>
          <a:custGeom>
            <a:avLst/>
            <a:gdLst/>
            <a:ahLst/>
            <a:cxnLst/>
            <a:rect r="r" b="b" t="t" l="l"/>
            <a:pathLst>
              <a:path h="4748171" w="9125402">
                <a:moveTo>
                  <a:pt x="0" y="0"/>
                </a:moveTo>
                <a:lnTo>
                  <a:pt x="9125402" y="0"/>
                </a:lnTo>
                <a:lnTo>
                  <a:pt x="9125402" y="4748171"/>
                </a:lnTo>
                <a:lnTo>
                  <a:pt x="0" y="4748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00" r="0" b="-120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74902" y="4979386"/>
            <a:ext cx="7005254" cy="406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0"/>
              </a:lnSpc>
            </a:pPr>
            <a:r>
              <a:rPr lang="en-US" sz="89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Login Page Background Optimizer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4983" y="2042941"/>
            <a:ext cx="7005254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0"/>
              </a:lnSpc>
            </a:pPr>
            <a:r>
              <a:rPr lang="en-US" sz="89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Introducing                the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2177609"/>
            <a:ext cx="12333139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Information (Team Lead)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0465" y="3778149"/>
            <a:ext cx="1687302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Email: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muneebahmad2005p@gmail.com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https://github.com/Muneeb-Ahmad-404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Linkedin: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https://www.linkedin.com/in/muneeb-ahmad-6b36712b9/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1230" y="1518911"/>
            <a:ext cx="16873027" cy="8340343"/>
            <a:chOff x="0" y="0"/>
            <a:chExt cx="4443925" cy="219663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469752" y="4825495"/>
            <a:ext cx="12333139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END (For Now)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2469752" y="1418797"/>
            <a:ext cx="13575403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Title:   Login Page Customizer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70042" y="2664777"/>
            <a:ext cx="13575403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Hackathon: Word Sprint 3.0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992246" y="5063281"/>
            <a:ext cx="2404533" cy="69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Members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706554" y="5053756"/>
            <a:ext cx="3318933" cy="69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Contribution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333522" y="6324216"/>
            <a:ext cx="6285397" cy="210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Muneeb Ahmad (Team Lead)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Hassan Raza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Minhal Manjee</a:t>
            </a:r>
          </a:p>
          <a:p>
            <a:pPr algn="ctr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Muhammad Umer Shaheen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531645" y="6324216"/>
            <a:ext cx="10576455" cy="204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Developed: Plugin, Slides, Repository, Video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contributions made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63727" y="3929806"/>
            <a:ext cx="16873027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Team: Scorching Mustangs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2177609"/>
            <a:ext cx="8151288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21230" y="3485992"/>
            <a:ext cx="16873027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4# CUSTOM LOGIN PAGE CUSTOMIZER.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1# Add Gradients Background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2# Add Tooltips/ Help to Form Fields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link: </a:t>
            </a:r>
            <a:r>
              <a:rPr lang="en-US" sz="3399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https://docs.google.com/document/d/1deYz6BhW-e01nVrmGfbHw9EstWH7x9-Rsi79XtRGAec/edit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88456" y="1458719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1798203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the Plugin: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95376" y="3461012"/>
            <a:ext cx="15054821" cy="354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4"/>
              </a:lnSpc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Functionalities Provided: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Changing the background of the login page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Gradient option provided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Live Preview provided to save users time to go and look for changes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82175" y="8148415"/>
            <a:ext cx="15058759" cy="110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31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Repository:</a:t>
            </a:r>
            <a:r>
              <a:rPr lang="en-US" sz="3178">
                <a:solidFill>
                  <a:srgbClr val="0075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https://github.com/Muneeb-Ahmad-404/Login-page-gradient-changer</a:t>
            </a:r>
            <a:r>
              <a:rPr lang="en-US" sz="31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6498" y="363458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8456" y="1439578"/>
            <a:ext cx="16873027" cy="8340343"/>
            <a:chOff x="0" y="0"/>
            <a:chExt cx="4443925" cy="21966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39386" y="1606109"/>
            <a:ext cx="15609229" cy="8072898"/>
          </a:xfrm>
          <a:custGeom>
            <a:avLst/>
            <a:gdLst/>
            <a:ahLst/>
            <a:cxnLst/>
            <a:rect r="r" b="b" t="t" l="l"/>
            <a:pathLst>
              <a:path h="8072898" w="15609229">
                <a:moveTo>
                  <a:pt x="0" y="0"/>
                </a:moveTo>
                <a:lnTo>
                  <a:pt x="15609228" y="0"/>
                </a:lnTo>
                <a:lnTo>
                  <a:pt x="15609228" y="8072898"/>
                </a:lnTo>
                <a:lnTo>
                  <a:pt x="0" y="8072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1023407" y="386522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Highlights of the Plugin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2734981" y="3288695"/>
            <a:ext cx="1387514" cy="44302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4455566" y="5652789"/>
            <a:ext cx="1041494" cy="16359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4894476" y="7373802"/>
            <a:ext cx="6510867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Press the button to see changes in the live preview and the login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45185" y="7877078"/>
            <a:ext cx="3793067" cy="2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 the Plugin menu (after installation)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2739984" y="2547138"/>
            <a:ext cx="13437946" cy="6991412"/>
          </a:xfrm>
          <a:custGeom>
            <a:avLst/>
            <a:gdLst/>
            <a:ahLst/>
            <a:cxnLst/>
            <a:rect r="r" b="b" t="t" l="l"/>
            <a:pathLst>
              <a:path h="6991412" w="13437946">
                <a:moveTo>
                  <a:pt x="0" y="0"/>
                </a:moveTo>
                <a:lnTo>
                  <a:pt x="13437946" y="0"/>
                </a:lnTo>
                <a:lnTo>
                  <a:pt x="13437946" y="6991412"/>
                </a:lnTo>
                <a:lnTo>
                  <a:pt x="0" y="6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80841" y="1683551"/>
            <a:ext cx="19642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30952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88456" y="1439578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1798203"/>
            <a:ext cx="1092580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Outcomes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16590" y="2882459"/>
            <a:ext cx="15054821" cy="497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Word Press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PHP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CSS basics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JavaScript basics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Github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Prompt Engineering</a:t>
            </a:r>
          </a:p>
          <a:p>
            <a:pPr algn="l" marL="870404" indent="-435202" lvl="1">
              <a:lnSpc>
                <a:spcPts val="5644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Managment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96362" y="2177609"/>
            <a:ext cx="46566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Insights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25974" y="3505134"/>
            <a:ext cx="1568991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Following areas would be worked on in future: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Tooltips section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more gradient options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Making preview better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a default button to go to default settings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Allowing multiple setting choices to be choosed from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other features would be worked on near future.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7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7930" y="9059250"/>
            <a:ext cx="1081370" cy="398100"/>
            <a:chOff x="0" y="0"/>
            <a:chExt cx="1441826" cy="5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911027" y="0"/>
              <a:ext cx="530800" cy="530800"/>
              <a:chOff x="0" y="0"/>
              <a:chExt cx="104849" cy="104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30800" cy="530800"/>
              <a:chOff x="0" y="0"/>
              <a:chExt cx="104849" cy="1048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4849" cy="104849"/>
              </a:xfrm>
              <a:custGeom>
                <a:avLst/>
                <a:gdLst/>
                <a:ahLst/>
                <a:cxnLst/>
                <a:rect r="r" b="b" t="t" l="l"/>
                <a:pathLst>
                  <a:path h="104849" w="104849">
                    <a:moveTo>
                      <a:pt x="52425" y="0"/>
                    </a:moveTo>
                    <a:lnTo>
                      <a:pt x="52425" y="0"/>
                    </a:lnTo>
                    <a:cubicBezTo>
                      <a:pt x="66329" y="0"/>
                      <a:pt x="79663" y="5523"/>
                      <a:pt x="89495" y="15355"/>
                    </a:cubicBezTo>
                    <a:cubicBezTo>
                      <a:pt x="99326" y="25186"/>
                      <a:pt x="104849" y="38521"/>
                      <a:pt x="104849" y="52425"/>
                    </a:cubicBezTo>
                    <a:lnTo>
                      <a:pt x="104849" y="52425"/>
                    </a:lnTo>
                    <a:cubicBezTo>
                      <a:pt x="104849" y="81378"/>
                      <a:pt x="81378" y="104849"/>
                      <a:pt x="52425" y="104849"/>
                    </a:cubicBezTo>
                    <a:lnTo>
                      <a:pt x="52425" y="104849"/>
                    </a:lnTo>
                    <a:cubicBezTo>
                      <a:pt x="23471" y="104849"/>
                      <a:pt x="0" y="81378"/>
                      <a:pt x="0" y="52425"/>
                    </a:cubicBezTo>
                    <a:lnTo>
                      <a:pt x="0" y="52425"/>
                    </a:lnTo>
                    <a:cubicBezTo>
                      <a:pt x="0" y="23471"/>
                      <a:pt x="23471" y="0"/>
                      <a:pt x="52425" y="0"/>
                    </a:cubicBezTo>
                    <a:close/>
                  </a:path>
                </a:pathLst>
              </a:custGeom>
              <a:solidFill>
                <a:srgbClr val="7A5EA8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4849" cy="1524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80047" y="93568"/>
              <a:ext cx="392759" cy="343664"/>
              <a:chOff x="0" y="0"/>
              <a:chExt cx="812800" cy="7112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335035">
              <a:off x="69020" y="93568"/>
              <a:ext cx="392759" cy="343664"/>
              <a:chOff x="0" y="0"/>
              <a:chExt cx="812800" cy="7112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469752" y="4015531"/>
            <a:ext cx="44334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46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1645" y="4015531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46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1645" y="6362316"/>
            <a:ext cx="123928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4F63"/>
                </a:solidFill>
                <a:latin typeface="Nixie One"/>
                <a:ea typeface="Nixie One"/>
                <a:cs typeface="Nixie One"/>
                <a:sym typeface="Nixie One"/>
              </a:rPr>
              <a:t>[04]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0932" y="4015531"/>
            <a:ext cx="525455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Market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52" y="6362316"/>
            <a:ext cx="368185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Challenges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0932" y="6362316"/>
            <a:ext cx="607073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Solution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975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975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0932" y="72767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70932" y="4927216"/>
            <a:ext cx="330607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Elaborate on what you want to discuss.</a:t>
            </a:r>
            <a:r>
              <a:rPr lang="en-US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0465" y="1596584"/>
            <a:ext cx="10951385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80"/>
              </a:lnSpc>
              <a:spcBef>
                <a:spcPct val="0"/>
              </a:spcBef>
            </a:pPr>
            <a:r>
              <a:rPr lang="en-US" sz="8900" strike="noStrike" u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Table Of Contents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3727" y="570629"/>
            <a:ext cx="3769370" cy="8719282"/>
            <a:chOff x="0" y="0"/>
            <a:chExt cx="992756" cy="22964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512095" y="570629"/>
            <a:ext cx="3769370" cy="8719282"/>
            <a:chOff x="0" y="0"/>
            <a:chExt cx="992756" cy="22964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92756" cy="2296437"/>
            </a:xfrm>
            <a:custGeom>
              <a:avLst/>
              <a:gdLst/>
              <a:ahLst/>
              <a:cxnLst/>
              <a:rect r="r" b="b" t="t" l="l"/>
              <a:pathLst>
                <a:path h="2296437" w="992756">
                  <a:moveTo>
                    <a:pt x="28755" y="0"/>
                  </a:moveTo>
                  <a:lnTo>
                    <a:pt x="964001" y="0"/>
                  </a:lnTo>
                  <a:cubicBezTo>
                    <a:pt x="971627" y="0"/>
                    <a:pt x="978941" y="3029"/>
                    <a:pt x="984334" y="8422"/>
                  </a:cubicBezTo>
                  <a:cubicBezTo>
                    <a:pt x="989726" y="13815"/>
                    <a:pt x="992756" y="21128"/>
                    <a:pt x="992756" y="28755"/>
                  </a:cubicBezTo>
                  <a:lnTo>
                    <a:pt x="992756" y="2267682"/>
                  </a:lnTo>
                  <a:cubicBezTo>
                    <a:pt x="992756" y="2275308"/>
                    <a:pt x="989726" y="2282622"/>
                    <a:pt x="984334" y="2288015"/>
                  </a:cubicBezTo>
                  <a:cubicBezTo>
                    <a:pt x="978941" y="2293407"/>
                    <a:pt x="971627" y="2296437"/>
                    <a:pt x="964001" y="2296437"/>
                  </a:cubicBezTo>
                  <a:lnTo>
                    <a:pt x="28755" y="2296437"/>
                  </a:lnTo>
                  <a:cubicBezTo>
                    <a:pt x="21128" y="2296437"/>
                    <a:pt x="13815" y="2293407"/>
                    <a:pt x="8422" y="2288015"/>
                  </a:cubicBezTo>
                  <a:cubicBezTo>
                    <a:pt x="3029" y="2282622"/>
                    <a:pt x="0" y="2275308"/>
                    <a:pt x="0" y="2267682"/>
                  </a:cubicBezTo>
                  <a:lnTo>
                    <a:pt x="0" y="28755"/>
                  </a:lnTo>
                  <a:cubicBezTo>
                    <a:pt x="0" y="21128"/>
                    <a:pt x="3029" y="13815"/>
                    <a:pt x="8422" y="8422"/>
                  </a:cubicBezTo>
                  <a:cubicBezTo>
                    <a:pt x="13815" y="3029"/>
                    <a:pt x="21128" y="0"/>
                    <a:pt x="28755" y="0"/>
                  </a:cubicBez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992756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3727" y="1250109"/>
            <a:ext cx="17188033" cy="8719282"/>
            <a:chOff x="0" y="0"/>
            <a:chExt cx="4526889" cy="2296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526890" cy="2296437"/>
            </a:xfrm>
            <a:custGeom>
              <a:avLst/>
              <a:gdLst/>
              <a:ahLst/>
              <a:cxnLst/>
              <a:rect r="r" b="b" t="t" l="l"/>
              <a:pathLst>
                <a:path h="2296437" w="4526890">
                  <a:moveTo>
                    <a:pt x="0" y="0"/>
                  </a:moveTo>
                  <a:lnTo>
                    <a:pt x="4526890" y="0"/>
                  </a:lnTo>
                  <a:lnTo>
                    <a:pt x="4526890" y="2296437"/>
                  </a:lnTo>
                  <a:lnTo>
                    <a:pt x="0" y="2296437"/>
                  </a:lnTo>
                  <a:close/>
                </a:path>
              </a:pathLst>
            </a:custGeom>
            <a:solidFill>
              <a:srgbClr val="001839"/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526889" cy="2344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30952" y="668563"/>
            <a:ext cx="366404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Scorching Mustang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7610" y="668563"/>
            <a:ext cx="221083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4"/>
              </a:lnSpc>
            </a:pPr>
            <a:r>
              <a:rPr lang="en-US" sz="2953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2024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21230" y="1439578"/>
            <a:ext cx="16873027" cy="8340343"/>
            <a:chOff x="0" y="0"/>
            <a:chExt cx="4443925" cy="219663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43925" cy="2196634"/>
            </a:xfrm>
            <a:custGeom>
              <a:avLst/>
              <a:gdLst/>
              <a:ahLst/>
              <a:cxnLst/>
              <a:rect r="r" b="b" t="t" l="l"/>
              <a:pathLst>
                <a:path h="2196634" w="4443925">
                  <a:moveTo>
                    <a:pt x="0" y="0"/>
                  </a:moveTo>
                  <a:lnTo>
                    <a:pt x="4443925" y="0"/>
                  </a:lnTo>
                  <a:lnTo>
                    <a:pt x="4443925" y="2196634"/>
                  </a:lnTo>
                  <a:lnTo>
                    <a:pt x="0" y="21966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43925" cy="224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96362" y="2177609"/>
            <a:ext cx="465666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Insights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25974" y="3505134"/>
            <a:ext cx="1568991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Following areas would be worked on in future: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Tooltips section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more gradient options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Making preview better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a default button to go to default settings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Allowing multiple setting choices to be choosed from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other features would be worked on near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DAGKV4nJJ8k</dc:identifier>
  <dcterms:modified xsi:type="dcterms:W3CDTF">2011-08-01T06:04:30Z</dcterms:modified>
  <cp:revision>1</cp:revision>
  <dc:title>Copy of New Operating System Design Pitch Deck</dc:title>
</cp:coreProperties>
</file>