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Nixie One" charset="1" panose="02000503080000020004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1711444"/>
            <a:ext cx="7697658" cy="7546856"/>
            <a:chOff x="0" y="0"/>
            <a:chExt cx="2027367" cy="19876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27367" cy="1987649"/>
            </a:xfrm>
            <a:custGeom>
              <a:avLst/>
              <a:gdLst/>
              <a:ahLst/>
              <a:cxnLst/>
              <a:rect r="r" b="b" t="t" l="l"/>
              <a:pathLst>
                <a:path h="1987649" w="2027367">
                  <a:moveTo>
                    <a:pt x="0" y="0"/>
                  </a:moveTo>
                  <a:lnTo>
                    <a:pt x="2027367" y="0"/>
                  </a:lnTo>
                  <a:lnTo>
                    <a:pt x="2027367" y="1987649"/>
                  </a:lnTo>
                  <a:lnTo>
                    <a:pt x="0" y="19876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027367" cy="2035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726358" y="3235664"/>
            <a:ext cx="9125402" cy="4748171"/>
          </a:xfrm>
          <a:custGeom>
            <a:avLst/>
            <a:gdLst/>
            <a:ahLst/>
            <a:cxnLst/>
            <a:rect r="r" b="b" t="t" l="l"/>
            <a:pathLst>
              <a:path h="4748171" w="9125402">
                <a:moveTo>
                  <a:pt x="0" y="0"/>
                </a:moveTo>
                <a:lnTo>
                  <a:pt x="9125402" y="0"/>
                </a:lnTo>
                <a:lnTo>
                  <a:pt x="9125402" y="4748171"/>
                </a:lnTo>
                <a:lnTo>
                  <a:pt x="0" y="4748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00" r="0" b="-120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74902" y="4979386"/>
            <a:ext cx="7005254" cy="406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80"/>
              </a:lnSpc>
            </a:pPr>
            <a:r>
              <a:rPr lang="en-US" sz="89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Login Page Background Optimizer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4983" y="2042941"/>
            <a:ext cx="7005254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80"/>
              </a:lnSpc>
            </a:pPr>
            <a:r>
              <a:rPr lang="en-US" sz="89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Introducing                the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21230" y="1458719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2177609"/>
            <a:ext cx="12333139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Information (Team Lead)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30465" y="3778149"/>
            <a:ext cx="1687302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Email: </a:t>
            </a:r>
            <a:r>
              <a:rPr lang="en-US" sz="3399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muneebahmad2005p@gmail.com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Github: </a:t>
            </a:r>
            <a:r>
              <a:rPr lang="en-US" sz="3399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https://github.com/Muneeb-Ahmad-404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Linkedin: </a:t>
            </a:r>
            <a:r>
              <a:rPr lang="en-US" sz="3399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https://www.linkedin.com/in/muneeb-ahmad-6b36712b9/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21230" y="1518911"/>
            <a:ext cx="16873027" cy="8340343"/>
            <a:chOff x="0" y="0"/>
            <a:chExt cx="4443925" cy="219663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469752" y="4825495"/>
            <a:ext cx="12333139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END (For Now)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21230" y="1458719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2469752" y="1418797"/>
            <a:ext cx="13575403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Title:   Login Page Customizer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470042" y="2664777"/>
            <a:ext cx="13575403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Hackathon: Word Sprint 3.0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992246" y="5063281"/>
            <a:ext cx="2404533" cy="69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Members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706554" y="5053756"/>
            <a:ext cx="3318933" cy="69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Contribution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333522" y="6324216"/>
            <a:ext cx="6285397" cy="210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0"/>
              </a:lnSpc>
            </a:pPr>
            <a:r>
              <a:rPr lang="en-US" sz="29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Muneeb Ahmad (Team Lead)</a:t>
            </a:r>
          </a:p>
          <a:p>
            <a:pPr algn="ctr">
              <a:lnSpc>
                <a:spcPts val="4190"/>
              </a:lnSpc>
            </a:pPr>
            <a:r>
              <a:rPr lang="en-US" sz="29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Muhammad Hassan Raza</a:t>
            </a:r>
          </a:p>
          <a:p>
            <a:pPr algn="ctr">
              <a:lnSpc>
                <a:spcPts val="4190"/>
              </a:lnSpc>
            </a:pPr>
            <a:r>
              <a:rPr lang="en-US" sz="29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Muhammad Minhal Manjee</a:t>
            </a:r>
          </a:p>
          <a:p>
            <a:pPr algn="ctr">
              <a:lnSpc>
                <a:spcPts val="4190"/>
              </a:lnSpc>
            </a:pPr>
            <a:r>
              <a:rPr lang="en-US" sz="29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Muhammad Umer Shaheen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531645" y="6324216"/>
            <a:ext cx="10576455" cy="204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Developed: Plugin, Slides, Repository, Video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 contributions made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 contributions made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 contributions made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63727" y="3929806"/>
            <a:ext cx="16873027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Team: Scorching Mustangs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21230" y="1458719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2177609"/>
            <a:ext cx="8151288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21230" y="3485992"/>
            <a:ext cx="16873027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4# CUSTOM LOGIN PAGE CUSTOMIZER.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1# Add Gradients Background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2# Add Tooltips/ Help to Form Fields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link: </a:t>
            </a:r>
            <a:r>
              <a:rPr lang="en-US" sz="3399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https://docs.google.com/document/d/1deYz6BhW-e01nVrmGfbHw9EstWH7x9-Rsi79XtRGAec/edit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30952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88456" y="1458719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1798203"/>
            <a:ext cx="1092580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the Plugin: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95376" y="3461012"/>
            <a:ext cx="15054821" cy="354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4"/>
              </a:lnSpc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Functionalities Provided: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Changing the background of the login page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Gradient option provided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Live Preview provided to save users time to go and look for changes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82175" y="8148415"/>
            <a:ext cx="15058759" cy="110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0"/>
              </a:lnSpc>
            </a:pPr>
            <a:r>
              <a:rPr lang="en-US" sz="31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Repository:</a:t>
            </a:r>
            <a:r>
              <a:rPr lang="en-US" sz="3178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https://github.com/Muneeb-Ahmad-404/Login-page-gradient-changer</a:t>
            </a:r>
            <a:r>
              <a:rPr lang="en-US" sz="31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6498" y="363458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30952" y="1250109"/>
            <a:ext cx="17188033" cy="8719282"/>
            <a:chOff x="0" y="0"/>
            <a:chExt cx="4526889" cy="22964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88456" y="1439578"/>
            <a:ext cx="16873027" cy="8340343"/>
            <a:chOff x="0" y="0"/>
            <a:chExt cx="4443925" cy="21966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39386" y="1606109"/>
            <a:ext cx="15609229" cy="8072898"/>
          </a:xfrm>
          <a:custGeom>
            <a:avLst/>
            <a:gdLst/>
            <a:ahLst/>
            <a:cxnLst/>
            <a:rect r="r" b="b" t="t" l="l"/>
            <a:pathLst>
              <a:path h="8072898" w="15609229">
                <a:moveTo>
                  <a:pt x="0" y="0"/>
                </a:moveTo>
                <a:lnTo>
                  <a:pt x="15609228" y="0"/>
                </a:lnTo>
                <a:lnTo>
                  <a:pt x="15609228" y="8072898"/>
                </a:lnTo>
                <a:lnTo>
                  <a:pt x="0" y="8072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1023407" y="386522"/>
            <a:ext cx="1092580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Highlights of the Plugin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2734981" y="3288695"/>
            <a:ext cx="1387514" cy="44302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4455566" y="5652789"/>
            <a:ext cx="1041494" cy="16359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4894476" y="7373802"/>
            <a:ext cx="6510867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Press the button to see changes in the live preview and the login 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45185" y="7877078"/>
            <a:ext cx="3793067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 the Plugin menu (after installation)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821230" y="1439578"/>
            <a:ext cx="16873027" cy="8340343"/>
            <a:chOff x="0" y="0"/>
            <a:chExt cx="4443925" cy="219663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2739984" y="2547138"/>
            <a:ext cx="13437946" cy="6991412"/>
          </a:xfrm>
          <a:custGeom>
            <a:avLst/>
            <a:gdLst/>
            <a:ahLst/>
            <a:cxnLst/>
            <a:rect r="r" b="b" t="t" l="l"/>
            <a:pathLst>
              <a:path h="6991412" w="13437946">
                <a:moveTo>
                  <a:pt x="0" y="0"/>
                </a:moveTo>
                <a:lnTo>
                  <a:pt x="13437946" y="0"/>
                </a:lnTo>
                <a:lnTo>
                  <a:pt x="13437946" y="6991412"/>
                </a:lnTo>
                <a:lnTo>
                  <a:pt x="0" y="699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80841" y="1683551"/>
            <a:ext cx="1964267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30952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88456" y="1439578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1798203"/>
            <a:ext cx="1092580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Learning Outcomes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16590" y="2882459"/>
            <a:ext cx="15054821" cy="497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Word Press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PHP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CSS basics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JavaScript basics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Github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Prompt Engineering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Managment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21230" y="1439578"/>
            <a:ext cx="16873027" cy="8340343"/>
            <a:chOff x="0" y="0"/>
            <a:chExt cx="4443925" cy="219663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96362" y="2177609"/>
            <a:ext cx="4656667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Insights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25974" y="3505134"/>
            <a:ext cx="1568991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Following areas would be worked on in future: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Tooltips section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 more gradient options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Making preview better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 a default button to go to default settings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Allowing multiple setting choices to be choosed from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other features would be worked on near future.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7B5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21230" y="1439578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196362" y="2177609"/>
            <a:ext cx="4656667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Insights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25974" y="3505134"/>
            <a:ext cx="1568991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Following areas would be worked on in future: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Tooltips section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 more gradient options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Making preview better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 a default button to go to default settings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Allowing multiple setting choices to be choosed from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other features would be worked on near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DAGKV4nJJ8k</dc:identifier>
  <dcterms:modified xsi:type="dcterms:W3CDTF">2011-08-01T06:04:30Z</dcterms:modified>
  <cp:revision>1</cp:revision>
  <dc:title>Copy of New Operating System Design Pitch Deck</dc:title>
</cp:coreProperties>
</file>