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59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9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38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077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102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866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110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24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95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36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4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80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86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7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96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65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1B1A7-1D95-435D-A4EF-24DFAA36F23C}" type="datetimeFigureOut">
              <a:rPr lang="en-IN" smtClean="0"/>
              <a:t>02-05-2021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69E2BA-48C4-46FF-B023-E6F0CB1B63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68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2B7D95-458E-4C09-AAA4-B69FCECDF671}"/>
              </a:ext>
            </a:extLst>
          </p:cNvPr>
          <p:cNvSpPr txBox="1"/>
          <p:nvPr/>
        </p:nvSpPr>
        <p:spPr>
          <a:xfrm>
            <a:off x="3049480" y="451493"/>
            <a:ext cx="6098958" cy="5959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On 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HEART DISEASE PREDICTION USING 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TECHNIQUES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By: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Ms :Deokate Pritam Mohan       Roll No:308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	    	  Ms :Kalel Aishwarya Anil          Roll </a:t>
            </a:r>
            <a:r>
              <a:rPr lang="en-I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No:337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Ms :Pargave Savitra Bhimrao     Roll No:352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Ms :Bankar Ashwini Shivaji       Roll No:301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Guided By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 S.S.Nimbalkar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D1A-3382-4964-9C4A-7C5704EF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0107-0271-4146-8188-C02FD5DA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is the leading cause of death in the world over the past few years.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different symptoms are associated with heart disease, which makes it difficult to diagnose it quicker and better.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issue can be resolved by adopting machine learning techniques.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is the leading cause of death among all other disease, even cancers. </a:t>
            </a:r>
          </a:p>
        </p:txBody>
      </p:sp>
    </p:spTree>
    <p:extLst>
      <p:ext uri="{BB962C8B-B14F-4D97-AF65-F5344CB8AC3E}">
        <p14:creationId xmlns:p14="http://schemas.microsoft.com/office/powerpoint/2010/main" val="60468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CAE0-EB46-4EF2-B5AD-42B2D74D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D0132-296D-4046-A06D-465FEA68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lack of resources in the  medical field, the prediction of heart disease occasionally may be a problem.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suitable technology support in this regard can prove to be highly beneficial to the medical to the medical fraternity and patients.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learning techniques can be very well adapted to do the prediction of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296992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A5A6-CB7B-459D-8EEA-519C2D3B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05524-1FF1-43EE-B887-6B0B74A5D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449" y="1695636"/>
            <a:ext cx="3249846" cy="4346390"/>
          </a:xfrm>
        </p:spPr>
      </p:pic>
    </p:spTree>
    <p:extLst>
      <p:ext uri="{BB962C8B-B14F-4D97-AF65-F5344CB8AC3E}">
        <p14:creationId xmlns:p14="http://schemas.microsoft.com/office/powerpoint/2010/main" val="113380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582D-3B29-434E-A48B-D7579FCE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9D96-DF40-49B3-96C3-70956A80F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Learning(ML) is the scientific study of algorithms and statistical models that computer system use to perform a specific task without using explicit instruction, relying on patterns and inference instead. It is seen as a subset of artificial intelligence.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Model/Algorithm used are: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Neighbours 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68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C37F-6444-431B-8F0D-A96FF072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Neighbours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304A-F3E5-401B-9D5F-7DBFEC84C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for both classification and regression problems.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both cases, the input consists of the k closest training examples in the feature space.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depends on whether k-NN is used for classification or regression.</a:t>
            </a:r>
          </a:p>
        </p:txBody>
      </p:sp>
    </p:spTree>
    <p:extLst>
      <p:ext uri="{BB962C8B-B14F-4D97-AF65-F5344CB8AC3E}">
        <p14:creationId xmlns:p14="http://schemas.microsoft.com/office/powerpoint/2010/main" val="204626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7071FE7-3A7F-4A78-95A3-40A56FE28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003" y="1509204"/>
            <a:ext cx="7137646" cy="482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21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0D36-795D-4501-990A-C5AF5D8D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7771-A4E9-42BC-8486-B351EC88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	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analysis of the heart disease patient dataset with proper data processing.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8404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1130</TotalTime>
  <Words>321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INTRODUCTION</vt:lpstr>
      <vt:lpstr>OBJECTIVE</vt:lpstr>
      <vt:lpstr>METHODOLOGY</vt:lpstr>
      <vt:lpstr>Machine Learning</vt:lpstr>
      <vt:lpstr>K Neighbours Classifier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ASHWINI</dc:creator>
  <cp:lastModifiedBy>ASHWINI</cp:lastModifiedBy>
  <cp:revision>26</cp:revision>
  <dcterms:created xsi:type="dcterms:W3CDTF">2021-05-01T11:35:24Z</dcterms:created>
  <dcterms:modified xsi:type="dcterms:W3CDTF">2021-05-02T15:49:31Z</dcterms:modified>
</cp:coreProperties>
</file>