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0" r:id="rId2"/>
    <p:sldId id="282" r:id="rId3"/>
    <p:sldId id="283" r:id="rId4"/>
    <p:sldId id="284" r:id="rId5"/>
    <p:sldId id="278" r:id="rId6"/>
    <p:sldId id="28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ldId id="280"/>
            <p14:sldId id="282"/>
            <p14:sldId id="283"/>
            <p14:sldId id="284"/>
          </p14:sldIdLst>
        </p14:section>
        <p14:section name="contenu du diaporama" id="{7C415485-64F3-4240-AEC1-14455B505EAE}">
          <p14:sldIdLst>
            <p14:sldId id="278"/>
          </p14:sldIdLst>
        </p14:section>
        <p14:section name="merci : dernière diapo" id="{FD249092-554B-47FC-BF3F-1E9DB05FF9BC}">
          <p14:sldIdLst>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4" d="100"/>
          <a:sy n="74" d="100"/>
        </p:scale>
        <p:origin x="-210" y="-96"/>
      </p:cViewPr>
      <p:guideLst>
        <p:guide orient="horz" pos="2160"/>
        <p:guide pos="2880"/>
      </p:guideLst>
    </p:cSldViewPr>
  </p:slideViewPr>
  <p:notesTextViewPr>
    <p:cViewPr>
      <p:scale>
        <a:sx n="1" d="1"/>
        <a:sy n="1" d="1"/>
      </p:scale>
      <p:origin x="0" y="0"/>
    </p:cViewPr>
  </p:notesTextViewPr>
  <p:notesViewPr>
    <p:cSldViewPr showGuides="1">
      <p:cViewPr varScale="1">
        <p:scale>
          <a:sx n="84" d="100"/>
          <a:sy n="84" d="100"/>
        </p:scale>
        <p:origin x="-18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51DD-1573-4B8B-87DC-CA4975D4E5FB}" type="datetimeFigureOut">
              <a:rPr lang="fr-FR" smtClean="0"/>
              <a:t>13/05/2015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251" y="3049780"/>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777" y="1999864"/>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6" y="3049781"/>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9" descr="camera 7934-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930" y="548680"/>
            <a:ext cx="1299894" cy="102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81834"/>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099" y="4323001"/>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6296" y="3713209"/>
            <a:ext cx="1097756" cy="68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008586"/>
            <a:ext cx="1097756" cy="68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063498"/>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6296" y="2141260"/>
            <a:ext cx="1097756" cy="68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necteur droit 16"/>
          <p:cNvCxnSpPr/>
          <p:nvPr/>
        </p:nvCxnSpPr>
        <p:spPr>
          <a:xfrm>
            <a:off x="3276598" y="1060759"/>
            <a:ext cx="0" cy="3476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1683698" y="3264093"/>
            <a:ext cx="4896544" cy="23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flipH="1">
            <a:off x="1376462" y="3287647"/>
            <a:ext cx="307236" cy="1061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V="1">
            <a:off x="6580242" y="2564904"/>
            <a:ext cx="1160110" cy="69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6580242" y="3287647"/>
            <a:ext cx="1088102" cy="720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3306781" y="4537313"/>
            <a:ext cx="16666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flipV="1">
            <a:off x="4967113" y="3275871"/>
            <a:ext cx="6290" cy="1261442"/>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541" y="4393452"/>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Connecteur droit avec flèche 42"/>
          <p:cNvCxnSpPr/>
          <p:nvPr/>
        </p:nvCxnSpPr>
        <p:spPr>
          <a:xfrm>
            <a:off x="3419872" y="1572839"/>
            <a:ext cx="0" cy="147694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a:endCxn id="10" idx="1"/>
          </p:cNvCxnSpPr>
          <p:nvPr/>
        </p:nvCxnSpPr>
        <p:spPr>
          <a:xfrm>
            <a:off x="3635896" y="3168054"/>
            <a:ext cx="2520280" cy="37929"/>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flipH="1">
            <a:off x="2035481" y="3201471"/>
            <a:ext cx="1151536"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flipH="1">
            <a:off x="1683700" y="3287647"/>
            <a:ext cx="241640" cy="68530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58" idx="7"/>
          </p:cNvCxnSpPr>
          <p:nvPr/>
        </p:nvCxnSpPr>
        <p:spPr>
          <a:xfrm flipV="1">
            <a:off x="6612808" y="2708920"/>
            <a:ext cx="623488" cy="394613"/>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a:stCxn id="10" idx="2"/>
          </p:cNvCxnSpPr>
          <p:nvPr/>
        </p:nvCxnSpPr>
        <p:spPr>
          <a:xfrm>
            <a:off x="6580242" y="3430132"/>
            <a:ext cx="751892" cy="47646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8" name="Ellipse 57"/>
          <p:cNvSpPr/>
          <p:nvPr/>
        </p:nvSpPr>
        <p:spPr>
          <a:xfrm>
            <a:off x="6244032" y="3051981"/>
            <a:ext cx="432048" cy="352017"/>
          </a:xfrm>
          <a:prstGeom prst="ellipse">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p:nvPr/>
        </p:nvSpPr>
        <p:spPr>
          <a:xfrm>
            <a:off x="3203848" y="3063498"/>
            <a:ext cx="432048" cy="352017"/>
          </a:xfrm>
          <a:prstGeom prst="ellipse">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Légende à une bordure 2 66"/>
          <p:cNvSpPr/>
          <p:nvPr/>
        </p:nvSpPr>
        <p:spPr>
          <a:xfrm>
            <a:off x="5654322" y="852958"/>
            <a:ext cx="1440160" cy="719882"/>
          </a:xfrm>
          <a:prstGeom prst="accentCallout2">
            <a:avLst>
              <a:gd name="adj1" fmla="val 18750"/>
              <a:gd name="adj2" fmla="val -8333"/>
              <a:gd name="adj3" fmla="val 18750"/>
              <a:gd name="adj4" fmla="val -51543"/>
              <a:gd name="adj5" fmla="val 298231"/>
              <a:gd name="adj6" fmla="val -144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Réplication de la trame</a:t>
            </a:r>
            <a:endParaRPr lang="fr-FR" dirty="0"/>
          </a:p>
        </p:txBody>
      </p:sp>
      <p:cxnSp>
        <p:nvCxnSpPr>
          <p:cNvPr id="69" name="Connecteur droit 68"/>
          <p:cNvCxnSpPr/>
          <p:nvPr/>
        </p:nvCxnSpPr>
        <p:spPr>
          <a:xfrm flipH="1" flipV="1">
            <a:off x="4896036" y="980728"/>
            <a:ext cx="1347998" cy="2069053"/>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28317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251" y="3049780"/>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777" y="1999864"/>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6" y="3049781"/>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9" descr="camera 7934-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930" y="548680"/>
            <a:ext cx="1299894" cy="102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81834"/>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099" y="4323001"/>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6296" y="3713209"/>
            <a:ext cx="1097756" cy="68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6296" y="2141260"/>
            <a:ext cx="1097756" cy="68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necteur droit 16"/>
          <p:cNvCxnSpPr/>
          <p:nvPr/>
        </p:nvCxnSpPr>
        <p:spPr>
          <a:xfrm>
            <a:off x="3276598" y="1060759"/>
            <a:ext cx="0" cy="3476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32221" y="3275870"/>
            <a:ext cx="3448021" cy="11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V="1">
            <a:off x="6580242" y="2564904"/>
            <a:ext cx="1160110" cy="69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6580242" y="3287647"/>
            <a:ext cx="1088102" cy="720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3306781" y="4537313"/>
            <a:ext cx="16666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flipV="1">
            <a:off x="4967113" y="3275871"/>
            <a:ext cx="6290" cy="1261442"/>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541" y="4393452"/>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Connecteur droit avec flèche 42"/>
          <p:cNvCxnSpPr/>
          <p:nvPr/>
        </p:nvCxnSpPr>
        <p:spPr>
          <a:xfrm>
            <a:off x="3419872" y="1572839"/>
            <a:ext cx="0" cy="147694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5390975" y="4452745"/>
            <a:ext cx="505267" cy="369332"/>
          </a:xfrm>
          <a:prstGeom prst="rect">
            <a:avLst/>
          </a:prstGeom>
          <a:noFill/>
        </p:spPr>
        <p:txBody>
          <a:bodyPr wrap="none" rtlCol="0">
            <a:spAutoFit/>
          </a:bodyPr>
          <a:lstStyle/>
          <a:p>
            <a:r>
              <a:rPr lang="fr-FR" b="1" dirty="0" smtClean="0">
                <a:solidFill>
                  <a:srgbClr val="FF0000"/>
                </a:solidFill>
                <a:latin typeface="Tahoma" panose="020B0604030504040204" pitchFamily="34" charset="0"/>
                <a:ea typeface="Tahoma" panose="020B0604030504040204" pitchFamily="34" charset="0"/>
                <a:cs typeface="Tahoma" panose="020B0604030504040204" pitchFamily="34" charset="0"/>
              </a:rPr>
              <a:t>RP</a:t>
            </a:r>
            <a:endParaRPr lang="fr-F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1" name="ZoneTexte 30"/>
          <p:cNvSpPr txBox="1"/>
          <p:nvPr/>
        </p:nvSpPr>
        <p:spPr>
          <a:xfrm>
            <a:off x="-139052" y="6021288"/>
            <a:ext cx="3839513" cy="584775"/>
          </a:xfrm>
          <a:prstGeom prst="rect">
            <a:avLst/>
          </a:prstGeom>
          <a:noFill/>
        </p:spPr>
        <p:txBody>
          <a:bodyPr wrap="none" rtlCol="0">
            <a:spAutoFit/>
          </a:bodyPr>
          <a:lstStyle/>
          <a:p>
            <a:r>
              <a:rPr lang="fr-FR" sz="3200" dirty="0" smtClean="0">
                <a:sym typeface="Wingdings"/>
              </a:rPr>
              <a:t></a:t>
            </a:r>
            <a:r>
              <a:rPr lang="fr-FR" sz="3200" dirty="0">
                <a:sym typeface="Wingdings"/>
              </a:rPr>
              <a:t></a:t>
            </a:r>
            <a:r>
              <a:rPr lang="fr-FR" sz="3200" dirty="0" smtClean="0">
                <a:sym typeface="Wingdings"/>
              </a:rPr>
              <a:t></a:t>
            </a:r>
            <a:endParaRPr lang="fr-FR" sz="3200" dirty="0"/>
          </a:p>
        </p:txBody>
      </p:sp>
      <p:sp>
        <p:nvSpPr>
          <p:cNvPr id="47" name="Forme libre 46"/>
          <p:cNvSpPr/>
          <p:nvPr/>
        </p:nvSpPr>
        <p:spPr>
          <a:xfrm>
            <a:off x="3271205" y="3361385"/>
            <a:ext cx="1275038" cy="1126441"/>
          </a:xfrm>
          <a:custGeom>
            <a:avLst/>
            <a:gdLst>
              <a:gd name="connsiteX0" fmla="*/ 73379 w 1232478"/>
              <a:gd name="connsiteY0" fmla="*/ 0 h 1072308"/>
              <a:gd name="connsiteX1" fmla="*/ 124895 w 1232478"/>
              <a:gd name="connsiteY1" fmla="*/ 927279 h 1072308"/>
              <a:gd name="connsiteX2" fmla="*/ 1232478 w 1232478"/>
              <a:gd name="connsiteY2" fmla="*/ 1056068 h 1072308"/>
              <a:gd name="connsiteX0" fmla="*/ 79873 w 1238972"/>
              <a:gd name="connsiteY0" fmla="*/ 39900 h 1110760"/>
              <a:gd name="connsiteX1" fmla="*/ 15479 w 1238972"/>
              <a:gd name="connsiteY1" fmla="*/ 78537 h 1110760"/>
              <a:gd name="connsiteX2" fmla="*/ 131389 w 1238972"/>
              <a:gd name="connsiteY2" fmla="*/ 967179 h 1110760"/>
              <a:gd name="connsiteX3" fmla="*/ 1238972 w 1238972"/>
              <a:gd name="connsiteY3" fmla="*/ 1095968 h 1110760"/>
              <a:gd name="connsiteX0" fmla="*/ 65097 w 1224196"/>
              <a:gd name="connsiteY0" fmla="*/ 39900 h 1110760"/>
              <a:gd name="connsiteX1" fmla="*/ 703 w 1224196"/>
              <a:gd name="connsiteY1" fmla="*/ 78537 h 1110760"/>
              <a:gd name="connsiteX2" fmla="*/ 168128 w 1224196"/>
              <a:gd name="connsiteY2" fmla="*/ 967179 h 1110760"/>
              <a:gd name="connsiteX3" fmla="*/ 1224196 w 1224196"/>
              <a:gd name="connsiteY3" fmla="*/ 1095968 h 1110760"/>
              <a:gd name="connsiteX0" fmla="*/ 0 w 1223493"/>
              <a:gd name="connsiteY0" fmla="*/ 0 h 1032223"/>
              <a:gd name="connsiteX1" fmla="*/ 167425 w 1223493"/>
              <a:gd name="connsiteY1" fmla="*/ 888642 h 1032223"/>
              <a:gd name="connsiteX2" fmla="*/ 1223493 w 1223493"/>
              <a:gd name="connsiteY2" fmla="*/ 1017431 h 1032223"/>
              <a:gd name="connsiteX0" fmla="*/ 0 w 1223493"/>
              <a:gd name="connsiteY0" fmla="*/ 0 h 1025388"/>
              <a:gd name="connsiteX1" fmla="*/ 206062 w 1223493"/>
              <a:gd name="connsiteY1" fmla="*/ 850005 h 1025388"/>
              <a:gd name="connsiteX2" fmla="*/ 1223493 w 1223493"/>
              <a:gd name="connsiteY2" fmla="*/ 1017431 h 1025388"/>
              <a:gd name="connsiteX0" fmla="*/ 239082 w 1462575"/>
              <a:gd name="connsiteY0" fmla="*/ 0 h 1328375"/>
              <a:gd name="connsiteX1" fmla="*/ 58778 w 1462575"/>
              <a:gd name="connsiteY1" fmla="*/ 1287887 h 1328375"/>
              <a:gd name="connsiteX2" fmla="*/ 1462575 w 1462575"/>
              <a:gd name="connsiteY2" fmla="*/ 1017431 h 1328375"/>
              <a:gd name="connsiteX0" fmla="*/ 232439 w 1352901"/>
              <a:gd name="connsiteY0" fmla="*/ 0 h 1330134"/>
              <a:gd name="connsiteX1" fmla="*/ 52135 w 1352901"/>
              <a:gd name="connsiteY1" fmla="*/ 1287887 h 1330134"/>
              <a:gd name="connsiteX2" fmla="*/ 1352901 w 1352901"/>
              <a:gd name="connsiteY2" fmla="*/ 1030310 h 1330134"/>
              <a:gd name="connsiteX0" fmla="*/ 132099 w 1252561"/>
              <a:gd name="connsiteY0" fmla="*/ 0 h 1182238"/>
              <a:gd name="connsiteX1" fmla="*/ 67704 w 1252561"/>
              <a:gd name="connsiteY1" fmla="*/ 1120461 h 1182238"/>
              <a:gd name="connsiteX2" fmla="*/ 1252561 w 1252561"/>
              <a:gd name="connsiteY2" fmla="*/ 1030310 h 1182238"/>
              <a:gd name="connsiteX0" fmla="*/ 113021 w 1259241"/>
              <a:gd name="connsiteY0" fmla="*/ 0 h 1223633"/>
              <a:gd name="connsiteX1" fmla="*/ 74384 w 1259241"/>
              <a:gd name="connsiteY1" fmla="*/ 1159098 h 1223633"/>
              <a:gd name="connsiteX2" fmla="*/ 1259241 w 1259241"/>
              <a:gd name="connsiteY2" fmla="*/ 1068947 h 1223633"/>
              <a:gd name="connsiteX0" fmla="*/ 46678 w 1192898"/>
              <a:gd name="connsiteY0" fmla="*/ 0 h 1202616"/>
              <a:gd name="connsiteX1" fmla="*/ 98194 w 1192898"/>
              <a:gd name="connsiteY1" fmla="*/ 1133340 h 1202616"/>
              <a:gd name="connsiteX2" fmla="*/ 1192898 w 1192898"/>
              <a:gd name="connsiteY2" fmla="*/ 1068947 h 1202616"/>
              <a:gd name="connsiteX0" fmla="*/ 50401 w 1248136"/>
              <a:gd name="connsiteY0" fmla="*/ 0 h 1206194"/>
              <a:gd name="connsiteX1" fmla="*/ 101917 w 1248136"/>
              <a:gd name="connsiteY1" fmla="*/ 1133340 h 1206194"/>
              <a:gd name="connsiteX2" fmla="*/ 1248136 w 1248136"/>
              <a:gd name="connsiteY2" fmla="*/ 1081826 h 1206194"/>
              <a:gd name="connsiteX0" fmla="*/ 77303 w 1275038"/>
              <a:gd name="connsiteY0" fmla="*/ 0 h 1126441"/>
              <a:gd name="connsiteX1" fmla="*/ 90183 w 1275038"/>
              <a:gd name="connsiteY1" fmla="*/ 1017430 h 1126441"/>
              <a:gd name="connsiteX2" fmla="*/ 1275038 w 1275038"/>
              <a:gd name="connsiteY2" fmla="*/ 1081826 h 1126441"/>
            </a:gdLst>
            <a:ahLst/>
            <a:cxnLst>
              <a:cxn ang="0">
                <a:pos x="connsiteX0" y="connsiteY0"/>
              </a:cxn>
              <a:cxn ang="0">
                <a:pos x="connsiteX1" y="connsiteY1"/>
              </a:cxn>
              <a:cxn ang="0">
                <a:pos x="connsiteX2" y="connsiteY2"/>
              </a:cxn>
            </a:cxnLst>
            <a:rect l="l" t="t" r="r" b="b"/>
            <a:pathLst>
              <a:path w="1275038" h="1126441">
                <a:moveTo>
                  <a:pt x="77303" y="0"/>
                </a:moveTo>
                <a:cubicBezTo>
                  <a:pt x="85889" y="154546"/>
                  <a:pt x="-109439" y="837126"/>
                  <a:pt x="90183" y="1017430"/>
                </a:cubicBezTo>
                <a:cubicBezTo>
                  <a:pt x="289805" y="1197734"/>
                  <a:pt x="817838" y="1105437"/>
                  <a:pt x="1275038" y="1081826"/>
                </a:cubicBezTo>
              </a:path>
            </a:pathLst>
          </a:custGeom>
          <a:ln w="381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59" name="Connecteur droit avec flèche 58"/>
          <p:cNvCxnSpPr/>
          <p:nvPr/>
        </p:nvCxnSpPr>
        <p:spPr>
          <a:xfrm flipH="1">
            <a:off x="3748800" y="4688829"/>
            <a:ext cx="676030"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p:nvPr/>
        </p:nvCxnSpPr>
        <p:spPr>
          <a:xfrm flipV="1">
            <a:off x="3132221" y="3511796"/>
            <a:ext cx="0" cy="67751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8" name="ZoneTexte 77"/>
          <p:cNvSpPr txBox="1"/>
          <p:nvPr/>
        </p:nvSpPr>
        <p:spPr>
          <a:xfrm>
            <a:off x="265636" y="5436513"/>
            <a:ext cx="3839513" cy="584775"/>
          </a:xfrm>
          <a:prstGeom prst="rect">
            <a:avLst/>
          </a:prstGeom>
          <a:noFill/>
        </p:spPr>
        <p:txBody>
          <a:bodyPr wrap="none" rtlCol="0">
            <a:spAutoFit/>
          </a:bodyPr>
          <a:lstStyle/>
          <a:p>
            <a:r>
              <a:rPr lang="fr-FR" sz="3200" dirty="0" smtClean="0">
                <a:sym typeface="Wingdings"/>
              </a:rPr>
              <a:t></a:t>
            </a:r>
            <a:r>
              <a:rPr lang="fr-FR" sz="3200" dirty="0">
                <a:sym typeface="Wingdings"/>
              </a:rPr>
              <a:t></a:t>
            </a:r>
            <a:r>
              <a:rPr lang="fr-FR" sz="3200" dirty="0" smtClean="0">
                <a:sym typeface="Wingdings"/>
              </a:rPr>
              <a:t></a:t>
            </a:r>
            <a:endParaRPr lang="fr-FR" sz="3200" dirty="0"/>
          </a:p>
        </p:txBody>
      </p:sp>
      <p:sp>
        <p:nvSpPr>
          <p:cNvPr id="79" name="Rectangle 78"/>
          <p:cNvSpPr/>
          <p:nvPr/>
        </p:nvSpPr>
        <p:spPr>
          <a:xfrm>
            <a:off x="3402339" y="1644094"/>
            <a:ext cx="550151" cy="584775"/>
          </a:xfrm>
          <a:prstGeom prst="rect">
            <a:avLst/>
          </a:prstGeom>
        </p:spPr>
        <p:txBody>
          <a:bodyPr wrap="none">
            <a:spAutoFit/>
          </a:bodyPr>
          <a:lstStyle/>
          <a:p>
            <a:r>
              <a:rPr lang="fr-FR" sz="3200" dirty="0" smtClean="0">
                <a:sym typeface="Wingdings"/>
              </a:rPr>
              <a:t></a:t>
            </a:r>
            <a:endParaRPr lang="fr-FR" sz="3200" dirty="0"/>
          </a:p>
        </p:txBody>
      </p:sp>
      <p:cxnSp>
        <p:nvCxnSpPr>
          <p:cNvPr id="85" name="Connecteur droit avec flèche 84"/>
          <p:cNvCxnSpPr/>
          <p:nvPr/>
        </p:nvCxnSpPr>
        <p:spPr>
          <a:xfrm flipH="1">
            <a:off x="3731098" y="3426036"/>
            <a:ext cx="17702" cy="96111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3127263" y="3760942"/>
            <a:ext cx="550151" cy="584775"/>
          </a:xfrm>
          <a:prstGeom prst="rect">
            <a:avLst/>
          </a:prstGeom>
        </p:spPr>
        <p:txBody>
          <a:bodyPr wrap="none">
            <a:spAutoFit/>
          </a:bodyPr>
          <a:lstStyle/>
          <a:p>
            <a:r>
              <a:rPr lang="fr-FR" sz="3200" dirty="0" smtClean="0">
                <a:sym typeface="Wingdings"/>
              </a:rPr>
              <a:t></a:t>
            </a:r>
            <a:endParaRPr lang="fr-FR" sz="3200" dirty="0"/>
          </a:p>
        </p:txBody>
      </p:sp>
      <p:sp>
        <p:nvSpPr>
          <p:cNvPr id="89" name="Rectangle 88"/>
          <p:cNvSpPr/>
          <p:nvPr/>
        </p:nvSpPr>
        <p:spPr>
          <a:xfrm>
            <a:off x="3908724" y="4409358"/>
            <a:ext cx="550151" cy="584775"/>
          </a:xfrm>
          <a:prstGeom prst="rect">
            <a:avLst/>
          </a:prstGeom>
        </p:spPr>
        <p:txBody>
          <a:bodyPr wrap="none">
            <a:spAutoFit/>
          </a:bodyPr>
          <a:lstStyle/>
          <a:p>
            <a:r>
              <a:rPr lang="fr-FR" sz="3200" dirty="0" smtClean="0">
                <a:solidFill>
                  <a:prstClr val="black"/>
                </a:solidFill>
                <a:sym typeface="Wingdings"/>
              </a:rPr>
              <a:t></a:t>
            </a:r>
            <a:endParaRPr lang="fr-FR" dirty="0"/>
          </a:p>
        </p:txBody>
      </p:sp>
      <p:sp>
        <p:nvSpPr>
          <p:cNvPr id="93" name="Rectangle 92"/>
          <p:cNvSpPr/>
          <p:nvPr/>
        </p:nvSpPr>
        <p:spPr>
          <a:xfrm>
            <a:off x="2801801" y="3515470"/>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95" name="Rectangle 94"/>
          <p:cNvSpPr/>
          <p:nvPr/>
        </p:nvSpPr>
        <p:spPr>
          <a:xfrm>
            <a:off x="3617942" y="3511190"/>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cxnSp>
        <p:nvCxnSpPr>
          <p:cNvPr id="97" name="Connecteur droit avec flèche 96"/>
          <p:cNvCxnSpPr/>
          <p:nvPr/>
        </p:nvCxnSpPr>
        <p:spPr>
          <a:xfrm>
            <a:off x="3993100" y="4318754"/>
            <a:ext cx="666043"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021848" y="3850552"/>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102" name="Forme libre 101"/>
          <p:cNvSpPr/>
          <p:nvPr/>
        </p:nvSpPr>
        <p:spPr>
          <a:xfrm>
            <a:off x="2721357" y="3348508"/>
            <a:ext cx="1992311" cy="1707227"/>
          </a:xfrm>
          <a:custGeom>
            <a:avLst/>
            <a:gdLst>
              <a:gd name="connsiteX0" fmla="*/ 2176746 w 2176746"/>
              <a:gd name="connsiteY0" fmla="*/ 1571223 h 1711551"/>
              <a:gd name="connsiteX1" fmla="*/ 309309 w 2176746"/>
              <a:gd name="connsiteY1" fmla="*/ 1596981 h 1711551"/>
              <a:gd name="connsiteX2" fmla="*/ 216 w 2176746"/>
              <a:gd name="connsiteY2" fmla="*/ 321972 h 1711551"/>
              <a:gd name="connsiteX3" fmla="*/ 270672 w 2176746"/>
              <a:gd name="connsiteY3" fmla="*/ 0 h 1711551"/>
              <a:gd name="connsiteX0" fmla="*/ 2049810 w 2049810"/>
              <a:gd name="connsiteY0" fmla="*/ 1571223 h 1714334"/>
              <a:gd name="connsiteX1" fmla="*/ 182373 w 2049810"/>
              <a:gd name="connsiteY1" fmla="*/ 1596981 h 1714334"/>
              <a:gd name="connsiteX2" fmla="*/ 66463 w 2049810"/>
              <a:gd name="connsiteY2" fmla="*/ 283336 h 1714334"/>
              <a:gd name="connsiteX3" fmla="*/ 143736 w 2049810"/>
              <a:gd name="connsiteY3" fmla="*/ 0 h 1714334"/>
              <a:gd name="connsiteX0" fmla="*/ 2049810 w 2049810"/>
              <a:gd name="connsiteY0" fmla="*/ 1287887 h 1430998"/>
              <a:gd name="connsiteX1" fmla="*/ 182373 w 2049810"/>
              <a:gd name="connsiteY1" fmla="*/ 1313645 h 1430998"/>
              <a:gd name="connsiteX2" fmla="*/ 66463 w 2049810"/>
              <a:gd name="connsiteY2" fmla="*/ 0 h 1430998"/>
              <a:gd name="connsiteX0" fmla="*/ 1992311 w 1992311"/>
              <a:gd name="connsiteY0" fmla="*/ 1545464 h 1707227"/>
              <a:gd name="connsiteX1" fmla="*/ 124874 w 1992311"/>
              <a:gd name="connsiteY1" fmla="*/ 1571222 h 1707227"/>
              <a:gd name="connsiteX2" fmla="*/ 163511 w 1992311"/>
              <a:gd name="connsiteY2" fmla="*/ 0 h 1707227"/>
            </a:gdLst>
            <a:ahLst/>
            <a:cxnLst>
              <a:cxn ang="0">
                <a:pos x="connsiteX0" y="connsiteY0"/>
              </a:cxn>
              <a:cxn ang="0">
                <a:pos x="connsiteX1" y="connsiteY1"/>
              </a:cxn>
              <a:cxn ang="0">
                <a:pos x="connsiteX2" y="connsiteY2"/>
              </a:cxn>
            </a:cxnLst>
            <a:rect l="l" t="t" r="r" b="b"/>
            <a:pathLst>
              <a:path w="1992311" h="1707227">
                <a:moveTo>
                  <a:pt x="1992311" y="1545464"/>
                </a:moveTo>
                <a:cubicBezTo>
                  <a:pt x="1239970" y="1662447"/>
                  <a:pt x="429674" y="1828799"/>
                  <a:pt x="124874" y="1571222"/>
                </a:cubicBezTo>
                <a:cubicBezTo>
                  <a:pt x="-179926" y="1313645"/>
                  <a:pt x="169950" y="266163"/>
                  <a:pt x="163511" y="0"/>
                </a:cubicBezTo>
              </a:path>
            </a:pathLst>
          </a:cu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5" name="Rectangle 104"/>
          <p:cNvSpPr/>
          <p:nvPr/>
        </p:nvSpPr>
        <p:spPr>
          <a:xfrm>
            <a:off x="2415113" y="4620954"/>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106" name="ZoneTexte 105"/>
          <p:cNvSpPr txBox="1"/>
          <p:nvPr/>
        </p:nvSpPr>
        <p:spPr>
          <a:xfrm>
            <a:off x="2832899" y="4065995"/>
            <a:ext cx="333746" cy="461665"/>
          </a:xfrm>
          <a:prstGeom prst="rect">
            <a:avLst/>
          </a:prstGeom>
          <a:noFill/>
        </p:spPr>
        <p:txBody>
          <a:bodyPr wrap="none" rtlCol="0">
            <a:spAutoFit/>
          </a:bodyPr>
          <a:lstStyle/>
          <a:p>
            <a:r>
              <a:rPr lang="fr-FR"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I</a:t>
            </a:r>
            <a:endParaRPr lang="fr-FR"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07" name="ZoneTexte 106"/>
          <p:cNvSpPr txBox="1"/>
          <p:nvPr/>
        </p:nvSpPr>
        <p:spPr>
          <a:xfrm>
            <a:off x="5216890" y="2796831"/>
            <a:ext cx="359394" cy="369332"/>
          </a:xfrm>
          <a:prstGeom prst="rect">
            <a:avLst/>
          </a:prstGeom>
          <a:noFill/>
        </p:spPr>
        <p:txBody>
          <a:bodyPr wrap="none" rtlCol="0">
            <a:spAutoFit/>
          </a:bodyPr>
          <a:lstStyle/>
          <a:p>
            <a:r>
              <a:rPr lang="fr-FR" b="1" dirty="0" smtClean="0">
                <a:solidFill>
                  <a:srgbClr val="FF0000"/>
                </a:solidFill>
                <a:latin typeface="Tahoma" panose="020B0604030504040204" pitchFamily="34" charset="0"/>
                <a:ea typeface="Tahoma" panose="020B0604030504040204" pitchFamily="34" charset="0"/>
                <a:cs typeface="Tahoma" panose="020B0604030504040204" pitchFamily="34" charset="0"/>
              </a:rPr>
              <a:t>D</a:t>
            </a:r>
            <a:endParaRPr lang="fr-F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08" name="ZoneTexte 107"/>
          <p:cNvSpPr txBox="1"/>
          <p:nvPr/>
        </p:nvSpPr>
        <p:spPr>
          <a:xfrm rot="10800000" flipV="1">
            <a:off x="2779166" y="2683665"/>
            <a:ext cx="405906" cy="461665"/>
          </a:xfrm>
          <a:prstGeom prst="rect">
            <a:avLst/>
          </a:prstGeom>
          <a:noFill/>
        </p:spPr>
        <p:txBody>
          <a:bodyPr wrap="square" rtlCol="0">
            <a:spAutoFit/>
          </a:bodyPr>
          <a:lstStyle/>
          <a:p>
            <a:r>
              <a:rPr lang="fr-FR"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S</a:t>
            </a:r>
            <a:endParaRPr lang="fr-FR"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2370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Connecteur droit 25"/>
          <p:cNvCxnSpPr/>
          <p:nvPr/>
        </p:nvCxnSpPr>
        <p:spPr>
          <a:xfrm flipV="1">
            <a:off x="6580242" y="2564904"/>
            <a:ext cx="1160110" cy="69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flipV="1">
            <a:off x="4967113" y="3275871"/>
            <a:ext cx="6290" cy="1261442"/>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94503" y="3604533"/>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cxnSp>
        <p:nvCxnSpPr>
          <p:cNvPr id="20" name="Connecteur droit 19"/>
          <p:cNvCxnSpPr/>
          <p:nvPr/>
        </p:nvCxnSpPr>
        <p:spPr>
          <a:xfrm flipH="1" flipV="1">
            <a:off x="3276598" y="3287647"/>
            <a:ext cx="330364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3306781" y="4537313"/>
            <a:ext cx="16666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3276598" y="1060759"/>
            <a:ext cx="0" cy="347655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251" y="3049780"/>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777" y="1999864"/>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9" descr="camera 7934-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930" y="548680"/>
            <a:ext cx="1299894" cy="102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81834"/>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099" y="4323001"/>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6296" y="2141260"/>
            <a:ext cx="1097756" cy="68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541" y="4393452"/>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Connecteur droit avec flèche 42"/>
          <p:cNvCxnSpPr/>
          <p:nvPr/>
        </p:nvCxnSpPr>
        <p:spPr>
          <a:xfrm>
            <a:off x="3419872" y="1572839"/>
            <a:ext cx="0" cy="147694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5397266" y="3063498"/>
            <a:ext cx="970112"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22"/>
          <p:cNvCxnSpPr>
            <a:stCxn id="15" idx="1"/>
          </p:cNvCxnSpPr>
          <p:nvPr/>
        </p:nvCxnSpPr>
        <p:spPr>
          <a:xfrm flipH="1">
            <a:off x="6366517" y="2481382"/>
            <a:ext cx="869779" cy="582116"/>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139052" y="6021288"/>
            <a:ext cx="3839513" cy="584775"/>
          </a:xfrm>
          <a:prstGeom prst="rect">
            <a:avLst/>
          </a:prstGeom>
          <a:noFill/>
        </p:spPr>
        <p:txBody>
          <a:bodyPr wrap="none" rtlCol="0">
            <a:spAutoFit/>
          </a:bodyPr>
          <a:lstStyle/>
          <a:p>
            <a:r>
              <a:rPr lang="fr-FR" sz="3200" dirty="0" smtClean="0">
                <a:sym typeface="Wingdings"/>
              </a:rPr>
              <a:t></a:t>
            </a:r>
            <a:r>
              <a:rPr lang="fr-FR" sz="3200" dirty="0">
                <a:sym typeface="Wingdings"/>
              </a:rPr>
              <a:t></a:t>
            </a:r>
            <a:r>
              <a:rPr lang="fr-FR" sz="3200" dirty="0" smtClean="0">
                <a:sym typeface="Wingdings"/>
              </a:rPr>
              <a:t></a:t>
            </a:r>
            <a:endParaRPr lang="fr-FR" sz="3200" dirty="0"/>
          </a:p>
        </p:txBody>
      </p:sp>
      <p:sp>
        <p:nvSpPr>
          <p:cNvPr id="45" name="ZoneTexte 44"/>
          <p:cNvSpPr txBox="1"/>
          <p:nvPr/>
        </p:nvSpPr>
        <p:spPr>
          <a:xfrm>
            <a:off x="7510098" y="1583338"/>
            <a:ext cx="550151" cy="584775"/>
          </a:xfrm>
          <a:prstGeom prst="rect">
            <a:avLst/>
          </a:prstGeom>
          <a:noFill/>
        </p:spPr>
        <p:txBody>
          <a:bodyPr wrap="none" rtlCol="0">
            <a:spAutoFit/>
          </a:bodyPr>
          <a:lstStyle/>
          <a:p>
            <a:r>
              <a:rPr lang="fr-FR" sz="3200" dirty="0">
                <a:sym typeface="Wingdings"/>
              </a:rPr>
              <a:t></a:t>
            </a:r>
            <a:endParaRPr lang="fr-FR" sz="3200" dirty="0"/>
          </a:p>
        </p:txBody>
      </p:sp>
      <p:sp>
        <p:nvSpPr>
          <p:cNvPr id="33" name="Rectangle 32"/>
          <p:cNvSpPr/>
          <p:nvPr/>
        </p:nvSpPr>
        <p:spPr>
          <a:xfrm>
            <a:off x="6229682" y="2594844"/>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37" name="Rectangle 36"/>
          <p:cNvSpPr/>
          <p:nvPr/>
        </p:nvSpPr>
        <p:spPr>
          <a:xfrm>
            <a:off x="4840825" y="2529115"/>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cxnSp>
        <p:nvCxnSpPr>
          <p:cNvPr id="51" name="Connecteur droit avec flèche 50"/>
          <p:cNvCxnSpPr/>
          <p:nvPr/>
        </p:nvCxnSpPr>
        <p:spPr>
          <a:xfrm>
            <a:off x="5144645" y="3511796"/>
            <a:ext cx="0" cy="83691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985145" y="3630299"/>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cxnSp>
        <p:nvCxnSpPr>
          <p:cNvPr id="60" name="Connecteur droit avec flèche 59"/>
          <p:cNvCxnSpPr/>
          <p:nvPr/>
        </p:nvCxnSpPr>
        <p:spPr>
          <a:xfrm flipH="1" flipV="1">
            <a:off x="4834535" y="3478406"/>
            <a:ext cx="6290" cy="799103"/>
          </a:xfrm>
          <a:prstGeom prst="straightConnector1">
            <a:avLst/>
          </a:prstGeom>
          <a:ln w="381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p:nvPr/>
        </p:nvCxnSpPr>
        <p:spPr>
          <a:xfrm flipH="1">
            <a:off x="3896608" y="3171675"/>
            <a:ext cx="528221"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p:nvPr/>
        </p:nvCxnSpPr>
        <p:spPr>
          <a:xfrm>
            <a:off x="5654321" y="3585569"/>
            <a:ext cx="0" cy="83691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p:nvPr/>
        </p:nvCxnSpPr>
        <p:spPr>
          <a:xfrm>
            <a:off x="3799929" y="3430132"/>
            <a:ext cx="72157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p:nvPr/>
        </p:nvCxnSpPr>
        <p:spPr>
          <a:xfrm>
            <a:off x="5508104" y="3400023"/>
            <a:ext cx="72157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8" name="ZoneTexte 77"/>
          <p:cNvSpPr txBox="1"/>
          <p:nvPr/>
        </p:nvSpPr>
        <p:spPr>
          <a:xfrm>
            <a:off x="265636" y="5436513"/>
            <a:ext cx="3839513" cy="584775"/>
          </a:xfrm>
          <a:prstGeom prst="rect">
            <a:avLst/>
          </a:prstGeom>
          <a:noFill/>
        </p:spPr>
        <p:txBody>
          <a:bodyPr wrap="none" rtlCol="0">
            <a:spAutoFit/>
          </a:bodyPr>
          <a:lstStyle/>
          <a:p>
            <a:r>
              <a:rPr lang="fr-FR" sz="3200" dirty="0" smtClean="0">
                <a:sym typeface="Wingdings"/>
              </a:rPr>
              <a:t></a:t>
            </a:r>
            <a:endParaRPr lang="fr-FR" sz="3200" dirty="0"/>
          </a:p>
        </p:txBody>
      </p:sp>
      <p:cxnSp>
        <p:nvCxnSpPr>
          <p:cNvPr id="44" name="Connecteur droit avec flèche 43"/>
          <p:cNvCxnSpPr/>
          <p:nvPr/>
        </p:nvCxnSpPr>
        <p:spPr>
          <a:xfrm>
            <a:off x="3414012" y="3543675"/>
            <a:ext cx="0" cy="678963"/>
          </a:xfrm>
          <a:prstGeom prst="straightConnector1">
            <a:avLst/>
          </a:prstGeom>
          <a:ln w="381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3799929" y="4393452"/>
            <a:ext cx="635864" cy="0"/>
          </a:xfrm>
          <a:prstGeom prst="straightConnector1">
            <a:avLst/>
          </a:prstGeom>
          <a:ln w="381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804890" y="3938932"/>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53" name="Rectangle 52"/>
          <p:cNvSpPr/>
          <p:nvPr/>
        </p:nvSpPr>
        <p:spPr>
          <a:xfrm>
            <a:off x="3330928" y="3585569"/>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54" name="Rectangle 53"/>
          <p:cNvSpPr/>
          <p:nvPr/>
        </p:nvSpPr>
        <p:spPr>
          <a:xfrm>
            <a:off x="3390128" y="1654717"/>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24" name="Rectangle 23"/>
          <p:cNvSpPr/>
          <p:nvPr/>
        </p:nvSpPr>
        <p:spPr>
          <a:xfrm>
            <a:off x="3844352" y="3303621"/>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27" name="Rectangle 26"/>
          <p:cNvSpPr/>
          <p:nvPr/>
        </p:nvSpPr>
        <p:spPr>
          <a:xfrm>
            <a:off x="3906703" y="6165304"/>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64" name="ZoneTexte 63"/>
          <p:cNvSpPr txBox="1"/>
          <p:nvPr/>
        </p:nvSpPr>
        <p:spPr>
          <a:xfrm>
            <a:off x="5390975" y="4452745"/>
            <a:ext cx="505267" cy="369332"/>
          </a:xfrm>
          <a:prstGeom prst="rect">
            <a:avLst/>
          </a:prstGeom>
          <a:noFill/>
        </p:spPr>
        <p:txBody>
          <a:bodyPr wrap="none" rtlCol="0">
            <a:spAutoFit/>
          </a:bodyPr>
          <a:lstStyle/>
          <a:p>
            <a:r>
              <a:rPr lang="fr-FR" b="1" dirty="0" smtClean="0">
                <a:solidFill>
                  <a:srgbClr val="FF0000"/>
                </a:solidFill>
                <a:latin typeface="Tahoma" panose="020B0604030504040204" pitchFamily="34" charset="0"/>
                <a:ea typeface="Tahoma" panose="020B0604030504040204" pitchFamily="34" charset="0"/>
                <a:cs typeface="Tahoma" panose="020B0604030504040204" pitchFamily="34" charset="0"/>
              </a:rPr>
              <a:t>RP</a:t>
            </a:r>
            <a:endParaRPr lang="fr-F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5" name="ZoneTexte 64"/>
          <p:cNvSpPr txBox="1"/>
          <p:nvPr/>
        </p:nvSpPr>
        <p:spPr>
          <a:xfrm>
            <a:off x="2832899" y="4065995"/>
            <a:ext cx="333746" cy="461665"/>
          </a:xfrm>
          <a:prstGeom prst="rect">
            <a:avLst/>
          </a:prstGeom>
          <a:noFill/>
        </p:spPr>
        <p:txBody>
          <a:bodyPr wrap="none" rtlCol="0">
            <a:spAutoFit/>
          </a:bodyPr>
          <a:lstStyle/>
          <a:p>
            <a:r>
              <a:rPr lang="fr-FR"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I</a:t>
            </a:r>
            <a:endParaRPr lang="fr-FR"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7" name="ZoneTexte 66"/>
          <p:cNvSpPr txBox="1"/>
          <p:nvPr/>
        </p:nvSpPr>
        <p:spPr>
          <a:xfrm>
            <a:off x="5216890" y="2796831"/>
            <a:ext cx="359394" cy="369332"/>
          </a:xfrm>
          <a:prstGeom prst="rect">
            <a:avLst/>
          </a:prstGeom>
          <a:noFill/>
        </p:spPr>
        <p:txBody>
          <a:bodyPr wrap="none" rtlCol="0">
            <a:spAutoFit/>
          </a:bodyPr>
          <a:lstStyle/>
          <a:p>
            <a:r>
              <a:rPr lang="fr-FR" b="1" dirty="0" smtClean="0">
                <a:solidFill>
                  <a:srgbClr val="FF0000"/>
                </a:solidFill>
                <a:latin typeface="Tahoma" panose="020B0604030504040204" pitchFamily="34" charset="0"/>
                <a:ea typeface="Tahoma" panose="020B0604030504040204" pitchFamily="34" charset="0"/>
                <a:cs typeface="Tahoma" panose="020B0604030504040204" pitchFamily="34" charset="0"/>
              </a:rPr>
              <a:t>D</a:t>
            </a:r>
            <a:endParaRPr lang="fr-F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9" name="ZoneTexte 68"/>
          <p:cNvSpPr txBox="1"/>
          <p:nvPr/>
        </p:nvSpPr>
        <p:spPr>
          <a:xfrm rot="10800000" flipV="1">
            <a:off x="2779166" y="2683665"/>
            <a:ext cx="405906" cy="461665"/>
          </a:xfrm>
          <a:prstGeom prst="rect">
            <a:avLst/>
          </a:prstGeom>
          <a:noFill/>
        </p:spPr>
        <p:txBody>
          <a:bodyPr wrap="square" rtlCol="0">
            <a:spAutoFit/>
          </a:bodyPr>
          <a:lstStyle/>
          <a:p>
            <a:r>
              <a:rPr lang="fr-FR"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S</a:t>
            </a:r>
            <a:endParaRPr lang="fr-FR"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6619469" y="5728900"/>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pic>
        <p:nvPicPr>
          <p:cNvPr id="8"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6" y="3049781"/>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Rectangle 55"/>
          <p:cNvSpPr/>
          <p:nvPr/>
        </p:nvSpPr>
        <p:spPr>
          <a:xfrm>
            <a:off x="3842785" y="2666546"/>
            <a:ext cx="550151" cy="584775"/>
          </a:xfrm>
          <a:prstGeom prst="rect">
            <a:avLst/>
          </a:prstGeom>
        </p:spPr>
        <p:txBody>
          <a:bodyPr wrap="none">
            <a:spAutoFit/>
          </a:bodyPr>
          <a:lstStyle/>
          <a:p>
            <a:r>
              <a:rPr lang="fr-FR" sz="3200" dirty="0" smtClean="0">
                <a:solidFill>
                  <a:prstClr val="black"/>
                </a:solidFill>
                <a:sym typeface="Wingdings"/>
              </a:rPr>
              <a:t></a:t>
            </a:r>
            <a:endParaRPr lang="fr-FR" dirty="0"/>
          </a:p>
        </p:txBody>
      </p:sp>
      <p:sp>
        <p:nvSpPr>
          <p:cNvPr id="85" name="Rectangle 84"/>
          <p:cNvSpPr/>
          <p:nvPr/>
        </p:nvSpPr>
        <p:spPr>
          <a:xfrm>
            <a:off x="5535296" y="3729443"/>
            <a:ext cx="550151" cy="584775"/>
          </a:xfrm>
          <a:prstGeom prst="rect">
            <a:avLst/>
          </a:prstGeom>
        </p:spPr>
        <p:txBody>
          <a:bodyPr wrap="none">
            <a:spAutoFit/>
          </a:bodyPr>
          <a:lstStyle/>
          <a:p>
            <a:r>
              <a:rPr lang="fr-FR" sz="3200" dirty="0" smtClean="0">
                <a:solidFill>
                  <a:prstClr val="black"/>
                </a:solidFill>
                <a:sym typeface="Wingdings"/>
              </a:rPr>
              <a:t></a:t>
            </a:r>
            <a:endParaRPr lang="fr-FR" dirty="0"/>
          </a:p>
        </p:txBody>
      </p:sp>
      <p:sp>
        <p:nvSpPr>
          <p:cNvPr id="58" name="Rectangle 57"/>
          <p:cNvSpPr/>
          <p:nvPr/>
        </p:nvSpPr>
        <p:spPr>
          <a:xfrm>
            <a:off x="5016061" y="4637411"/>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87" name="Rectangle 86"/>
          <p:cNvSpPr/>
          <p:nvPr/>
        </p:nvSpPr>
        <p:spPr>
          <a:xfrm>
            <a:off x="5954606" y="3354157"/>
            <a:ext cx="550151" cy="584775"/>
          </a:xfrm>
          <a:prstGeom prst="rect">
            <a:avLst/>
          </a:prstGeom>
        </p:spPr>
        <p:txBody>
          <a:bodyPr wrap="none">
            <a:spAutoFit/>
          </a:bodyPr>
          <a:lstStyle/>
          <a:p>
            <a:pPr lvl="0"/>
            <a:r>
              <a:rPr lang="fr-FR" sz="3200" dirty="0">
                <a:solidFill>
                  <a:prstClr val="black"/>
                </a:solidFill>
                <a:sym typeface="Wingdings"/>
              </a:rPr>
              <a:t></a:t>
            </a:r>
            <a:endParaRPr lang="fr-FR" sz="3200" dirty="0">
              <a:solidFill>
                <a:prstClr val="black"/>
              </a:solidFill>
            </a:endParaRPr>
          </a:p>
        </p:txBody>
      </p:sp>
    </p:spTree>
    <p:extLst>
      <p:ext uri="{BB962C8B-B14F-4D97-AF65-F5344CB8AC3E}">
        <p14:creationId xmlns:p14="http://schemas.microsoft.com/office/powerpoint/2010/main" val="90630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251" y="3049780"/>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777" y="1999864"/>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6" y="3049781"/>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81834"/>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099" y="4323001"/>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3713209"/>
            <a:ext cx="1097756" cy="68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008586"/>
            <a:ext cx="1097756" cy="68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063498"/>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Connecteur droit 16"/>
          <p:cNvCxnSpPr/>
          <p:nvPr/>
        </p:nvCxnSpPr>
        <p:spPr>
          <a:xfrm>
            <a:off x="3276598" y="1060759"/>
            <a:ext cx="0" cy="4096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1683698" y="3264093"/>
            <a:ext cx="4896544" cy="23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flipH="1">
            <a:off x="1376462" y="3287647"/>
            <a:ext cx="307236" cy="1061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6580242" y="3287647"/>
            <a:ext cx="1088102" cy="720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2465348" y="5157192"/>
            <a:ext cx="37786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flipV="1">
            <a:off x="4967113" y="3275871"/>
            <a:ext cx="3145" cy="1881321"/>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1397" descr="cisco gene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541" y="4393452"/>
            <a:ext cx="847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Connecteur droit avec flèche 42"/>
          <p:cNvCxnSpPr/>
          <p:nvPr/>
        </p:nvCxnSpPr>
        <p:spPr>
          <a:xfrm>
            <a:off x="3419872" y="1572839"/>
            <a:ext cx="0" cy="147694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5695565" y="5253523"/>
            <a:ext cx="1095172" cy="369332"/>
          </a:xfrm>
          <a:prstGeom prst="rect">
            <a:avLst/>
          </a:prstGeom>
          <a:noFill/>
        </p:spPr>
        <p:txBody>
          <a:bodyPr wrap="none" rtlCol="0">
            <a:spAutoFit/>
          </a:bodyPr>
          <a:lstStyle/>
          <a:p>
            <a:r>
              <a:rPr lang="fr-FR" dirty="0" smtClean="0"/>
              <a:t>1.0.0.0/8</a:t>
            </a:r>
            <a:endParaRPr lang="fr-FR" dirty="0"/>
          </a:p>
        </p:txBody>
      </p:sp>
      <p:cxnSp>
        <p:nvCxnSpPr>
          <p:cNvPr id="35" name="Connecteur droit 34"/>
          <p:cNvCxnSpPr/>
          <p:nvPr/>
        </p:nvCxnSpPr>
        <p:spPr>
          <a:xfrm flipH="1">
            <a:off x="3275021" y="4537313"/>
            <a:ext cx="1692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3419872" y="3511796"/>
            <a:ext cx="0" cy="73812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3424696" y="4788129"/>
            <a:ext cx="0" cy="3690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flipH="1" flipV="1">
            <a:off x="5508104" y="3430132"/>
            <a:ext cx="1748168" cy="46452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4827196" y="3648116"/>
            <a:ext cx="0" cy="62524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139052" y="6021288"/>
            <a:ext cx="3839513" cy="584775"/>
          </a:xfrm>
          <a:prstGeom prst="rect">
            <a:avLst/>
          </a:prstGeom>
          <a:noFill/>
        </p:spPr>
        <p:txBody>
          <a:bodyPr wrap="none" rtlCol="0">
            <a:spAutoFit/>
          </a:bodyPr>
          <a:lstStyle/>
          <a:p>
            <a:r>
              <a:rPr lang="fr-FR" sz="3200" dirty="0" smtClean="0">
                <a:sym typeface="Wingdings"/>
              </a:rPr>
              <a:t></a:t>
            </a:r>
            <a:r>
              <a:rPr lang="fr-FR" sz="3200" dirty="0">
                <a:sym typeface="Wingdings"/>
              </a:rPr>
              <a:t></a:t>
            </a:r>
            <a:r>
              <a:rPr lang="fr-FR" sz="3200" dirty="0" smtClean="0">
                <a:sym typeface="Wingdings"/>
              </a:rPr>
              <a:t></a:t>
            </a:r>
            <a:endParaRPr lang="fr-FR" sz="3200" dirty="0"/>
          </a:p>
        </p:txBody>
      </p:sp>
      <p:sp>
        <p:nvSpPr>
          <p:cNvPr id="29" name="Rectangle 28"/>
          <p:cNvSpPr/>
          <p:nvPr/>
        </p:nvSpPr>
        <p:spPr>
          <a:xfrm>
            <a:off x="6371164" y="3375963"/>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32" name="Rectangle 31"/>
          <p:cNvSpPr/>
          <p:nvPr/>
        </p:nvSpPr>
        <p:spPr>
          <a:xfrm>
            <a:off x="4478365" y="3602268"/>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cxnSp>
        <p:nvCxnSpPr>
          <p:cNvPr id="52" name="Connecteur droit avec flèche 51"/>
          <p:cNvCxnSpPr/>
          <p:nvPr/>
        </p:nvCxnSpPr>
        <p:spPr>
          <a:xfrm flipV="1">
            <a:off x="5148064" y="3564126"/>
            <a:ext cx="0" cy="786813"/>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p:nvPr/>
        </p:nvCxnSpPr>
        <p:spPr>
          <a:xfrm>
            <a:off x="5397266" y="3713209"/>
            <a:ext cx="1708516" cy="43069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3588347" y="6021287"/>
            <a:ext cx="3839513" cy="584775"/>
          </a:xfrm>
          <a:prstGeom prst="rect">
            <a:avLst/>
          </a:prstGeom>
          <a:noFill/>
        </p:spPr>
        <p:txBody>
          <a:bodyPr wrap="none" rtlCol="0">
            <a:spAutoFit/>
          </a:bodyPr>
          <a:lstStyle/>
          <a:p>
            <a:r>
              <a:rPr lang="fr-FR" sz="3200" dirty="0" smtClean="0">
                <a:sym typeface="Wingdings"/>
              </a:rPr>
              <a:t></a:t>
            </a:r>
            <a:endParaRPr lang="fr-FR" sz="3200" dirty="0"/>
          </a:p>
        </p:txBody>
      </p:sp>
      <p:sp>
        <p:nvSpPr>
          <p:cNvPr id="59" name="Rectangle 58"/>
          <p:cNvSpPr/>
          <p:nvPr/>
        </p:nvSpPr>
        <p:spPr>
          <a:xfrm>
            <a:off x="5006970" y="3804016"/>
            <a:ext cx="550151" cy="584775"/>
          </a:xfrm>
          <a:prstGeom prst="rect">
            <a:avLst/>
          </a:prstGeom>
        </p:spPr>
        <p:txBody>
          <a:bodyPr wrap="none">
            <a:spAutoFit/>
          </a:bodyPr>
          <a:lstStyle/>
          <a:p>
            <a:r>
              <a:rPr lang="fr-FR" sz="3200" dirty="0" smtClean="0">
                <a:solidFill>
                  <a:prstClr val="black"/>
                </a:solidFill>
                <a:sym typeface="Wingdings"/>
              </a:rPr>
              <a:t></a:t>
            </a:r>
            <a:endParaRPr lang="fr-FR" dirty="0"/>
          </a:p>
        </p:txBody>
      </p:sp>
      <p:sp>
        <p:nvSpPr>
          <p:cNvPr id="60" name="Rectangle 59"/>
          <p:cNvSpPr/>
          <p:nvPr/>
        </p:nvSpPr>
        <p:spPr>
          <a:xfrm>
            <a:off x="6156779" y="3818177"/>
            <a:ext cx="550151" cy="584775"/>
          </a:xfrm>
          <a:prstGeom prst="rect">
            <a:avLst/>
          </a:prstGeom>
        </p:spPr>
        <p:txBody>
          <a:bodyPr wrap="none">
            <a:spAutoFit/>
          </a:bodyPr>
          <a:lstStyle/>
          <a:p>
            <a:r>
              <a:rPr lang="fr-FR" sz="3200" dirty="0" smtClean="0">
                <a:solidFill>
                  <a:prstClr val="black"/>
                </a:solidFill>
                <a:sym typeface="Wingdings"/>
              </a:rPr>
              <a:t></a:t>
            </a:r>
            <a:endParaRPr lang="fr-FR" dirty="0"/>
          </a:p>
        </p:txBody>
      </p:sp>
      <p:sp>
        <p:nvSpPr>
          <p:cNvPr id="51" name="Rectangle 50"/>
          <p:cNvSpPr/>
          <p:nvPr/>
        </p:nvSpPr>
        <p:spPr>
          <a:xfrm>
            <a:off x="3369988" y="2224013"/>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64" name="Rectangle 63"/>
          <p:cNvSpPr/>
          <p:nvPr/>
        </p:nvSpPr>
        <p:spPr>
          <a:xfrm>
            <a:off x="3320196" y="3576052"/>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65" name="Rectangle 64"/>
          <p:cNvSpPr/>
          <p:nvPr/>
        </p:nvSpPr>
        <p:spPr>
          <a:xfrm>
            <a:off x="3369987" y="4607764"/>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pic>
        <p:nvPicPr>
          <p:cNvPr id="66" name="Picture 29" descr="camera 7934-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6930" y="548680"/>
            <a:ext cx="1299894" cy="102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01" descr="ac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192" y="4989891"/>
            <a:ext cx="848132" cy="44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0" name="Connecteur droit avec flèche 69"/>
          <p:cNvCxnSpPr/>
          <p:nvPr/>
        </p:nvCxnSpPr>
        <p:spPr>
          <a:xfrm flipV="1">
            <a:off x="5126658" y="4788129"/>
            <a:ext cx="18175" cy="537577"/>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148405" y="4822077"/>
            <a:ext cx="550151" cy="584775"/>
          </a:xfrm>
          <a:prstGeom prst="rect">
            <a:avLst/>
          </a:prstGeom>
        </p:spPr>
        <p:txBody>
          <a:bodyPr wrap="none">
            <a:spAutoFit/>
          </a:bodyPr>
          <a:lstStyle/>
          <a:p>
            <a:r>
              <a:rPr lang="fr-FR" sz="3200" dirty="0">
                <a:solidFill>
                  <a:prstClr val="black"/>
                </a:solidFill>
                <a:sym typeface="Wingdings"/>
              </a:rPr>
              <a:t></a:t>
            </a:r>
            <a:endParaRPr lang="fr-FR" dirty="0"/>
          </a:p>
        </p:txBody>
      </p:sp>
      <p:sp>
        <p:nvSpPr>
          <p:cNvPr id="72" name="ZoneTexte 71"/>
          <p:cNvSpPr txBox="1"/>
          <p:nvPr/>
        </p:nvSpPr>
        <p:spPr>
          <a:xfrm>
            <a:off x="5390975" y="4452745"/>
            <a:ext cx="505267" cy="369332"/>
          </a:xfrm>
          <a:prstGeom prst="rect">
            <a:avLst/>
          </a:prstGeom>
          <a:noFill/>
        </p:spPr>
        <p:txBody>
          <a:bodyPr wrap="none" rtlCol="0">
            <a:spAutoFit/>
          </a:bodyPr>
          <a:lstStyle/>
          <a:p>
            <a:r>
              <a:rPr lang="fr-FR" b="1" dirty="0" smtClean="0">
                <a:solidFill>
                  <a:srgbClr val="FF0000"/>
                </a:solidFill>
                <a:latin typeface="Tahoma" panose="020B0604030504040204" pitchFamily="34" charset="0"/>
                <a:ea typeface="Tahoma" panose="020B0604030504040204" pitchFamily="34" charset="0"/>
                <a:cs typeface="Tahoma" panose="020B0604030504040204" pitchFamily="34" charset="0"/>
              </a:rPr>
              <a:t>RP</a:t>
            </a:r>
            <a:endParaRPr lang="fr-F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3" name="ZoneTexte 72"/>
          <p:cNvSpPr txBox="1"/>
          <p:nvPr/>
        </p:nvSpPr>
        <p:spPr>
          <a:xfrm>
            <a:off x="2832899" y="4065995"/>
            <a:ext cx="333746" cy="461665"/>
          </a:xfrm>
          <a:prstGeom prst="rect">
            <a:avLst/>
          </a:prstGeom>
          <a:noFill/>
        </p:spPr>
        <p:txBody>
          <a:bodyPr wrap="none" rtlCol="0">
            <a:spAutoFit/>
          </a:bodyPr>
          <a:lstStyle/>
          <a:p>
            <a:r>
              <a:rPr lang="fr-FR"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I</a:t>
            </a:r>
            <a:endParaRPr lang="fr-FR"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4" name="ZoneTexte 73"/>
          <p:cNvSpPr txBox="1"/>
          <p:nvPr/>
        </p:nvSpPr>
        <p:spPr>
          <a:xfrm>
            <a:off x="5216890" y="2796831"/>
            <a:ext cx="359394" cy="369332"/>
          </a:xfrm>
          <a:prstGeom prst="rect">
            <a:avLst/>
          </a:prstGeom>
          <a:noFill/>
        </p:spPr>
        <p:txBody>
          <a:bodyPr wrap="none" rtlCol="0">
            <a:spAutoFit/>
          </a:bodyPr>
          <a:lstStyle/>
          <a:p>
            <a:r>
              <a:rPr lang="fr-FR" b="1" dirty="0" smtClean="0">
                <a:solidFill>
                  <a:srgbClr val="FF0000"/>
                </a:solidFill>
                <a:latin typeface="Tahoma" panose="020B0604030504040204" pitchFamily="34" charset="0"/>
                <a:ea typeface="Tahoma" panose="020B0604030504040204" pitchFamily="34" charset="0"/>
                <a:cs typeface="Tahoma" panose="020B0604030504040204" pitchFamily="34" charset="0"/>
              </a:rPr>
              <a:t>D</a:t>
            </a:r>
            <a:endParaRPr lang="fr-FR"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5" name="ZoneTexte 74"/>
          <p:cNvSpPr txBox="1"/>
          <p:nvPr/>
        </p:nvSpPr>
        <p:spPr>
          <a:xfrm rot="10800000" flipV="1">
            <a:off x="2779166" y="2683665"/>
            <a:ext cx="405906" cy="461665"/>
          </a:xfrm>
          <a:prstGeom prst="rect">
            <a:avLst/>
          </a:prstGeom>
          <a:noFill/>
        </p:spPr>
        <p:txBody>
          <a:bodyPr wrap="square" rtlCol="0">
            <a:spAutoFit/>
          </a:bodyPr>
          <a:lstStyle/>
          <a:p>
            <a:r>
              <a:rPr lang="fr-FR"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S</a:t>
            </a:r>
            <a:endParaRPr lang="fr-FR"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78862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dirty="0"/>
          </a:p>
        </p:txBody>
      </p:sp>
      <p:sp>
        <p:nvSpPr>
          <p:cNvPr id="4" name="Espace réservé du contenu 3"/>
          <p:cNvSpPr>
            <a:spLocks noGrp="1"/>
          </p:cNvSpPr>
          <p:nvPr>
            <p:ph idx="1"/>
          </p:nvPr>
        </p:nvSpPr>
        <p:spPr/>
        <p:txBody>
          <a:bodyPr/>
          <a:lstStyle/>
          <a:p>
            <a:endParaRPr lang="fr-FR" dirty="0"/>
          </a:p>
        </p:txBody>
      </p:sp>
    </p:spTree>
    <p:extLst>
      <p:ext uri="{BB962C8B-B14F-4D97-AF65-F5344CB8AC3E}">
        <p14:creationId xmlns:p14="http://schemas.microsoft.com/office/powerpoint/2010/main" val="2909383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4132857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177</TotalTime>
  <Words>53</Words>
  <Application>Microsoft Office PowerPoint</Application>
  <PresentationFormat>Affichage à l'écran (4:3)</PresentationFormat>
  <Paragraphs>50</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blank</vt:lpstr>
      <vt:lpstr>Présentation PowerPoint</vt:lpstr>
      <vt:lpstr>Présentation PowerPoint</vt:lpstr>
      <vt:lpstr>Présentation PowerPoint</vt:lpstr>
      <vt:lpstr>Présentation PowerPoint</vt:lpstr>
      <vt:lpstr>Présentation PowerPoint</vt:lpstr>
      <vt:lpstr>Présentation PowerPoint</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JOUNIN Philippe SCE</dc:creator>
  <cp:lastModifiedBy>JOUNIN Philippe SCE</cp:lastModifiedBy>
  <cp:revision>12</cp:revision>
  <dcterms:created xsi:type="dcterms:W3CDTF">2015-05-13T12:18:18Z</dcterms:created>
  <dcterms:modified xsi:type="dcterms:W3CDTF">2015-05-13T15:15:57Z</dcterms:modified>
</cp:coreProperties>
</file>