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ตรวจสอบว่าบนเครื่องมี jdk ? พิม java -version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Tools แบ่งออกเป็น 3 ส่วน คือ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1.SDK tools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2.Platform tools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3.Build tools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เป้น 3 ตัวพื้นฐานที่ต้องลงไว้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เป็นส่วนที่ช่วยใน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การพัฒนา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การ Debug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Emulator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จะอยู่ในส่วนนี้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เบื้องต้นใช้ในการเชื่อมต่อกับ Device ในการ Debug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สิ่งที่แตกต่างกันกับ SDK tools กับ Platform tools 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สิ่งที่แตกต่างกันกับ SDK tools กับ Platform tools สามารถเลือกลงได้หลายเวอร์ชั้น ก็เพราะว่าเราต้องการกำหนดเลข build tools ในโปรเจคของเราด้วย ที่ให้เลือกลงหลายเวอร์ชั่นก็เพราะว่าป้องกันโปรเจคเก่าเรา compile ไม่ได้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คือ SDK ของ Android แต่ละเวอร์ชัน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เป็นหัวใจหลักของ android version นั้น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เป็นหัวใจหลักของ android version นั้น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System image เป็นคัวสร้าง Emulator สำหรับ android version นั้น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ตรวจสอบว่าบนเครื่องมี jdk ? พิม java -version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สำหรับ windown เข้าไป check ที่ Environment Variable ว่ามี java home หรือยัง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กำหนดเป็น path ของ version jdk ที่เราลง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Tools แบ่งออกเป็น 2 ส่วน คือ IDE กับ Android SDK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1.IDE คือส่วนที่ใช้ Interface กับ ผู้พัฒนา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2.Android SDK ส่วนของการ complie, deploy หรือ เป็นตัวรัน Emulator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1154250" y="2192400"/>
            <a:ext cx="68355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/>
              <a:t>การติดตั้ง Development tools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560-07-27 at 11.53.47 AM.png"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8012" y="152400"/>
            <a:ext cx="7387969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560-07-27 at 12.07.42 PM.png"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9250" y="152400"/>
            <a:ext cx="704550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/>
        </p:nvSpPr>
        <p:spPr>
          <a:xfrm>
            <a:off x="1320750" y="1481200"/>
            <a:ext cx="65025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600"/>
              <a:t>SDK Tools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3996275" y="2352800"/>
            <a:ext cx="1241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Debugg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3996275" y="2788400"/>
            <a:ext cx="30000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Emulator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/>
        </p:nvSpPr>
        <p:spPr>
          <a:xfrm>
            <a:off x="1320750" y="2192400"/>
            <a:ext cx="65025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/>
              <a:t>Platform </a:t>
            </a:r>
            <a:r>
              <a:rPr lang="en" sz="3600"/>
              <a:t>Tools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/>
        </p:nvSpPr>
        <p:spPr>
          <a:xfrm>
            <a:off x="1320750" y="1616675"/>
            <a:ext cx="65025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/>
              <a:t>Build</a:t>
            </a:r>
            <a:r>
              <a:rPr lang="en" sz="3600"/>
              <a:t> Tools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3680200" y="2375375"/>
            <a:ext cx="1241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Compiler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3680200" y="2810975"/>
            <a:ext cx="30000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Packaging Tools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560-07-27 at 12.52.38 PM.png"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8245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/>
        </p:nvSpPr>
        <p:spPr>
          <a:xfrm>
            <a:off x="1320750" y="1997675"/>
            <a:ext cx="65025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/>
              <a:t>Android SDK Platform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560-07-27 at 1.17.22 PM.png"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152400"/>
            <a:ext cx="693399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560-07-27 at 3.05.52 PM.png"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625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560-07-27 at 3.05.52 PM.png"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625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racle-java.jpg"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625" y="458787"/>
            <a:ext cx="7512748" cy="4225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/>
        </p:nvSpPr>
        <p:spPr>
          <a:xfrm>
            <a:off x="1320750" y="2192400"/>
            <a:ext cx="65025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/>
              <a:t>Install Genymotion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2585175" y="2951100"/>
            <a:ext cx="65025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&gt;&gt;&gt; www.genymotion.com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/>
        </p:nvSpPr>
        <p:spPr>
          <a:xfrm>
            <a:off x="1320750" y="2192400"/>
            <a:ext cx="65025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/>
              <a:t>Start New Project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icrosoft-windows-logo-vector-download.jpg"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0250" y="720362"/>
            <a:ext cx="4103499" cy="370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dd-java_home-as-system-variable.jpg"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7212" y="330487"/>
            <a:ext cx="5229574" cy="4482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/>
        </p:nvSpPr>
        <p:spPr>
          <a:xfrm>
            <a:off x="838200" y="2192400"/>
            <a:ext cx="74676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/>
              <a:t>Install</a:t>
            </a:r>
            <a:r>
              <a:rPr lang="en" sz="3000"/>
              <a:t> Android Studio and Android SDK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/>
        </p:nvSpPr>
        <p:spPr>
          <a:xfrm>
            <a:off x="1484475" y="2175950"/>
            <a:ext cx="65025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  <p:sp>
        <p:nvSpPr>
          <p:cNvPr id="80" name="Shape 80"/>
          <p:cNvSpPr txBox="1"/>
          <p:nvPr/>
        </p:nvSpPr>
        <p:spPr>
          <a:xfrm>
            <a:off x="112900" y="45175"/>
            <a:ext cx="75297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/>
              <a:t>เข้าไปที่ url -&gt;</a:t>
            </a:r>
            <a:r>
              <a:rPr lang="en" sz="2000"/>
              <a:t> https://developer.android.com/studio/index.html</a:t>
            </a:r>
          </a:p>
        </p:txBody>
      </p:sp>
      <p:pic>
        <p:nvPicPr>
          <p:cNvPr descr="Screen Shot 2560-07-27 at 11.11.59 AM.png"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85424"/>
            <a:ext cx="8891646" cy="4505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/>
        </p:nvSpPr>
        <p:spPr>
          <a:xfrm>
            <a:off x="1320750" y="2192400"/>
            <a:ext cx="65025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/>
              <a:t>SDK Package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560-07-27 at 11.49.51 AM.png"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987" y="152400"/>
            <a:ext cx="8230018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560-07-27 at 11.53.01 AM.png"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3700" y="615250"/>
            <a:ext cx="327660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