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2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800" autoAdjust="0"/>
    <p:restoredTop sz="86457" autoAdjust="0"/>
  </p:normalViewPr>
  <p:slideViewPr>
    <p:cSldViewPr snapToGrid="0">
      <p:cViewPr varScale="1">
        <p:scale>
          <a:sx n="88" d="100"/>
          <a:sy n="88" d="100"/>
        </p:scale>
        <p:origin x="-5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168B-C3FD-47D0-9B51-3CAE5CC83DD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400F-B9F9-4E99-A864-709B7D27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2B030-C223-45C8-926D-93F29762D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8625"/>
            <a:ext cx="12192000" cy="6858001"/>
          </a:xfrm>
          <a:prstGeom prst="rect">
            <a:avLst/>
          </a:prstGeom>
          <a:solidFill>
            <a:srgbClr val="8A2E4E">
              <a:alpha val="5098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="" xmlns:a16="http://schemas.microsoft.com/office/drawing/2014/main" id="{B12F4644-56F2-478E-AA82-1CC5DE77C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6875"/>
            <a:ext cx="9144000" cy="914400"/>
          </a:xfrm>
        </p:spPr>
        <p:txBody>
          <a:bodyPr>
            <a:prstTxWarp prst="textTriangle">
              <a:avLst/>
            </a:prstTxWarp>
          </a:bodyPr>
          <a:lstStyle/>
          <a:p>
            <a:r>
              <a:rPr lang="en-US" b="1" dirty="0">
                <a:solidFill>
                  <a:srgbClr val="8A2E4E"/>
                </a:solidFill>
              </a:rPr>
              <a:t>BANDRIVE </a:t>
            </a:r>
            <a:r>
              <a:rPr lang="en-US" b="1" dirty="0" smtClean="0">
                <a:solidFill>
                  <a:srgbClr val="8A2E4E"/>
                </a:solidFill>
              </a:rPr>
              <a:t>AUTO</a:t>
            </a:r>
            <a:endParaRPr lang="en-US" b="1" dirty="0">
              <a:solidFill>
                <a:srgbClr val="8A2E4E"/>
              </a:solidFill>
            </a:endParaRPr>
          </a:p>
        </p:txBody>
      </p:sp>
      <p:sp>
        <p:nvSpPr>
          <p:cNvPr id="4" name="slide1">
            <a:extLst>
              <a:ext uri="{FF2B5EF4-FFF2-40B4-BE49-F238E27FC236}">
                <a16:creationId xmlns="" xmlns:a16="http://schemas.microsoft.com/office/drawing/2014/main" id="{B12F4644-56F2-478E-AA82-1CC5DE77C760}"/>
              </a:ext>
            </a:extLst>
          </p:cNvPr>
          <p:cNvSpPr txBox="1">
            <a:spLocks/>
          </p:cNvSpPr>
          <p:nvPr/>
        </p:nvSpPr>
        <p:spPr>
          <a:xfrm>
            <a:off x="1676399" y="3247844"/>
            <a:ext cx="9144000" cy="101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Finance - Stocks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Canada</a:t>
            </a:r>
          </a:p>
        </p:txBody>
      </p:sp>
      <p:pic>
        <p:nvPicPr>
          <p:cNvPr id="9" name="Picture 8" descr="Description: C:\Users\BANKY\AppData\Local\Microsoft\Windows\INetCache\IE\WZTQLPSS\d9a70ed-d56717d5-438a-4f88-ad25-03bd5823b66c[1]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57" y="183072"/>
            <a:ext cx="1139885" cy="1185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1">
            <a:extLst>
              <a:ext uri="{FF2B5EF4-FFF2-40B4-BE49-F238E27FC236}">
                <a16:creationId xmlns="" xmlns:a16="http://schemas.microsoft.com/office/drawing/2014/main" id="{B12F4644-56F2-478E-AA82-1CC5DE77C760}"/>
              </a:ext>
            </a:extLst>
          </p:cNvPr>
          <p:cNvSpPr txBox="1">
            <a:spLocks/>
          </p:cNvSpPr>
          <p:nvPr/>
        </p:nvSpPr>
        <p:spPr>
          <a:xfrm>
            <a:off x="1656271" y="4776893"/>
            <a:ext cx="9144000" cy="608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How Does the Stock Market Work?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0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06"/>
    </mc:Choice>
    <mc:Fallback xmlns="">
      <p:transition spd="slow" advTm="1980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251"/>
            <a:ext cx="12192000" cy="6858001"/>
          </a:xfrm>
          <a:prstGeom prst="rect">
            <a:avLst/>
          </a:prstGeom>
          <a:solidFill>
            <a:srgbClr val="8A2E4E">
              <a:alpha val="5098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slide2" descr="Data Table">
            <a:extLst>
              <a:ext uri="{FF2B5EF4-FFF2-40B4-BE49-F238E27FC236}">
                <a16:creationId xmlns:a16="http://schemas.microsoft.com/office/drawing/2014/main" xmlns="" id="{C7AE1214-EABA-4705-B4FD-7934326D6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1"/>
          <a:stretch/>
        </p:blipFill>
        <p:spPr>
          <a:xfrm>
            <a:off x="1783095" y="0"/>
            <a:ext cx="7826731" cy="6113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9404" y="3269413"/>
            <a:ext cx="7970807" cy="2817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8694" y="6213423"/>
            <a:ext cx="615926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Century (2001 – 2021) data we will be focusing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7253"/>
            <a:ext cx="12192000" cy="6858001"/>
          </a:xfrm>
          <a:prstGeom prst="rect">
            <a:avLst/>
          </a:prstGeom>
          <a:solidFill>
            <a:srgbClr val="8A2E4E">
              <a:alpha val="5098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slide5" descr="Adjusted Closing Price and Volume">
            <a:extLst>
              <a:ext uri="{FF2B5EF4-FFF2-40B4-BE49-F238E27FC236}">
                <a16:creationId xmlns:a16="http://schemas.microsoft.com/office/drawing/2014/main" xmlns="" id="{69F24829-3353-47C3-BB60-11C5FD050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0" b="3051"/>
          <a:stretch/>
        </p:blipFill>
        <p:spPr>
          <a:xfrm>
            <a:off x="224277" y="12809"/>
            <a:ext cx="10636380" cy="54167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21192194">
            <a:off x="9752810" y="734851"/>
            <a:ext cx="222685" cy="403829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6272" y="5583699"/>
            <a:ext cx="84797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dashed mark compare and shows the drop in Adj Closing price in 2008 &amp; 2020.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20343663" flipH="1">
            <a:off x="4350482" y="2322337"/>
            <a:ext cx="155270" cy="13075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97839" y="3657603"/>
            <a:ext cx="527844" cy="2769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2008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11450" y="337534"/>
            <a:ext cx="509264" cy="2769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2020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277" y="17251"/>
            <a:ext cx="515895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Gill Sans MT" pitchFamily="34" charset="0"/>
              </a:rPr>
              <a:t>TSX Adjusted Closing Price and Volume (21</a:t>
            </a:r>
            <a:r>
              <a:rPr lang="en-US" sz="1500" b="1" baseline="30000" dirty="0" smtClean="0">
                <a:latin typeface="Gill Sans MT" pitchFamily="34" charset="0"/>
              </a:rPr>
              <a:t>st</a:t>
            </a:r>
            <a:r>
              <a:rPr lang="en-US" sz="1500" b="1" dirty="0" smtClean="0">
                <a:latin typeface="Gill Sans MT" pitchFamily="34" charset="0"/>
              </a:rPr>
              <a:t> Century)</a:t>
            </a:r>
            <a:endParaRPr lang="en-US" sz="1500" b="1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-8627"/>
            <a:ext cx="12192000" cy="6858001"/>
          </a:xfrm>
          <a:prstGeom prst="rect">
            <a:avLst/>
          </a:prstGeom>
          <a:solidFill>
            <a:srgbClr val="8A2E4E">
              <a:alpha val="5098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slide2" descr="Monthly Analysis (May 2021)">
            <a:extLst>
              <a:ext uri="{FF2B5EF4-FFF2-40B4-BE49-F238E27FC236}">
                <a16:creationId xmlns="" xmlns:a16="http://schemas.microsoft.com/office/drawing/2014/main" id="{1E190A78-5FFE-4AE4-B8A9-6C1FE7618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5" b="4617"/>
          <a:stretch/>
        </p:blipFill>
        <p:spPr>
          <a:xfrm>
            <a:off x="388190" y="8618"/>
            <a:ext cx="10901806" cy="53483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7635" y="293054"/>
            <a:ext cx="58228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2054" y="775206"/>
            <a:ext cx="70736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8634" y="1084327"/>
            <a:ext cx="70736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049" y="4019443"/>
            <a:ext cx="62110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9039" y="2957909"/>
            <a:ext cx="66423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0063" y="2336239"/>
            <a:ext cx="75481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>
          <a:xfrm>
            <a:off x="2518913" y="4157942"/>
            <a:ext cx="8281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88330" y="2474738"/>
            <a:ext cx="957531" cy="48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2"/>
          </p:cNvCxnSpPr>
          <p:nvPr/>
        </p:nvCxnSpPr>
        <p:spPr>
          <a:xfrm flipV="1">
            <a:off x="5681931" y="1361326"/>
            <a:ext cx="60386" cy="84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591241" y="1052205"/>
            <a:ext cx="5" cy="56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90450" y="1653887"/>
            <a:ext cx="288970" cy="66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839916" y="483077"/>
            <a:ext cx="85833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820" y="5581791"/>
            <a:ext cx="873855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labeled marks shows the four (4) important measures in designing a stock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6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80</Words>
  <Application>Microsoft Office PowerPoint</Application>
  <PresentationFormat>Custom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BANDRIVE AUTO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- Stocks Canada</dc:title>
  <dc:creator/>
  <cp:lastModifiedBy>BANKY</cp:lastModifiedBy>
  <cp:revision>31</cp:revision>
  <dcterms:created xsi:type="dcterms:W3CDTF">2021-10-09T11:45:41Z</dcterms:created>
  <dcterms:modified xsi:type="dcterms:W3CDTF">2021-10-10T14:11:40Z</dcterms:modified>
</cp:coreProperties>
</file>