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2F2"/>
    <a:srgbClr val="EEECE1"/>
    <a:srgbClr val="DCE6F2"/>
    <a:srgbClr val="4F81BD"/>
    <a:srgbClr val="ECF1F8"/>
    <a:srgbClr val="F3F7FB"/>
    <a:srgbClr val="F0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86457" autoAdjust="0"/>
  </p:normalViewPr>
  <p:slideViewPr>
    <p:cSldViewPr>
      <p:cViewPr>
        <p:scale>
          <a:sx n="90" d="100"/>
          <a:sy n="90" d="100"/>
        </p:scale>
        <p:origin x="-1541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196A-6E3F-4114-9944-25875C21381A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2673-52F9-4CD9-84F1-1FB13E37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243D54E-1492-44CF-A34E-49725FB4FED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A90827F-1960-494F-96B7-9FEC411B4E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324544" y="4816984"/>
            <a:ext cx="480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ill Sans MT" pitchFamily="34" charset="0"/>
              </a:rPr>
              <a:t>Develapp.</a:t>
            </a:r>
            <a:endParaRPr lang="en-US" sz="3600" b="1" dirty="0">
              <a:latin typeface="Gill Sans M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14" y="3573016"/>
            <a:ext cx="1152128" cy="11802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69" y="5445224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Gill Sans MT" pitchFamily="34" charset="0"/>
              </a:rPr>
              <a:t>Tap Into Apps</a:t>
            </a:r>
            <a:endParaRPr lang="en-US" sz="2000" b="1" dirty="0">
              <a:latin typeface="Gill Sans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69" y="64886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ill Sans MT" pitchFamily="34" charset="0"/>
              </a:rPr>
              <a:t>Arowolo Bankole</a:t>
            </a:r>
            <a:endParaRPr lang="en-US" b="1" dirty="0">
              <a:latin typeface="Gill Sans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5874" y="6488668"/>
            <a:ext cx="16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ill Sans MT" pitchFamily="34" charset="0"/>
              </a:rPr>
              <a:t>100833830</a:t>
            </a:r>
            <a:endParaRPr lang="en-US" b="1" dirty="0">
              <a:latin typeface="Gill Sans M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5816" y="1844824"/>
            <a:ext cx="5616624" cy="1323439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pPr algn="r"/>
            <a:r>
              <a:rPr lang="en-US" sz="4000" b="1" dirty="0" smtClean="0">
                <a:latin typeface="Gill Sans MT" pitchFamily="34" charset="0"/>
              </a:rPr>
              <a:t>Google Play Store App Analysis</a:t>
            </a:r>
            <a:endParaRPr lang="en-US" sz="4000" b="1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0" y="2807970"/>
            <a:ext cx="0" cy="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12" y="-27384"/>
            <a:ext cx="9144000" cy="6858000"/>
          </a:xfrm>
          <a:prstGeom prst="rect">
            <a:avLst/>
          </a:prstGeom>
          <a:solidFill>
            <a:srgbClr val="EEECE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10734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EXECUTIVE SUMMARY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20688"/>
            <a:ext cx="3394710" cy="2088232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504" y="692696"/>
            <a:ext cx="3287206" cy="195438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Gill Sans MT" pitchFamily="34" charset="0"/>
              </a:rPr>
              <a:t>Analysis on </a:t>
            </a:r>
            <a:r>
              <a:rPr lang="en-US" sz="1400" b="1" dirty="0" smtClean="0">
                <a:latin typeface="Gill Sans MT" pitchFamily="34" charset="0"/>
              </a:rPr>
              <a:t>Google Play Store App</a:t>
            </a:r>
            <a:r>
              <a:rPr lang="en-US" sz="1400" dirty="0" smtClean="0">
                <a:latin typeface="Gill Sans MT" pitchFamily="34" charset="0"/>
              </a:rPr>
              <a:t>. The dataset contains various data on a set of apps in the Google play store.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Gill Sans MT" pitchFamily="34" charset="0"/>
              </a:rPr>
              <a:t>9660 Unique apps </a:t>
            </a:r>
            <a:r>
              <a:rPr lang="en-US" sz="1400" dirty="0" smtClean="0">
                <a:latin typeface="Gill Sans MT" pitchFamily="34" charset="0"/>
              </a:rPr>
              <a:t>&amp; </a:t>
            </a:r>
            <a:r>
              <a:rPr lang="en-US" sz="1400" b="1" dirty="0" smtClean="0">
                <a:latin typeface="Gill Sans MT" pitchFamily="34" charset="0"/>
              </a:rPr>
              <a:t>13 Unique Variables</a:t>
            </a:r>
            <a:r>
              <a:rPr lang="en-US" sz="1400" dirty="0" smtClean="0">
                <a:latin typeface="Gill Sans MT" pitchFamily="34" charset="0"/>
              </a:rPr>
              <a:t>.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717304"/>
            <a:ext cx="3394710" cy="3159968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7195" y="2780928"/>
            <a:ext cx="2880319" cy="255989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252" y="3429000"/>
            <a:ext cx="27442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92% </a:t>
            </a:r>
          </a:p>
          <a:p>
            <a:r>
              <a:rPr lang="en-US" dirty="0" smtClean="0">
                <a:latin typeface="Gill Sans MT" pitchFamily="34" charset="0"/>
              </a:rPr>
              <a:t>of Apps are 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FREE TO DOWNLOAD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278092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FACTS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1880" y="2977788"/>
            <a:ext cx="5472608" cy="28994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78901" y="29969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KEY HIGHLIGHTS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1880" y="3424932"/>
            <a:ext cx="5472608" cy="230832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Gill Sans MT" pitchFamily="34" charset="0"/>
              </a:rPr>
              <a:t>The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FAMILY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en-US" sz="1600" dirty="0" smtClean="0">
                <a:latin typeface="Gill Sans MT" pitchFamily="34" charset="0"/>
              </a:rPr>
              <a:t>category has the most apps on the Google play store.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I’M RICH – Trump Edition </a:t>
            </a:r>
            <a:r>
              <a:rPr lang="en-US" sz="1600" dirty="0">
                <a:latin typeface="Gill Sans MT" pitchFamily="34" charset="0"/>
              </a:rPr>
              <a:t>App is the most expensive App  (400$) on Google play store.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Gill Sans MT" pitchFamily="34" charset="0"/>
              </a:rPr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GAME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en-US" sz="1600" dirty="0">
                <a:latin typeface="Gill Sans MT" pitchFamily="34" charset="0"/>
              </a:rPr>
              <a:t>category has the most installed Apps on Google play store</a:t>
            </a:r>
            <a:r>
              <a:rPr lang="en-US" sz="1600" dirty="0" smtClean="0">
                <a:latin typeface="Gill Sans MT" pitchFamily="34" charset="0"/>
              </a:rPr>
              <a:t>.</a:t>
            </a:r>
            <a:endParaRPr lang="en-US" sz="1600" dirty="0">
              <a:latin typeface="Gill Sans MT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91880" y="3429000"/>
            <a:ext cx="5472608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slide2" descr="Sheet 7">
            <a:extLst>
              <a:ext uri="{FF2B5EF4-FFF2-40B4-BE49-F238E27FC236}">
                <a16:creationId xmlns:a16="http://schemas.microsoft.com/office/drawing/2014/main" xmlns="" id="{9B8142C0-58F0-4043-9EC0-7D36854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5" r="12122" b="6277"/>
          <a:stretch/>
        </p:blipFill>
        <p:spPr>
          <a:xfrm>
            <a:off x="3427854" y="620688"/>
            <a:ext cx="5536634" cy="23570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427854" y="2780928"/>
            <a:ext cx="5536634" cy="196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76456" y="764704"/>
            <a:ext cx="216024" cy="2016224"/>
          </a:xfrm>
          <a:prstGeom prst="rect">
            <a:avLst/>
          </a:prstGeom>
          <a:noFill/>
          <a:ln w="1270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-5515" y="5887475"/>
            <a:ext cx="9144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899998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slide2" descr="Top 10 CAT">
            <a:extLst>
              <a:ext uri="{FF2B5EF4-FFF2-40B4-BE49-F238E27FC236}">
                <a16:creationId xmlns:a16="http://schemas.microsoft.com/office/drawing/2014/main" xmlns="" id="{115CFF52-8DF4-4DB3-87DD-44B9ACABB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794" b="10022"/>
          <a:stretch/>
        </p:blipFill>
        <p:spPr>
          <a:xfrm>
            <a:off x="251520" y="836712"/>
            <a:ext cx="5760640" cy="20105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508104" y="1196752"/>
            <a:ext cx="504056" cy="28803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940152" y="836712"/>
            <a:ext cx="576064" cy="3600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34443" y="507537"/>
            <a:ext cx="144389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 pitchFamily="34" charset="0"/>
              </a:rPr>
              <a:t>Number of Apps</a:t>
            </a:r>
            <a:endParaRPr lang="en-US" sz="1400" dirty="0">
              <a:latin typeface="Gill Sans MT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808867" y="1814469"/>
            <a:ext cx="3203293" cy="18142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200" y="1842009"/>
            <a:ext cx="282828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 pitchFamily="34" charset="0"/>
              </a:rPr>
              <a:t>Most Apps in the Top 10 &amp; Google play store.</a:t>
            </a:r>
            <a:endParaRPr lang="en-US" sz="1400" dirty="0">
              <a:latin typeface="Gill Sans MT" pitchFamily="34" charset="0"/>
            </a:endParaRPr>
          </a:p>
        </p:txBody>
      </p:sp>
      <p:pic>
        <p:nvPicPr>
          <p:cNvPr id="16" name="slide2" descr="Bottom 10 CAT">
            <a:extLst>
              <a:ext uri="{FF2B5EF4-FFF2-40B4-BE49-F238E27FC236}">
                <a16:creationId xmlns:a16="http://schemas.microsoft.com/office/drawing/2014/main" xmlns="" id="{A4ED63E7-A889-4939-83FE-E5DD438893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076" b="16123"/>
          <a:stretch/>
        </p:blipFill>
        <p:spPr>
          <a:xfrm>
            <a:off x="251520" y="3140968"/>
            <a:ext cx="5782923" cy="2012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1520" y="5153368"/>
            <a:ext cx="576064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 pitchFamily="34" charset="0"/>
              </a:rPr>
              <a:t>Colored by </a:t>
            </a:r>
            <a:r>
              <a:rPr lang="en-US" sz="1400" b="1" dirty="0" smtClean="0">
                <a:latin typeface="Gill Sans MT" pitchFamily="34" charset="0"/>
              </a:rPr>
              <a:t>Number of Installs </a:t>
            </a:r>
            <a:r>
              <a:rPr lang="en-US" sz="1400" dirty="0" smtClean="0">
                <a:latin typeface="Gill Sans MT" pitchFamily="34" charset="0"/>
              </a:rPr>
              <a:t>and Sized by the actual </a:t>
            </a:r>
            <a:r>
              <a:rPr lang="en-US" sz="1400" b="1" dirty="0">
                <a:latin typeface="Gill Sans MT" pitchFamily="34" charset="0"/>
              </a:rPr>
              <a:t>N</a:t>
            </a:r>
            <a:r>
              <a:rPr lang="en-US" sz="1400" b="1" dirty="0" smtClean="0">
                <a:latin typeface="Gill Sans MT" pitchFamily="34" charset="0"/>
              </a:rPr>
              <a:t>umber of Apps</a:t>
            </a:r>
            <a:r>
              <a:rPr lang="en-US" sz="1400" dirty="0" smtClean="0">
                <a:latin typeface="Gill Sans MT" pitchFamily="34" charset="0"/>
              </a:rPr>
              <a:t> in each category.</a:t>
            </a:r>
            <a:endParaRPr lang="en-US" sz="1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384"/>
            <a:ext cx="899998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2" descr="Top 10 AVG Ratings">
            <a:extLst>
              <a:ext uri="{FF2B5EF4-FFF2-40B4-BE49-F238E27FC236}">
                <a16:creationId xmlns:a16="http://schemas.microsoft.com/office/drawing/2014/main" xmlns="" id="{7AC30EF9-2E75-4547-9F9E-84A95E9DA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664"/>
          <a:stretch/>
        </p:blipFill>
        <p:spPr>
          <a:xfrm>
            <a:off x="1024872" y="522272"/>
            <a:ext cx="2818030" cy="2114640"/>
          </a:xfrm>
          <a:prstGeom prst="rect">
            <a:avLst/>
          </a:prstGeom>
        </p:spPr>
      </p:pic>
      <p:pic>
        <p:nvPicPr>
          <p:cNvPr id="10" name="slide2" descr="Top 10 AVG Ratings">
            <a:extLst>
              <a:ext uri="{FF2B5EF4-FFF2-40B4-BE49-F238E27FC236}">
                <a16:creationId xmlns:a16="http://schemas.microsoft.com/office/drawing/2014/main" xmlns="" id="{2DD18E38-5EAC-4B8F-9B51-06BDC6F5CE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869"/>
          <a:stretch/>
        </p:blipFill>
        <p:spPr>
          <a:xfrm>
            <a:off x="967146" y="2852936"/>
            <a:ext cx="2875756" cy="2151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5968" y="1124744"/>
            <a:ext cx="2079848" cy="21602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5968" y="4781061"/>
            <a:ext cx="2079848" cy="21602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1720" y="5661248"/>
            <a:ext cx="53285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The overall ratings on the play store are positive. 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908720"/>
            <a:ext cx="4176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MT" pitchFamily="34" charset="0"/>
              </a:rPr>
              <a:t>Highest overall Rating – Events at 4.44</a:t>
            </a:r>
            <a:endParaRPr lang="en-US" sz="1600" dirty="0">
              <a:latin typeface="Gill Sans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4596395"/>
            <a:ext cx="4176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MT" pitchFamily="34" charset="0"/>
              </a:rPr>
              <a:t>Lowest overall Rating – Dating at 3.97</a:t>
            </a:r>
            <a:endParaRPr lang="en-US" sz="16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44624"/>
            <a:ext cx="899998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2" descr="Top 10 AVG Ratings">
            <a:extLst>
              <a:ext uri="{FF2B5EF4-FFF2-40B4-BE49-F238E27FC236}">
                <a16:creationId xmlns:a16="http://schemas.microsoft.com/office/drawing/2014/main" xmlns="" id="{7AC30EF9-2E75-4547-9F9E-84A95E9DA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664"/>
          <a:stretch/>
        </p:blipFill>
        <p:spPr>
          <a:xfrm>
            <a:off x="466877" y="404664"/>
            <a:ext cx="2818030" cy="2114640"/>
          </a:xfrm>
          <a:prstGeom prst="rect">
            <a:avLst/>
          </a:prstGeom>
        </p:spPr>
      </p:pic>
      <p:pic>
        <p:nvPicPr>
          <p:cNvPr id="14" name="slide2" descr="Bottom 10 CAT">
            <a:extLst>
              <a:ext uri="{FF2B5EF4-FFF2-40B4-BE49-F238E27FC236}">
                <a16:creationId xmlns:a16="http://schemas.microsoft.com/office/drawing/2014/main" xmlns="" id="{A4ED63E7-A889-4939-83FE-E5DD438893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076" b="16123"/>
          <a:stretch/>
        </p:blipFill>
        <p:spPr>
          <a:xfrm>
            <a:off x="466875" y="2636912"/>
            <a:ext cx="5782923" cy="2012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6875" y="1988840"/>
            <a:ext cx="2088901" cy="21602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55776" y="209685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1916832"/>
            <a:ext cx="122413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Gill Sans MT" pitchFamily="34" charset="0"/>
              </a:rPr>
              <a:t>4.3 Avg Rating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576" y="4005064"/>
            <a:ext cx="1120316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691680" y="407707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7743" y="3933056"/>
            <a:ext cx="86409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Gill Sans MT" pitchFamily="34" charset="0"/>
              </a:rPr>
              <a:t>53 Apps</a:t>
            </a:r>
            <a:endParaRPr lang="en-US" sz="1200" dirty="0">
              <a:latin typeface="Gill Sans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99892" y="44624"/>
            <a:ext cx="18002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Gill Sans MT" pitchFamily="34" charset="0"/>
              </a:rPr>
              <a:t>INSIGHT</a:t>
            </a:r>
            <a:endParaRPr lang="en-US" sz="2000" b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6875" y="4883676"/>
            <a:ext cx="5782923" cy="1200329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Gill Sans MT" pitchFamily="34" charset="0"/>
              </a:rPr>
              <a:t>The global beauty industry is worth </a:t>
            </a:r>
            <a:r>
              <a:rPr lang="en-US" sz="1600" b="1" dirty="0">
                <a:latin typeface="Gill Sans MT" pitchFamily="34" charset="0"/>
              </a:rPr>
              <a:t>$511 billion</a:t>
            </a:r>
            <a:r>
              <a:rPr lang="en-US" sz="1600" dirty="0" smtClean="0">
                <a:latin typeface="Gill Sans MT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Gill Sans MT" pitchFamily="34" charset="0"/>
              </a:rPr>
              <a:t>It is the category with the fewest App on the Google play store.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Gill Sans MT" pitchFamily="34" charset="0"/>
              </a:rPr>
              <a:t>There is a </a:t>
            </a:r>
            <a:r>
              <a:rPr lang="en-US" sz="1600" b="1" dirty="0" smtClean="0">
                <a:latin typeface="Gill Sans MT" pitchFamily="34" charset="0"/>
              </a:rPr>
              <a:t>huge success rate </a:t>
            </a:r>
            <a:r>
              <a:rPr lang="en-US" sz="1600" dirty="0" smtClean="0">
                <a:latin typeface="Gill Sans MT" pitchFamily="34" charset="0"/>
              </a:rPr>
              <a:t>in developing a beauty App.</a:t>
            </a:r>
            <a:endParaRPr lang="en-US" sz="16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036496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09936" y="3075057"/>
            <a:ext cx="5616624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ill Sans MT" pitchFamily="34" charset="0"/>
              </a:rPr>
              <a:t>THANK YOU!</a:t>
            </a:r>
            <a:endParaRPr lang="en-US" sz="4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1030</TotalTime>
  <Words>204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BANKY</dc:creator>
  <cp:lastModifiedBy>BANKY</cp:lastModifiedBy>
  <cp:revision>99</cp:revision>
  <dcterms:created xsi:type="dcterms:W3CDTF">2021-10-21T03:43:20Z</dcterms:created>
  <dcterms:modified xsi:type="dcterms:W3CDTF">2021-12-08T23:07:02Z</dcterms:modified>
</cp:coreProperties>
</file>