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1048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4674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5406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87776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9039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80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01655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2645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5219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840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28044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72076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04" y="2939869"/>
            <a:ext cx="5249008" cy="66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869"/>
            <a:ext cx="5249008" cy="66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936104"/>
          </a:xfrm>
        </p:spPr>
        <p:txBody>
          <a:bodyPr>
            <a:normAutofit fontScale="90000"/>
          </a:bodyPr>
          <a:lstStyle/>
          <a:p>
            <a:pPr fontAlgn="base"/>
            <a:r>
              <a:rPr lang="en-029" cap="all" dirty="0"/>
              <a:t>JAMAICA TOURISM MARKETING ADVISOR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417840"/>
            <a:ext cx="8496944" cy="1467544"/>
          </a:xfrm>
        </p:spPr>
        <p:txBody>
          <a:bodyPr>
            <a:normAutofit/>
          </a:bodyPr>
          <a:lstStyle/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</a:t>
            </a:r>
            <a:r>
              <a:rPr lang="en-TT" sz="2400" dirty="0" smtClean="0">
                <a:solidFill>
                  <a:schemeClr val="tx1"/>
                </a:solidFill>
              </a:rPr>
              <a:t>Members: Orin Parris, Paul </a:t>
            </a:r>
            <a:r>
              <a:rPr lang="en-TT" sz="2400" dirty="0" err="1" smtClean="0">
                <a:solidFill>
                  <a:schemeClr val="tx1"/>
                </a:solidFill>
              </a:rPr>
              <a:t>Ramcharitar</a:t>
            </a:r>
            <a:r>
              <a:rPr lang="en-TT" sz="2400" dirty="0" smtClean="0">
                <a:solidFill>
                  <a:schemeClr val="tx1"/>
                </a:solidFill>
              </a:rPr>
              <a:t>, </a:t>
            </a:r>
            <a:r>
              <a:rPr lang="en-TT" sz="2400" dirty="0" err="1" smtClean="0">
                <a:solidFill>
                  <a:schemeClr val="tx1"/>
                </a:solidFill>
              </a:rPr>
              <a:t>Jailall</a:t>
            </a:r>
            <a:r>
              <a:rPr lang="en-TT" sz="2400" dirty="0" smtClean="0">
                <a:solidFill>
                  <a:schemeClr val="tx1"/>
                </a:solidFill>
              </a:rPr>
              <a:t> </a:t>
            </a:r>
            <a:r>
              <a:rPr lang="en-TT" sz="2400" dirty="0" err="1" smtClean="0">
                <a:solidFill>
                  <a:schemeClr val="tx1"/>
                </a:solidFill>
              </a:rPr>
              <a:t>Udan</a:t>
            </a:r>
            <a:endParaRPr lang="en-TT" sz="2400" dirty="0" smtClean="0">
              <a:solidFill>
                <a:schemeClr val="tx1"/>
              </a:solidFill>
            </a:endParaRPr>
          </a:p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Name: Banks Pacesetter Programmers</a:t>
            </a:r>
          </a:p>
          <a:p>
            <a:pPr algn="l"/>
            <a:r>
              <a:rPr lang="en-TT" sz="2400" dirty="0">
                <a:solidFill>
                  <a:schemeClr val="tx1"/>
                </a:solidFill>
              </a:rPr>
              <a:t>	</a:t>
            </a:r>
            <a:r>
              <a:rPr lang="en-TT" sz="2400" dirty="0" smtClean="0">
                <a:solidFill>
                  <a:schemeClr val="tx1"/>
                </a:solidFill>
              </a:rPr>
              <a:t>						</a:t>
            </a:r>
            <a:r>
              <a:rPr lang="en-TT" sz="2400" dirty="0" smtClean="0">
                <a:solidFill>
                  <a:schemeClr val="tx1"/>
                </a:solidFill>
              </a:rPr>
              <a:t>Guyana</a:t>
            </a:r>
            <a:endParaRPr lang="en-TT" sz="2400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384"/>
            <a:ext cx="9144000" cy="2817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957416"/>
            <a:ext cx="3024336" cy="2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smtClean="0"/>
              <a:t>Problem Definition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2420889"/>
            <a:ext cx="8229600" cy="4176464"/>
          </a:xfrm>
        </p:spPr>
        <p:txBody>
          <a:bodyPr>
            <a:normAutofit/>
          </a:bodyPr>
          <a:lstStyle/>
          <a:p>
            <a:pPr marL="463550" lvl="1" indent="-457200">
              <a:buFont typeface="Arial" panose="020B0604020202020204" pitchFamily="34" charset="0"/>
              <a:buChar char="•"/>
            </a:pPr>
            <a:r>
              <a:rPr lang="en-TT" sz="2200" dirty="0"/>
              <a:t>The Jamaica Tourism </a:t>
            </a:r>
            <a:r>
              <a:rPr lang="en-TT" sz="2200" dirty="0"/>
              <a:t>I</a:t>
            </a:r>
            <a:r>
              <a:rPr lang="en-TT" sz="2200" dirty="0" smtClean="0"/>
              <a:t>ndustry is </a:t>
            </a:r>
            <a:r>
              <a:rPr lang="en-TT" sz="2200" dirty="0"/>
              <a:t>a diverse one. Jamaica attracts tourist visitors from every continent, and over 80 countries from across the world annually.</a:t>
            </a:r>
            <a:endParaRPr lang="en-TT" sz="2200" dirty="0" smtClean="0"/>
          </a:p>
          <a:p>
            <a:pPr marL="463550" lvl="1" indent="-457200">
              <a:buFont typeface="Arial" panose="020B0604020202020204" pitchFamily="34" charset="0"/>
              <a:buChar char="•"/>
            </a:pPr>
            <a:r>
              <a:rPr lang="en-TT" b="1" dirty="0" smtClean="0"/>
              <a:t>Lots of records</a:t>
            </a:r>
          </a:p>
          <a:p>
            <a:pPr marL="6350" lvl="1" indent="0">
              <a:buNone/>
            </a:pPr>
            <a:r>
              <a:rPr lang="en-TT" dirty="0" smtClean="0"/>
              <a:t>     - Storage of records</a:t>
            </a:r>
          </a:p>
          <a:p>
            <a:pPr marL="6350" lvl="1" indent="0">
              <a:buNone/>
            </a:pPr>
            <a:r>
              <a:rPr lang="en-TT" dirty="0" smtClean="0"/>
              <a:t>         </a:t>
            </a:r>
            <a:r>
              <a:rPr lang="en-TT" sz="2600" dirty="0" smtClean="0"/>
              <a:t>- How is it stored</a:t>
            </a:r>
          </a:p>
          <a:p>
            <a:pPr marL="6350" lvl="1" indent="0">
              <a:buNone/>
            </a:pPr>
            <a:r>
              <a:rPr lang="en-TT" sz="2600" dirty="0" smtClean="0"/>
              <a:t>          - What is used to store it</a:t>
            </a:r>
            <a:endParaRPr lang="en-TT" sz="2600" dirty="0" smtClean="0"/>
          </a:p>
          <a:p>
            <a:pPr marL="6350" lvl="1" indent="0">
              <a:buNone/>
            </a:pPr>
            <a:r>
              <a:rPr lang="en-TT" dirty="0" smtClean="0"/>
              <a:t>     - Retrieval of records</a:t>
            </a:r>
          </a:p>
          <a:p>
            <a:pPr marL="6350" lvl="1" indent="0">
              <a:buNone/>
            </a:pPr>
            <a:r>
              <a:rPr lang="en-TT" dirty="0" smtClean="0"/>
              <a:t>         - </a:t>
            </a:r>
            <a:r>
              <a:rPr lang="en-TT" sz="2600" dirty="0" smtClean="0"/>
              <a:t>Ease of access </a:t>
            </a:r>
          </a:p>
          <a:p>
            <a:pPr marL="6350" lvl="1" indent="0">
              <a:buNone/>
            </a:pPr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smtClean="0"/>
              <a:t>Problem Description Cont.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48880"/>
            <a:ext cx="8229600" cy="4120381"/>
          </a:xfrm>
        </p:spPr>
        <p:txBody>
          <a:bodyPr>
            <a:normAutofit/>
          </a:bodyPr>
          <a:lstStyle/>
          <a:p>
            <a:pPr marL="6350" lvl="1" indent="0">
              <a:buNone/>
            </a:pPr>
            <a:endParaRPr lang="en-TT" dirty="0" smtClean="0"/>
          </a:p>
          <a:p>
            <a:pPr marL="6350" lvl="1" indent="0">
              <a:buNone/>
            </a:pPr>
            <a:r>
              <a:rPr lang="en-TT" dirty="0" smtClean="0"/>
              <a:t>  -  Security of records</a:t>
            </a:r>
          </a:p>
          <a:p>
            <a:pPr marL="6350" lvl="1" indent="0">
              <a:buNone/>
            </a:pPr>
            <a:r>
              <a:rPr lang="en-TT" dirty="0"/>
              <a:t> </a:t>
            </a:r>
            <a:r>
              <a:rPr lang="en-TT" dirty="0" smtClean="0"/>
              <a:t>     - </a:t>
            </a:r>
            <a:r>
              <a:rPr lang="en-TT" sz="2600" dirty="0" smtClean="0"/>
              <a:t>How safe are your records</a:t>
            </a:r>
            <a:endParaRPr lang="en-TT" sz="2600" dirty="0" smtClean="0"/>
          </a:p>
          <a:p>
            <a:pPr lvl="1"/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smtClean="0"/>
              <a:t>Problem Solution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507288" cy="4176464"/>
          </a:xfrm>
        </p:spPr>
        <p:txBody>
          <a:bodyPr>
            <a:normAutofit fontScale="85000" lnSpcReduction="20000"/>
          </a:bodyPr>
          <a:lstStyle/>
          <a:p>
            <a:r>
              <a:rPr lang="en-TT" dirty="0"/>
              <a:t>To develop an application which will take raw data published by the Jamaica Tourist Board monthly/ annually</a:t>
            </a:r>
            <a:r>
              <a:rPr lang="en-029" dirty="0"/>
              <a:t> and present it in an organized manner that will enable the user to query, examine and </a:t>
            </a:r>
            <a:r>
              <a:rPr lang="en-029" dirty="0" err="1"/>
              <a:t>analyze</a:t>
            </a:r>
            <a:r>
              <a:rPr lang="en-029" dirty="0"/>
              <a:t> stopover tourist trends and use the results to make critical decisions that </a:t>
            </a:r>
            <a:r>
              <a:rPr lang="en-029" dirty="0" smtClean="0"/>
              <a:t>can have an </a:t>
            </a:r>
            <a:r>
              <a:rPr lang="en-029" dirty="0"/>
              <a:t>impact </a:t>
            </a:r>
            <a:r>
              <a:rPr lang="en-029" dirty="0" smtClean="0"/>
              <a:t>on the </a:t>
            </a:r>
            <a:r>
              <a:rPr lang="en-029" dirty="0"/>
              <a:t>tourism </a:t>
            </a:r>
            <a:r>
              <a:rPr lang="en-029" dirty="0" smtClean="0"/>
              <a:t>industry. </a:t>
            </a:r>
          </a:p>
          <a:p>
            <a:r>
              <a:rPr lang="en-029" dirty="0" smtClean="0"/>
              <a:t>The </a:t>
            </a:r>
            <a:r>
              <a:rPr lang="en-029" dirty="0"/>
              <a:t>application will be able to depict trends such as the country of origin with the most visitors per month, seasonal trends, and also aid in identifying important emerging market niches.</a:t>
            </a:r>
          </a:p>
          <a:p>
            <a:pPr marL="0" indent="0">
              <a:buNone/>
            </a:pPr>
            <a:endParaRPr lang="en-029" dirty="0"/>
          </a:p>
          <a:p>
            <a:pPr lvl="1"/>
            <a:endParaRPr lang="en-TT" dirty="0" smtClean="0"/>
          </a:p>
          <a:p>
            <a:pPr lvl="1"/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smtClean="0"/>
              <a:t>Problem Solution Cont.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507288" cy="41764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029" dirty="0"/>
          </a:p>
          <a:p>
            <a:r>
              <a:rPr lang="en-TT" dirty="0"/>
              <a:t>Features</a:t>
            </a:r>
            <a:r>
              <a:rPr lang="en-TT" dirty="0" smtClean="0"/>
              <a:t>:</a:t>
            </a:r>
          </a:p>
          <a:p>
            <a:pPr lvl="0"/>
            <a:r>
              <a:rPr lang="en-TT" dirty="0" smtClean="0"/>
              <a:t>The </a:t>
            </a:r>
            <a:r>
              <a:rPr lang="en-TT" dirty="0"/>
              <a:t>application will allow the user to generate different views of the data collected by selecting simple filtering controls.</a:t>
            </a:r>
            <a:endParaRPr lang="en-029" dirty="0"/>
          </a:p>
          <a:p>
            <a:pPr lvl="0"/>
            <a:r>
              <a:rPr lang="en-TT" dirty="0"/>
              <a:t>The user will be able to view data in a meaningful way with various graphical instruments based on the users filtering criteria.</a:t>
            </a:r>
            <a:endParaRPr lang="en-029" dirty="0"/>
          </a:p>
          <a:p>
            <a:pPr lvl="0"/>
            <a:r>
              <a:rPr lang="en-TT" dirty="0"/>
              <a:t>Easy to use interface</a:t>
            </a:r>
            <a:endParaRPr lang="en-029" dirty="0"/>
          </a:p>
          <a:p>
            <a:pPr lvl="0"/>
            <a:r>
              <a:rPr lang="en-TT" dirty="0"/>
              <a:t>Portable on all platforms needed by users</a:t>
            </a:r>
            <a:r>
              <a:rPr lang="en-TT" dirty="0" smtClean="0"/>
              <a:t>.</a:t>
            </a:r>
          </a:p>
          <a:p>
            <a:pPr lvl="0"/>
            <a:r>
              <a:rPr lang="en-TT" dirty="0" smtClean="0"/>
              <a:t>The application will manage records stored in a Relational Database Management System with access to only authorized users.</a:t>
            </a:r>
            <a:endParaRPr lang="en-029" dirty="0"/>
          </a:p>
          <a:p>
            <a:pPr lvl="1"/>
            <a:endParaRPr lang="en-TT" dirty="0" smtClean="0"/>
          </a:p>
          <a:p>
            <a:pPr lvl="1"/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TT" dirty="0"/>
              <a:t> </a:t>
            </a:r>
            <a:r>
              <a:rPr lang="en-TT" dirty="0" smtClean="0"/>
              <a:t>      </a:t>
            </a:r>
            <a:r>
              <a:rPr lang="en-TT" sz="4400" dirty="0"/>
              <a:t>Business Model</a:t>
            </a:r>
            <a:endParaRPr lang="en-029" sz="4400" dirty="0"/>
          </a:p>
          <a:p>
            <a:r>
              <a:rPr lang="en-TT" sz="2400" dirty="0" smtClean="0"/>
              <a:t>The </a:t>
            </a:r>
            <a:r>
              <a:rPr lang="en-TT" sz="2400" dirty="0"/>
              <a:t>application intends to make money via a “paid subscription” type business model. </a:t>
            </a:r>
            <a:endParaRPr lang="en-TT" sz="2400" dirty="0" smtClean="0"/>
          </a:p>
          <a:p>
            <a:r>
              <a:rPr lang="en-TT" sz="2400" dirty="0" smtClean="0"/>
              <a:t>The </a:t>
            </a:r>
            <a:r>
              <a:rPr lang="en-TT" sz="2400" dirty="0"/>
              <a:t>application would be released to hotel and guesthouse owners, air travel agencies and other tourism sectors for a yearly subscription fee.</a:t>
            </a:r>
            <a:endParaRPr lang="en-TT" sz="2400" dirty="0"/>
          </a:p>
          <a:p>
            <a:pPr lvl="1"/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/>
          </a:p>
          <a:p>
            <a:pPr marL="0" indent="0">
              <a:buNone/>
            </a:pPr>
            <a:endParaRPr lang="en-TT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-27384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24544" y="3717032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TT" sz="4400" dirty="0" smtClean="0"/>
              <a:t>	</a:t>
            </a:r>
            <a:r>
              <a:rPr lang="en-TT" sz="4400" dirty="0" smtClean="0"/>
              <a:t>Demonstration</a:t>
            </a:r>
            <a:endParaRPr lang="en-TT" sz="4400" dirty="0"/>
          </a:p>
        </p:txBody>
      </p:sp>
    </p:spTree>
    <p:extLst>
      <p:ext uri="{BB962C8B-B14F-4D97-AF65-F5344CB8AC3E}">
        <p14:creationId xmlns:p14="http://schemas.microsoft.com/office/powerpoint/2010/main" val="1455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736229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TT" sz="4400" dirty="0" smtClean="0"/>
              <a:t>&lt;&lt;Q &amp; A&gt;&gt;</a:t>
            </a:r>
            <a:endParaRPr lang="en-TT" sz="4400" dirty="0"/>
          </a:p>
        </p:txBody>
      </p:sp>
    </p:spTree>
    <p:extLst>
      <p:ext uri="{BB962C8B-B14F-4D97-AF65-F5344CB8AC3E}">
        <p14:creationId xmlns:p14="http://schemas.microsoft.com/office/powerpoint/2010/main" val="40933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319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JAMAICA TOURISM MARKETING ADVISOR</vt:lpstr>
      <vt:lpstr>Problem Definition</vt:lpstr>
      <vt:lpstr>Problem Description Cont.</vt:lpstr>
      <vt:lpstr>Problem Solution</vt:lpstr>
      <vt:lpstr>Problem Solution Cont.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&lt;&lt;Project Title&gt;&gt;</dc:title>
  <dc:creator>Craig</dc:creator>
  <cp:lastModifiedBy>N@VIN</cp:lastModifiedBy>
  <cp:revision>41</cp:revision>
  <dcterms:created xsi:type="dcterms:W3CDTF">2012-01-12T22:59:57Z</dcterms:created>
  <dcterms:modified xsi:type="dcterms:W3CDTF">2013-04-12T15:51:01Z</dcterms:modified>
</cp:coreProperties>
</file>