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5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organisations/department-for-education" TargetMode="External"/><Relationship Id="rId2" Type="http://schemas.openxmlformats.org/officeDocument/2006/relationships/hyperlink" Target="http://www.t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v.uk/government/organisations/ofsted" TargetMode="External"/><Relationship Id="rId4" Type="http://schemas.openxmlformats.org/officeDocument/2006/relationships/hyperlink" Target="http://feweek.co.uk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educationengland.org.uk/documents/pdfs/2010-white-paper-teaching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Contemporary Issues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Review the module requirements.</a:t>
            </a:r>
          </a:p>
          <a:p>
            <a:endParaRPr lang="en-GB" dirty="0"/>
          </a:p>
          <a:p>
            <a:r>
              <a:rPr lang="en-GB" dirty="0" smtClean="0"/>
              <a:t>What is </a:t>
            </a:r>
            <a:r>
              <a:rPr lang="en-GB" dirty="0" smtClean="0">
                <a:hlinkClick r:id="rId2" action="ppaction://hlinksldjump"/>
              </a:rPr>
              <a:t>contemporary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Contemporary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4033520"/>
          <a:ext cx="9601200" cy="365760"/>
        </p:xfrm>
        <a:graphic>
          <a:graphicData uri="http://schemas.openxmlformats.org/drawingml/2006/table">
            <a:tbl>
              <a:tblPr/>
              <a:tblGrid>
                <a:gridCol w="394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n-GB" i="1">
                        <a:effectLst/>
                      </a:endParaRPr>
                    </a:p>
                  </a:txBody>
                  <a:tcPr marR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rgbClr val="1A0DAB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95399" y="2838341"/>
            <a:ext cx="9252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living or occurring at the same time.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"the event was recorded by a contemporary historian“</a:t>
            </a:r>
            <a:endParaRPr lang="en-US" altLang="en-US" sz="24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belonging to or occurring in the present.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8787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"the tension and complexities of our contemporary society"</a:t>
            </a:r>
            <a:endParaRPr lang="en-US" altLang="en-US" sz="2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</a:t>
            </a:r>
            <a:r>
              <a:rPr lang="en-GB" dirty="0"/>
              <a:t>address contemporary issues in education and </a:t>
            </a:r>
            <a:r>
              <a:rPr lang="en-GB" dirty="0" smtClean="0"/>
              <a:t>training</a:t>
            </a:r>
          </a:p>
          <a:p>
            <a:r>
              <a:rPr lang="en-GB" dirty="0" smtClean="0"/>
              <a:t>content </a:t>
            </a:r>
            <a:r>
              <a:rPr lang="en-GB" dirty="0"/>
              <a:t>will be expected to change and develop in response to current </a:t>
            </a:r>
            <a:r>
              <a:rPr lang="en-GB" dirty="0" smtClean="0"/>
              <a:t>concerns</a:t>
            </a:r>
          </a:p>
          <a:p>
            <a:r>
              <a:rPr lang="en-GB" dirty="0" smtClean="0"/>
              <a:t>a </a:t>
            </a:r>
            <a:r>
              <a:rPr lang="en-GB" dirty="0"/>
              <a:t>constant core of themes central to the national debate and these will </a:t>
            </a:r>
            <a:r>
              <a:rPr lang="en-GB" dirty="0" smtClean="0"/>
              <a:t>include…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8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</a:t>
            </a:r>
            <a:r>
              <a:rPr lang="en-GB" dirty="0"/>
              <a:t> themes central to the national debate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01840"/>
            <a:ext cx="9601196" cy="393115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identification of significant aspects of government </a:t>
            </a:r>
            <a:r>
              <a:rPr lang="en-GB" dirty="0" smtClean="0"/>
              <a:t>legislation, policy </a:t>
            </a:r>
            <a:r>
              <a:rPr lang="en-GB" dirty="0"/>
              <a:t>and </a:t>
            </a:r>
            <a:r>
              <a:rPr lang="en-GB" dirty="0" smtClean="0"/>
              <a:t>control</a:t>
            </a:r>
          </a:p>
          <a:p>
            <a:r>
              <a:rPr lang="en-GB" dirty="0" smtClean="0"/>
              <a:t>management </a:t>
            </a:r>
            <a:r>
              <a:rPr lang="en-GB" dirty="0"/>
              <a:t>strategies and </a:t>
            </a:r>
            <a:r>
              <a:rPr lang="en-GB" dirty="0" smtClean="0"/>
              <a:t>styles</a:t>
            </a:r>
          </a:p>
          <a:p>
            <a:r>
              <a:rPr lang="en-GB" dirty="0" smtClean="0"/>
              <a:t>funding </a:t>
            </a:r>
            <a:r>
              <a:rPr lang="en-GB" dirty="0"/>
              <a:t>and performance </a:t>
            </a:r>
            <a:r>
              <a:rPr lang="en-GB" dirty="0" smtClean="0"/>
              <a:t>indicators</a:t>
            </a:r>
          </a:p>
          <a:p>
            <a:r>
              <a:rPr lang="en-GB" dirty="0" smtClean="0"/>
              <a:t>quality </a:t>
            </a:r>
            <a:r>
              <a:rPr lang="en-GB" dirty="0"/>
              <a:t>assurance and </a:t>
            </a:r>
            <a:r>
              <a:rPr lang="en-GB" dirty="0" smtClean="0"/>
              <a:t>inspection</a:t>
            </a:r>
          </a:p>
          <a:p>
            <a:r>
              <a:rPr lang="en-GB" dirty="0" smtClean="0"/>
              <a:t>unemployed </a:t>
            </a:r>
            <a:r>
              <a:rPr lang="en-GB" dirty="0"/>
              <a:t>youth and </a:t>
            </a:r>
            <a:r>
              <a:rPr lang="en-GB" dirty="0" err="1" smtClean="0"/>
              <a:t>vocationalism</a:t>
            </a:r>
            <a:endParaRPr lang="en-GB" dirty="0" smtClean="0"/>
          </a:p>
          <a:p>
            <a:r>
              <a:rPr lang="en-GB" dirty="0" smtClean="0"/>
              <a:t>innovations </a:t>
            </a:r>
            <a:r>
              <a:rPr lang="en-GB" dirty="0"/>
              <a:t>in curriculum, teaching, learning and </a:t>
            </a:r>
            <a:r>
              <a:rPr lang="en-GB" dirty="0" smtClean="0"/>
              <a:t>assessment</a:t>
            </a:r>
          </a:p>
          <a:p>
            <a:r>
              <a:rPr lang="en-GB" dirty="0" smtClean="0"/>
              <a:t>access </a:t>
            </a:r>
            <a:r>
              <a:rPr lang="en-GB" dirty="0"/>
              <a:t>to education.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2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260915"/>
            <a:ext cx="9601196" cy="1303867"/>
          </a:xfrm>
        </p:spPr>
        <p:txBody>
          <a:bodyPr/>
          <a:lstStyle/>
          <a:p>
            <a:r>
              <a:rPr lang="en-GB" dirty="0" smtClean="0"/>
              <a:t>Assignment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612" y="1564782"/>
            <a:ext cx="9601196" cy="3318936"/>
          </a:xfrm>
        </p:spPr>
        <p:txBody>
          <a:bodyPr>
            <a:noAutofit/>
          </a:bodyPr>
          <a:lstStyle/>
          <a:p>
            <a:r>
              <a:rPr lang="en-GB" dirty="0"/>
              <a:t>Critically review a contemporary issue of choice  which has relevance to his/her particular teaching </a:t>
            </a:r>
            <a:r>
              <a:rPr lang="en-GB" dirty="0" smtClean="0"/>
              <a:t>situation</a:t>
            </a:r>
          </a:p>
          <a:p>
            <a:r>
              <a:rPr lang="en-GB" dirty="0"/>
              <a:t>Analyse and examine the impact of the contemporary issue in the context of current philosophies and policies within post-16 education sector</a:t>
            </a:r>
            <a:r>
              <a:rPr lang="en-GB" dirty="0" smtClean="0"/>
              <a:t>;</a:t>
            </a:r>
          </a:p>
          <a:p>
            <a:r>
              <a:rPr lang="en-GB" dirty="0"/>
              <a:t>Identify and appraise the strategies adopted by employers as a response to factors relating to the identified issue (e.g. constraints, opportunities and innovations) identifying the strengths and limitations to responses made</a:t>
            </a:r>
            <a:r>
              <a:rPr lang="en-GB" dirty="0" smtClean="0"/>
              <a:t>.</a:t>
            </a:r>
          </a:p>
          <a:p>
            <a:r>
              <a:rPr lang="en-GB" dirty="0"/>
              <a:t>Analyse how chosen issue impinges on them as practitioners and student experience in particular</a:t>
            </a:r>
            <a:r>
              <a:rPr lang="en-GB" dirty="0" smtClean="0"/>
              <a:t>;</a:t>
            </a:r>
          </a:p>
          <a:p>
            <a:r>
              <a:rPr lang="en-GB" dirty="0"/>
              <a:t>Reflect on the strategies they use to ensure consistency of practice despite the constantly changing external landscape</a:t>
            </a:r>
          </a:p>
        </p:txBody>
      </p:sp>
    </p:spTree>
    <p:extLst>
      <p:ext uri="{BB962C8B-B14F-4D97-AF65-F5344CB8AC3E}">
        <p14:creationId xmlns:p14="http://schemas.microsoft.com/office/powerpoint/2010/main" val="26722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 of 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consider your issue in terms of the macro-</a:t>
            </a:r>
            <a:r>
              <a:rPr lang="en-GB" dirty="0" err="1" smtClean="0"/>
              <a:t>meso</a:t>
            </a:r>
            <a:r>
              <a:rPr lang="en-GB" dirty="0" smtClean="0"/>
              <a:t>-micro approach</a:t>
            </a:r>
          </a:p>
          <a:p>
            <a:pPr lvl="1"/>
            <a:r>
              <a:rPr lang="en-GB" dirty="0" smtClean="0"/>
              <a:t>Why has government raised the issue?</a:t>
            </a:r>
          </a:p>
          <a:p>
            <a:pPr lvl="1"/>
            <a:r>
              <a:rPr lang="en-GB" dirty="0" smtClean="0"/>
              <a:t>What is the impact on colleges-teachers-learners?</a:t>
            </a:r>
          </a:p>
          <a:p>
            <a:r>
              <a:rPr lang="en-GB" dirty="0" smtClean="0"/>
              <a:t>In essence the report is based on a literature review and not your research</a:t>
            </a:r>
          </a:p>
          <a:p>
            <a:r>
              <a:rPr lang="en-GB" dirty="0" smtClean="0"/>
              <a:t>You need to ensure there is enough literature on your topic i.e. can it be linked to government policy or a review e.g. The Wolfe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1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15 </a:t>
            </a:r>
            <a:r>
              <a:rPr lang="en-GB" dirty="0" err="1" smtClean="0"/>
              <a:t>mins</a:t>
            </a:r>
            <a:r>
              <a:rPr lang="en-GB" dirty="0" smtClean="0"/>
              <a:t> – Education News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600" dirty="0"/>
              <a:t>Use </a:t>
            </a:r>
            <a:r>
              <a:rPr lang="en-GB" sz="2600" dirty="0" smtClean="0"/>
              <a:t>one of the websites below identify </a:t>
            </a:r>
            <a:r>
              <a:rPr lang="en-GB" sz="2600" dirty="0"/>
              <a:t>a current issue in </a:t>
            </a:r>
            <a:r>
              <a:rPr lang="en-GB" sz="2600" dirty="0" smtClean="0"/>
              <a:t>education.</a:t>
            </a:r>
          </a:p>
          <a:p>
            <a:r>
              <a:rPr lang="en-GB" sz="2600" dirty="0" smtClean="0"/>
              <a:t>Explain </a:t>
            </a:r>
            <a:r>
              <a:rPr lang="en-GB" sz="2600" dirty="0"/>
              <a:t>your issue and opinion on it in </a:t>
            </a:r>
            <a:r>
              <a:rPr lang="en-GB" sz="2600" dirty="0" smtClean="0"/>
              <a:t>to the class next week in no </a:t>
            </a:r>
            <a:r>
              <a:rPr lang="en-GB" sz="2600" dirty="0"/>
              <a:t>more than 1</a:t>
            </a:r>
            <a:r>
              <a:rPr lang="en-GB" sz="2600" dirty="0" smtClean="0"/>
              <a:t> min.</a:t>
            </a:r>
            <a:endParaRPr lang="en-GB" sz="2600" dirty="0"/>
          </a:p>
          <a:p>
            <a:r>
              <a:rPr lang="en-GB" u="sng" dirty="0" smtClean="0">
                <a:hlinkClick r:id="rId2"/>
              </a:rPr>
              <a:t>www.tes.com</a:t>
            </a:r>
            <a:endParaRPr lang="en-GB" dirty="0"/>
          </a:p>
          <a:p>
            <a:r>
              <a:rPr lang="en-GB" u="sng" dirty="0" smtClean="0">
                <a:hlinkClick r:id="rId3"/>
              </a:rPr>
              <a:t>https</a:t>
            </a:r>
            <a:r>
              <a:rPr lang="en-GB" u="sng" dirty="0">
                <a:hlinkClick r:id="rId3"/>
              </a:rPr>
              <a:t>://www.gov.uk/government/organisations/department-for-education</a:t>
            </a:r>
            <a:endParaRPr lang="en-GB" dirty="0"/>
          </a:p>
          <a:p>
            <a:r>
              <a:rPr lang="en-GB" u="sng" dirty="0" smtClean="0">
                <a:hlinkClick r:id="rId4"/>
              </a:rPr>
              <a:t>http</a:t>
            </a:r>
            <a:r>
              <a:rPr lang="en-GB" u="sng" dirty="0">
                <a:hlinkClick r:id="rId4"/>
              </a:rPr>
              <a:t>://feweek.co.uk/</a:t>
            </a:r>
            <a:endParaRPr lang="en-GB" dirty="0"/>
          </a:p>
          <a:p>
            <a:r>
              <a:rPr lang="en-GB" u="sng" dirty="0" smtClean="0">
                <a:hlinkClick r:id="rId5"/>
              </a:rPr>
              <a:t>https</a:t>
            </a:r>
            <a:r>
              <a:rPr lang="en-GB" u="sng" dirty="0">
                <a:hlinkClick r:id="rId5"/>
              </a:rPr>
              <a:t>://www.gov.uk/government/organisations/ofsted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9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- </a:t>
            </a:r>
            <a:r>
              <a:rPr lang="en-GB" dirty="0" err="1" smtClean="0"/>
              <a:t>DfE</a:t>
            </a:r>
            <a:r>
              <a:rPr lang="en-GB" dirty="0" smtClean="0"/>
              <a:t> White Paper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Read the executive summary from the article below and identify a section that gains your attention.</a:t>
            </a:r>
          </a:p>
          <a:p>
            <a:r>
              <a:rPr lang="en-GB" dirty="0" smtClean="0"/>
              <a:t>Write a paragraph on what could be the implications for colleges, teachers, learners?</a:t>
            </a:r>
          </a:p>
          <a:p>
            <a:endParaRPr lang="en-GB" dirty="0"/>
          </a:p>
          <a:p>
            <a:r>
              <a:rPr lang="en-GB" dirty="0" smtClean="0"/>
              <a:t>Department </a:t>
            </a:r>
            <a:r>
              <a:rPr lang="en-GB" dirty="0"/>
              <a:t>for Education (2010) </a:t>
            </a:r>
            <a:r>
              <a:rPr lang="en-GB" i="1" dirty="0"/>
              <a:t>The Importance of Teaching The Schools White Paper 2010</a:t>
            </a:r>
            <a:r>
              <a:rPr lang="en-GB" dirty="0"/>
              <a:t>. London: The Stationery Office. Available </a:t>
            </a:r>
            <a:r>
              <a:rPr lang="en-GB" dirty="0" smtClean="0"/>
              <a:t>at:</a:t>
            </a:r>
          </a:p>
          <a:p>
            <a:r>
              <a:rPr lang="en-GB" sz="1800" u="sng" dirty="0" smtClean="0">
                <a:hlinkClick r:id="rId2"/>
              </a:rPr>
              <a:t>http</a:t>
            </a:r>
            <a:r>
              <a:rPr lang="en-GB" sz="1800" u="sng" dirty="0">
                <a:hlinkClick r:id="rId2"/>
              </a:rPr>
              <a:t>://www.educationengland.org.uk/documents/pdfs/2010-white-paper-teaching.pdf</a:t>
            </a:r>
            <a:r>
              <a:rPr lang="en-GB" sz="1800" dirty="0"/>
              <a:t> </a:t>
            </a:r>
          </a:p>
          <a:p>
            <a:endParaRPr lang="en-GB" u="sng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823" y="4780094"/>
            <a:ext cx="1095774" cy="10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- Statement of Intent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the content of the statement</a:t>
            </a:r>
          </a:p>
          <a:p>
            <a:r>
              <a:rPr lang="en-GB" dirty="0" smtClean="0"/>
              <a:t>If you have an idea complete for the next session</a:t>
            </a:r>
          </a:p>
          <a:p>
            <a:r>
              <a:rPr lang="en-GB" dirty="0" smtClean="0"/>
              <a:t>If not bring a list of ideas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903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200</TotalTime>
  <Words>453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Contemporary Issues</vt:lpstr>
      <vt:lpstr>Contemporary</vt:lpstr>
      <vt:lpstr>Module Aims</vt:lpstr>
      <vt:lpstr>… themes central to the national debate </vt:lpstr>
      <vt:lpstr>Assignment Criteria</vt:lpstr>
      <vt:lpstr>Requirements of CI</vt:lpstr>
      <vt:lpstr>Activity 15 mins – Education News</vt:lpstr>
      <vt:lpstr>Activity - DfE White Paper</vt:lpstr>
      <vt:lpstr>Activity - Statement of Intent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Issues</dc:title>
  <dc:creator>Kimbles</dc:creator>
  <cp:lastModifiedBy>Fiona Routh</cp:lastModifiedBy>
  <cp:revision>10</cp:revision>
  <dcterms:created xsi:type="dcterms:W3CDTF">2017-02-02T20:16:05Z</dcterms:created>
  <dcterms:modified xsi:type="dcterms:W3CDTF">2019-03-04T17:00:05Z</dcterms:modified>
</cp:coreProperties>
</file>