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6" r:id="rId4"/>
    <p:sldId id="288" r:id="rId5"/>
    <p:sldId id="290" r:id="rId6"/>
    <p:sldId id="261" r:id="rId7"/>
    <p:sldId id="291" r:id="rId8"/>
    <p:sldId id="292" r:id="rId9"/>
    <p:sldId id="277" r:id="rId10"/>
    <p:sldId id="294" r:id="rId11"/>
    <p:sldId id="296" r:id="rId12"/>
    <p:sldId id="297" r:id="rId13"/>
    <p:sldId id="298" r:id="rId14"/>
    <p:sldId id="283" r:id="rId15"/>
    <p:sldId id="299" r:id="rId16"/>
    <p:sldId id="300" r:id="rId17"/>
    <p:sldId id="284" r:id="rId18"/>
    <p:sldId id="302" r:id="rId19"/>
    <p:sldId id="314" r:id="rId20"/>
    <p:sldId id="316" r:id="rId21"/>
    <p:sldId id="289" r:id="rId22"/>
    <p:sldId id="307" r:id="rId23"/>
    <p:sldId id="308" r:id="rId24"/>
    <p:sldId id="309" r:id="rId25"/>
    <p:sldId id="303" r:id="rId26"/>
    <p:sldId id="310" r:id="rId27"/>
    <p:sldId id="304" r:id="rId28"/>
    <p:sldId id="311" r:id="rId29"/>
    <p:sldId id="312" r:id="rId30"/>
    <p:sldId id="31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0081E2"/>
    <a:srgbClr val="0D97FF"/>
    <a:srgbClr val="8FAADC"/>
    <a:srgbClr val="35DFBF"/>
    <a:srgbClr val="D72978"/>
    <a:srgbClr val="CC3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178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F72E-87DD-45A4-94E0-FFA123D2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347F9F-634E-4602-8AFF-0051A21C8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B3EA2-F000-41FA-97DA-6ADDF725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DF6C3-B7F3-4E99-B815-85E1F1DD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0DD09-EB57-4FB1-A309-93F8E81A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8A08F-AB85-4FCB-96ED-495157D6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FDDFB-EBEE-4195-B171-51DCCC319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99017-071C-4E35-B0AC-22E6E54F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C836D-4EB6-4991-9006-3F10F14E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6452D-B75E-41D2-9580-29B10AE5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5E97C-F36D-4253-A1A1-A9113BC25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9964B-B769-4C07-9051-67560585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9FE02-DA62-4460-AC61-2A67392F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1E7E8-EED3-4147-9379-AC17B688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4D10C-39BF-4F72-8736-265B7A71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E30EA-4672-4AF2-8505-9347E3E7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043C1-386E-4E03-9496-CA3346BD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34171-71E5-4BD1-AAEA-DF9DFF11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21FE8-61C9-4C0A-9300-B7891394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7196C-F2E9-472B-8EF5-EDBB8B2A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BF197-46FE-45A7-9DC4-C18852AE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931B-6E09-4371-A48D-1E2208DD9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05450-6C8D-4E9C-A23D-CE33845F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12CC0-269D-40D5-A62D-131760D5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E69D9-20D0-495F-8269-06F0E717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E6542-694F-4F69-8484-5636AE81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17014-2196-4BE0-9BA0-704D3B63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0CD029-7B2D-49BC-9095-F02826F5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CF842-66FA-4B3B-90F8-821CCB4D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4914E-50D9-47B2-8542-3A5C1402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D5E23-EFCB-4B0E-88FB-6C0C7D94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13715-5A30-4952-BCF4-5D01AD8F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4C861-9B27-46F5-8AD0-96CA6D052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2461D-34D9-4929-B596-4C1CA1B6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025B68-1F31-4669-A53A-944FD9F5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FE5A6C-FA69-4914-B069-E3BB50C93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A2CAAE-79FB-4643-B5BC-5E0DE1C1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D3A6A-B229-44B4-BFB1-A9155B39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8F98AA-F590-4964-B8E9-CE2639B6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D4FD-181E-421D-A2F7-C3B8C0E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33883D-34C4-4808-8D4B-2CFA51A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91ACC8-C601-41A1-B65F-A614C9D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FA7A1-EED1-426A-B5BF-E08C7A42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E5489C-602A-46FC-A2B9-9EA28E7F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FD8B7B-21D4-4996-9469-A2BF022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32E95-1819-4D33-AE45-41900533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44ED-9945-4F75-9F9D-60E23CF6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156C3-0025-4ECD-BC01-FE75E4CD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19ECF-2052-4C97-A368-890FBAFB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C2903-6FFA-4FC8-A333-9589708E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3F6D9-5288-48D2-B099-E04016F7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6DEA9-00B8-4AFE-B3E9-5B0D68F9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1D88-74F5-4A7D-8434-C5027D8A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2E6BAD-91D1-4103-A394-DE273F385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FCC2A-FCF1-4085-9A84-00F717BE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16595-7684-443F-9C46-CC6ACBFB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3A0D-1AE7-44BC-83BF-0781F9873D8A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B8430-5BA9-4ED6-8C13-09347EDF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67904-BE62-45A8-8B2B-70F7AACD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512-5DE3-4D8C-ABE0-25633FD7B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6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FA29C-CC98-409E-8383-4E918288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BC57F-E9B6-41EB-96B0-FF6429B5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D602C-C731-4247-A015-AAE289251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defRPr>
            </a:lvl1pPr>
          </a:lstStyle>
          <a:p>
            <a:fld id="{60E43A0D-1AE7-44BC-83BF-0781F9873D8A}" type="datetimeFigureOut">
              <a:rPr lang="ko-KR" altLang="en-US" smtClean="0"/>
              <a:pPr/>
              <a:t>2018-12-18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0D87D-C0AC-48D6-B08D-D5090E84A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97040-C1F0-43F7-AC64-CE0E3501C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defRPr>
            </a:lvl1pPr>
          </a:lstStyle>
          <a:p>
            <a:fld id="{57E71512-5DE3-4D8C-ABE0-25633FD7B7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체Ⅱ" panose="02030503000000000000" pitchFamily="18" charset="-127"/>
          <a:ea typeface="빙그레체Ⅱ" panose="02030503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체Ⅱ" panose="02030503000000000000" pitchFamily="18" charset="-127"/>
          <a:ea typeface="빙그레체Ⅱ" panose="02030503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체Ⅱ" panose="02030503000000000000" pitchFamily="18" charset="-127"/>
          <a:ea typeface="빙그레체Ⅱ" panose="02030503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체Ⅱ" panose="02030503000000000000" pitchFamily="18" charset="-127"/>
          <a:ea typeface="빙그레체Ⅱ" panose="02030503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체Ⅱ" panose="02030503000000000000" pitchFamily="18" charset="-127"/>
          <a:ea typeface="빙그레체Ⅱ" panose="02030503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체Ⅱ" panose="02030503000000000000" pitchFamily="18" charset="-127"/>
          <a:ea typeface="빙그레체Ⅱ" panose="02030503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FE254B-CC66-4A3F-9970-D30168019470}"/>
              </a:ext>
            </a:extLst>
          </p:cNvPr>
          <p:cNvSpPr/>
          <p:nvPr/>
        </p:nvSpPr>
        <p:spPr>
          <a:xfrm>
            <a:off x="0" y="3219450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4495215" y="2204209"/>
            <a:ext cx="7681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66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</a:t>
            </a:r>
            <a:endParaRPr lang="ko-KR" altLang="en-US" sz="6600" b="1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0A5DAF-1048-4FFA-BD3C-E816115A07BD}"/>
              </a:ext>
            </a:extLst>
          </p:cNvPr>
          <p:cNvSpPr/>
          <p:nvPr/>
        </p:nvSpPr>
        <p:spPr>
          <a:xfrm>
            <a:off x="1201349" y="783639"/>
            <a:ext cx="3062796" cy="57438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53134-BB85-48CE-9B71-0D3F29E31680}"/>
              </a:ext>
            </a:extLst>
          </p:cNvPr>
          <p:cNvSpPr txBox="1"/>
          <p:nvPr/>
        </p:nvSpPr>
        <p:spPr>
          <a:xfrm>
            <a:off x="1361148" y="371327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▶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종강하고 싶다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…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2B2F8D6-B90D-4770-88E1-F952264F2CEE}"/>
              </a:ext>
            </a:extLst>
          </p:cNvPr>
          <p:cNvCxnSpPr/>
          <p:nvPr/>
        </p:nvCxnSpPr>
        <p:spPr>
          <a:xfrm>
            <a:off x="1494312" y="4121646"/>
            <a:ext cx="23348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EFE624-1F15-4C2E-9839-A28C57CFE0BC}"/>
              </a:ext>
            </a:extLst>
          </p:cNvPr>
          <p:cNvSpPr txBox="1"/>
          <p:nvPr/>
        </p:nvSpPr>
        <p:spPr>
          <a:xfrm>
            <a:off x="4495215" y="3174664"/>
            <a:ext cx="736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0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80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05EC140-E84D-461E-ABFC-667A078E4A0E}"/>
              </a:ext>
            </a:extLst>
          </p:cNvPr>
          <p:cNvSpPr/>
          <p:nvPr/>
        </p:nvSpPr>
        <p:spPr>
          <a:xfrm>
            <a:off x="1494312" y="4314825"/>
            <a:ext cx="2429988" cy="4286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박해영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F9A0836-74BC-4925-BFEE-E2F9B41FB8B1}"/>
              </a:ext>
            </a:extLst>
          </p:cNvPr>
          <p:cNvSpPr/>
          <p:nvPr/>
        </p:nvSpPr>
        <p:spPr>
          <a:xfrm>
            <a:off x="1573906" y="4383607"/>
            <a:ext cx="1512194" cy="3050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20170294</a:t>
            </a:r>
            <a:endParaRPr lang="ko-KR" altLang="en-US" dirty="0">
              <a:solidFill>
                <a:srgbClr val="00206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BDE38FB-1059-4851-BB7C-578D48530B1F}"/>
              </a:ext>
            </a:extLst>
          </p:cNvPr>
          <p:cNvSpPr/>
          <p:nvPr/>
        </p:nvSpPr>
        <p:spPr>
          <a:xfrm>
            <a:off x="1494312" y="4876424"/>
            <a:ext cx="2429988" cy="4286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박예빈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6CCD25C-AFA3-4F9F-A448-AA4DFFDD1B70}"/>
              </a:ext>
            </a:extLst>
          </p:cNvPr>
          <p:cNvSpPr/>
          <p:nvPr/>
        </p:nvSpPr>
        <p:spPr>
          <a:xfrm>
            <a:off x="1573906" y="4945206"/>
            <a:ext cx="1512194" cy="3050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20170288</a:t>
            </a:r>
            <a:endParaRPr lang="ko-KR" altLang="en-US" dirty="0">
              <a:solidFill>
                <a:srgbClr val="00206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686C484-BB33-4B45-985F-4D0D0B0221FC}"/>
              </a:ext>
            </a:extLst>
          </p:cNvPr>
          <p:cNvSpPr/>
          <p:nvPr/>
        </p:nvSpPr>
        <p:spPr>
          <a:xfrm>
            <a:off x="1496018" y="5438023"/>
            <a:ext cx="2428282" cy="4286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정상아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35E52C9-927F-4D29-A844-D390CE3D7846}"/>
              </a:ext>
            </a:extLst>
          </p:cNvPr>
          <p:cNvSpPr/>
          <p:nvPr/>
        </p:nvSpPr>
        <p:spPr>
          <a:xfrm>
            <a:off x="1575612" y="5506805"/>
            <a:ext cx="1510488" cy="3050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20170328</a:t>
            </a:r>
            <a:endParaRPr lang="ko-KR" altLang="en-US" dirty="0">
              <a:solidFill>
                <a:srgbClr val="00206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87EB4-2F42-4916-ADFB-363CC4C149C3}"/>
              </a:ext>
            </a:extLst>
          </p:cNvPr>
          <p:cNvSpPr txBox="1"/>
          <p:nvPr/>
        </p:nvSpPr>
        <p:spPr>
          <a:xfrm>
            <a:off x="1253328" y="379916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Today </a:t>
            </a:r>
            <a:r>
              <a:rPr lang="en-US" altLang="ko-KR" dirty="0">
                <a:solidFill>
                  <a:srgbClr val="FF000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213 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|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Total 2916113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695A268-DF69-4FAA-8107-FF192A0853DA}"/>
              </a:ext>
            </a:extLst>
          </p:cNvPr>
          <p:cNvSpPr/>
          <p:nvPr/>
        </p:nvSpPr>
        <p:spPr>
          <a:xfrm>
            <a:off x="1573906" y="1210491"/>
            <a:ext cx="2255233" cy="200895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1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0F4094-08BE-41AA-93C6-FB9D67EF0B97}"/>
              </a:ext>
            </a:extLst>
          </p:cNvPr>
          <p:cNvGrpSpPr/>
          <p:nvPr/>
        </p:nvGrpSpPr>
        <p:grpSpPr>
          <a:xfrm>
            <a:off x="7453311" y="2467747"/>
            <a:ext cx="3381375" cy="613170"/>
            <a:chOff x="6659227" y="2487076"/>
            <a:chExt cx="3381375" cy="184664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F2BD768-4CC5-408D-BA05-9EC703293620}"/>
                </a:ext>
              </a:extLst>
            </p:cNvPr>
            <p:cNvSpPr/>
            <p:nvPr/>
          </p:nvSpPr>
          <p:spPr>
            <a:xfrm>
              <a:off x="6659227" y="2487076"/>
              <a:ext cx="3381375" cy="184664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40F309-D7F3-4230-A8B7-4161475411E5}"/>
                </a:ext>
              </a:extLst>
            </p:cNvPr>
            <p:cNvSpPr txBox="1"/>
            <p:nvPr/>
          </p:nvSpPr>
          <p:spPr>
            <a:xfrm>
              <a:off x="7008056" y="2609403"/>
              <a:ext cx="2735172" cy="1575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Profile Image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C006EC5-31E3-451A-A4CA-189AC206C231}"/>
              </a:ext>
            </a:extLst>
          </p:cNvPr>
          <p:cNvGrpSpPr/>
          <p:nvPr/>
        </p:nvGrpSpPr>
        <p:grpSpPr>
          <a:xfrm>
            <a:off x="7453311" y="1395076"/>
            <a:ext cx="4444134" cy="613169"/>
            <a:chOff x="3992227" y="1460848"/>
            <a:chExt cx="4444134" cy="61316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983D41-21D4-4FE9-8F1D-F6BA6799459E}"/>
                </a:ext>
              </a:extLst>
            </p:cNvPr>
            <p:cNvSpPr/>
            <p:nvPr/>
          </p:nvSpPr>
          <p:spPr>
            <a:xfrm>
              <a:off x="3992227" y="1460848"/>
              <a:ext cx="4444134" cy="61316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AC1076-727D-40D2-9701-97DF745ABA55}"/>
                </a:ext>
              </a:extLst>
            </p:cNvPr>
            <p:cNvSpPr txBox="1"/>
            <p:nvPr/>
          </p:nvSpPr>
          <p:spPr>
            <a:xfrm>
              <a:off x="4106751" y="1524872"/>
              <a:ext cx="419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Image File open &amp; delete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61BD4F6-7FEE-482E-99C0-EC6F6F14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10953" r="77149" b="35216"/>
          <a:stretch/>
        </p:blipFill>
        <p:spPr>
          <a:xfrm>
            <a:off x="2602595" y="1327424"/>
            <a:ext cx="3493405" cy="49082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2D858F-B1C4-4B8D-80DF-9C6D4A412A8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588982" y="1684006"/>
            <a:ext cx="1934893" cy="16394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303C85-4AE7-4BD5-811B-B5F924EC9D7C}"/>
              </a:ext>
            </a:extLst>
          </p:cNvPr>
          <p:cNvGrpSpPr/>
          <p:nvPr/>
        </p:nvGrpSpPr>
        <p:grpSpPr>
          <a:xfrm>
            <a:off x="7479039" y="3181100"/>
            <a:ext cx="3381375" cy="613170"/>
            <a:chOff x="6659227" y="2487076"/>
            <a:chExt cx="3381375" cy="184664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0CC6DA8C-597A-4469-A867-D4195CA03B38}"/>
                </a:ext>
              </a:extLst>
            </p:cNvPr>
            <p:cNvSpPr/>
            <p:nvPr/>
          </p:nvSpPr>
          <p:spPr>
            <a:xfrm>
              <a:off x="6659227" y="2487076"/>
              <a:ext cx="3381375" cy="184664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20A3EA-8258-4CDC-AAC4-4459132C2EA2}"/>
                </a:ext>
              </a:extLst>
            </p:cNvPr>
            <p:cNvSpPr txBox="1"/>
            <p:nvPr/>
          </p:nvSpPr>
          <p:spPr>
            <a:xfrm>
              <a:off x="6726082" y="2631138"/>
              <a:ext cx="3175869" cy="139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*.</a:t>
              </a:r>
              <a:r>
                <a:rPr lang="en-US" altLang="ko-KR" sz="24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jpe</a:t>
              </a:r>
              <a:r>
                <a:rPr lang="en-US" altLang="ko-KR" sz="24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, *.</a:t>
              </a:r>
              <a:r>
                <a:rPr lang="en-US" altLang="ko-KR" sz="24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png</a:t>
              </a:r>
              <a:r>
                <a:rPr lang="en-US" altLang="ko-KR" sz="24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, *,bmp</a:t>
              </a: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3FF079C-F651-4682-94B8-D930BEBCAA17}"/>
              </a:ext>
            </a:extLst>
          </p:cNvPr>
          <p:cNvCxnSpPr>
            <a:cxnSpLocks/>
          </p:cNvCxnSpPr>
          <p:nvPr/>
        </p:nvCxnSpPr>
        <p:spPr>
          <a:xfrm>
            <a:off x="5503296" y="3167390"/>
            <a:ext cx="2001143" cy="13709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4AC564-65D8-41CA-8CFB-D156C982E30D}"/>
              </a:ext>
            </a:extLst>
          </p:cNvPr>
          <p:cNvCxnSpPr>
            <a:cxnSpLocks/>
          </p:cNvCxnSpPr>
          <p:nvPr/>
        </p:nvCxnSpPr>
        <p:spPr>
          <a:xfrm flipH="1" flipV="1">
            <a:off x="436810" y="1069502"/>
            <a:ext cx="2165784" cy="27243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5990D8-A0D1-4FFB-8D7C-F52FDF9F0B4F}"/>
              </a:ext>
            </a:extLst>
          </p:cNvPr>
          <p:cNvCxnSpPr>
            <a:cxnSpLocks/>
          </p:cNvCxnSpPr>
          <p:nvPr/>
        </p:nvCxnSpPr>
        <p:spPr>
          <a:xfrm flipH="1" flipV="1">
            <a:off x="454286" y="4568833"/>
            <a:ext cx="2129273" cy="155085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AE7D8C-AA15-4672-A469-5AAF2B3D2BA0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1059672"/>
            <a:ext cx="3676012" cy="27675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1FE800-EF66-42CA-9E95-B0FC394E59B6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4563320"/>
            <a:ext cx="189493" cy="726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50F4E-155E-45FB-853D-D16EC43E57A8}"/>
              </a:ext>
            </a:extLst>
          </p:cNvPr>
          <p:cNvSpPr/>
          <p:nvPr/>
        </p:nvSpPr>
        <p:spPr>
          <a:xfrm>
            <a:off x="2602594" y="1341938"/>
            <a:ext cx="3493405" cy="4908255"/>
          </a:xfrm>
          <a:prstGeom prst="rect">
            <a:avLst/>
          </a:prstGeom>
          <a:noFill/>
          <a:ln w="101600">
            <a:solidFill>
              <a:srgbClr val="0070C0"/>
            </a:solidFill>
          </a:ln>
          <a:effectLst>
            <a:glow rad="1270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661573-87B5-43FC-9816-F809C495D9F1}"/>
              </a:ext>
            </a:extLst>
          </p:cNvPr>
          <p:cNvSpPr/>
          <p:nvPr/>
        </p:nvSpPr>
        <p:spPr>
          <a:xfrm>
            <a:off x="431582" y="1061489"/>
            <a:ext cx="1973163" cy="3504588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8CB67C-682F-4E25-AB19-6B34DBD7F7EB}"/>
              </a:ext>
            </a:extLst>
          </p:cNvPr>
          <p:cNvSpPr/>
          <p:nvPr/>
        </p:nvSpPr>
        <p:spPr>
          <a:xfrm>
            <a:off x="4800600" y="1450731"/>
            <a:ext cx="788382" cy="466549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F09BEE-E975-40A0-AFA3-6C5BA2B9A403}"/>
              </a:ext>
            </a:extLst>
          </p:cNvPr>
          <p:cNvSpPr/>
          <p:nvPr/>
        </p:nvSpPr>
        <p:spPr>
          <a:xfrm>
            <a:off x="3086412" y="1922792"/>
            <a:ext cx="2416884" cy="2713216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1D927A-43D4-4B3E-B86E-4D836CF1615E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D4D3BC-6337-4EAD-B46E-771E577EB15F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61BD4F6-7FEE-482E-99C0-EC6F6F144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" t="10953" r="77149" b="35216"/>
          <a:stretch/>
        </p:blipFill>
        <p:spPr>
          <a:xfrm>
            <a:off x="2602595" y="1341938"/>
            <a:ext cx="3493405" cy="4908255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4AC564-65D8-41CA-8CFB-D156C982E30D}"/>
              </a:ext>
            </a:extLst>
          </p:cNvPr>
          <p:cNvCxnSpPr>
            <a:cxnSpLocks/>
          </p:cNvCxnSpPr>
          <p:nvPr/>
        </p:nvCxnSpPr>
        <p:spPr>
          <a:xfrm flipH="1" flipV="1">
            <a:off x="436810" y="1069502"/>
            <a:ext cx="2165784" cy="27243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5990D8-A0D1-4FFB-8D7C-F52FDF9F0B4F}"/>
              </a:ext>
            </a:extLst>
          </p:cNvPr>
          <p:cNvCxnSpPr>
            <a:cxnSpLocks/>
          </p:cNvCxnSpPr>
          <p:nvPr/>
        </p:nvCxnSpPr>
        <p:spPr>
          <a:xfrm flipH="1" flipV="1">
            <a:off x="454286" y="4568833"/>
            <a:ext cx="2129273" cy="155085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AE7D8C-AA15-4672-A469-5AAF2B3D2BA0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1059672"/>
            <a:ext cx="3676012" cy="27675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1FE800-EF66-42CA-9E95-B0FC394E59B6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4563320"/>
            <a:ext cx="189493" cy="726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50F4E-155E-45FB-853D-D16EC43E57A8}"/>
              </a:ext>
            </a:extLst>
          </p:cNvPr>
          <p:cNvSpPr/>
          <p:nvPr/>
        </p:nvSpPr>
        <p:spPr>
          <a:xfrm>
            <a:off x="2602594" y="1341938"/>
            <a:ext cx="3493405" cy="4908255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1E31F4-0F25-47F4-A690-BB27BB3ACA0D}"/>
              </a:ext>
            </a:extLst>
          </p:cNvPr>
          <p:cNvGrpSpPr/>
          <p:nvPr/>
        </p:nvGrpSpPr>
        <p:grpSpPr>
          <a:xfrm>
            <a:off x="7523875" y="4915890"/>
            <a:ext cx="3529620" cy="613170"/>
            <a:chOff x="6659227" y="2487076"/>
            <a:chExt cx="3529620" cy="184664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A5C0487-5A05-49A1-B97D-3B7FF751338E}"/>
                </a:ext>
              </a:extLst>
            </p:cNvPr>
            <p:cNvSpPr/>
            <p:nvPr/>
          </p:nvSpPr>
          <p:spPr>
            <a:xfrm>
              <a:off x="6659227" y="2487076"/>
              <a:ext cx="3381375" cy="184664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88D28B-AAC9-406E-A7F1-F4C3BB82C49B}"/>
                </a:ext>
              </a:extLst>
            </p:cNvPr>
            <p:cNvSpPr txBox="1"/>
            <p:nvPr/>
          </p:nvSpPr>
          <p:spPr>
            <a:xfrm>
              <a:off x="6788044" y="2605593"/>
              <a:ext cx="3400803" cy="1575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Profile </a:t>
              </a:r>
              <a:r>
                <a:rPr lang="ko-KR" altLang="en-US" sz="28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상태메세지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3CFEB08-595E-41FE-8167-CF397C9597F2}"/>
              </a:ext>
            </a:extLst>
          </p:cNvPr>
          <p:cNvCxnSpPr>
            <a:cxnSpLocks/>
          </p:cNvCxnSpPr>
          <p:nvPr/>
        </p:nvCxnSpPr>
        <p:spPr>
          <a:xfrm>
            <a:off x="5720582" y="5179230"/>
            <a:ext cx="1803293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0CEA759-1DFA-4C3D-9816-2BCD27A6945D}"/>
              </a:ext>
            </a:extLst>
          </p:cNvPr>
          <p:cNvGrpSpPr/>
          <p:nvPr/>
        </p:nvGrpSpPr>
        <p:grpSpPr>
          <a:xfrm>
            <a:off x="7504439" y="5630136"/>
            <a:ext cx="3381375" cy="613170"/>
            <a:chOff x="6659227" y="2487076"/>
            <a:chExt cx="3381375" cy="18466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1324D2E-98B1-43C7-9B44-DECF2C43E432}"/>
                </a:ext>
              </a:extLst>
            </p:cNvPr>
            <p:cNvSpPr/>
            <p:nvPr/>
          </p:nvSpPr>
          <p:spPr>
            <a:xfrm>
              <a:off x="6659227" y="2487076"/>
              <a:ext cx="3381375" cy="184664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0DE042-5FB6-4F42-B2AB-C00B67B238ED}"/>
                </a:ext>
              </a:extLst>
            </p:cNvPr>
            <p:cNvSpPr txBox="1"/>
            <p:nvPr/>
          </p:nvSpPr>
          <p:spPr>
            <a:xfrm>
              <a:off x="7285559" y="2622524"/>
              <a:ext cx="2167581" cy="1575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수정 </a:t>
              </a:r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&amp; 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적용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3250C0-DBFA-4F50-A0B4-C45980C1835A}"/>
              </a:ext>
            </a:extLst>
          </p:cNvPr>
          <p:cNvCxnSpPr>
            <a:cxnSpLocks/>
          </p:cNvCxnSpPr>
          <p:nvPr/>
        </p:nvCxnSpPr>
        <p:spPr>
          <a:xfrm>
            <a:off x="5720582" y="5968239"/>
            <a:ext cx="1803293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019CA-3AEA-481B-B669-3C2B64790105}"/>
              </a:ext>
            </a:extLst>
          </p:cNvPr>
          <p:cNvSpPr/>
          <p:nvPr/>
        </p:nvSpPr>
        <p:spPr>
          <a:xfrm>
            <a:off x="431582" y="1061489"/>
            <a:ext cx="1973163" cy="3504588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A272AC-53FE-4EA7-A157-9230B77341DF}"/>
              </a:ext>
            </a:extLst>
          </p:cNvPr>
          <p:cNvSpPr/>
          <p:nvPr/>
        </p:nvSpPr>
        <p:spPr>
          <a:xfrm>
            <a:off x="3037846" y="4833208"/>
            <a:ext cx="2553920" cy="894825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1401A6-E072-4B46-9D2F-70F27651337A}"/>
              </a:ext>
            </a:extLst>
          </p:cNvPr>
          <p:cNvSpPr/>
          <p:nvPr/>
        </p:nvSpPr>
        <p:spPr>
          <a:xfrm>
            <a:off x="4862146" y="5733546"/>
            <a:ext cx="729620" cy="35073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3498F7-894F-46A5-9C90-1A1BAF420E1A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985DE4-F71D-42C0-89A3-0E026BF0DFF7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71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4AC564-65D8-41CA-8CFB-D156C982E30D}"/>
              </a:ext>
            </a:extLst>
          </p:cNvPr>
          <p:cNvCxnSpPr>
            <a:cxnSpLocks/>
          </p:cNvCxnSpPr>
          <p:nvPr/>
        </p:nvCxnSpPr>
        <p:spPr>
          <a:xfrm flipH="1">
            <a:off x="454285" y="5179230"/>
            <a:ext cx="2060448" cy="132774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5990D8-A0D1-4FFB-8D7C-F52FDF9F0B4F}"/>
              </a:ext>
            </a:extLst>
          </p:cNvPr>
          <p:cNvCxnSpPr>
            <a:cxnSpLocks/>
          </p:cNvCxnSpPr>
          <p:nvPr/>
        </p:nvCxnSpPr>
        <p:spPr>
          <a:xfrm flipH="1">
            <a:off x="454287" y="1701121"/>
            <a:ext cx="2006585" cy="286771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AE7D8C-AA15-4672-A469-5AAF2B3D2BA0}"/>
              </a:ext>
            </a:extLst>
          </p:cNvPr>
          <p:cNvCxnSpPr>
            <a:cxnSpLocks/>
          </p:cNvCxnSpPr>
          <p:nvPr/>
        </p:nvCxnSpPr>
        <p:spPr>
          <a:xfrm flipH="1">
            <a:off x="2419988" y="5194146"/>
            <a:ext cx="4291400" cy="130713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1FE800-EF66-42CA-9E95-B0FC394E59B6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4563320"/>
            <a:ext cx="189493" cy="726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1E31F4-0F25-47F4-A690-BB27BB3ACA0D}"/>
              </a:ext>
            </a:extLst>
          </p:cNvPr>
          <p:cNvGrpSpPr/>
          <p:nvPr/>
        </p:nvGrpSpPr>
        <p:grpSpPr>
          <a:xfrm>
            <a:off x="8473796" y="1998818"/>
            <a:ext cx="3381375" cy="1017244"/>
            <a:chOff x="6659227" y="2487076"/>
            <a:chExt cx="3381375" cy="306357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A5C0487-5A05-49A1-B97D-3B7FF751338E}"/>
                </a:ext>
              </a:extLst>
            </p:cNvPr>
            <p:cNvSpPr/>
            <p:nvPr/>
          </p:nvSpPr>
          <p:spPr>
            <a:xfrm>
              <a:off x="6659227" y="2487076"/>
              <a:ext cx="3381375" cy="30635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88D28B-AAC9-406E-A7F1-F4C3BB82C49B}"/>
                </a:ext>
              </a:extLst>
            </p:cNvPr>
            <p:cNvSpPr txBox="1"/>
            <p:nvPr/>
          </p:nvSpPr>
          <p:spPr>
            <a:xfrm>
              <a:off x="6782364" y="2642425"/>
              <a:ext cx="3135100" cy="287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노래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추가 </a:t>
              </a:r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&amp; 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삭제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0CEA759-1DFA-4C3D-9816-2BCD27A6945D}"/>
              </a:ext>
            </a:extLst>
          </p:cNvPr>
          <p:cNvGrpSpPr/>
          <p:nvPr/>
        </p:nvGrpSpPr>
        <p:grpSpPr>
          <a:xfrm>
            <a:off x="8473796" y="3822130"/>
            <a:ext cx="3381375" cy="1357100"/>
            <a:chOff x="6659227" y="2487076"/>
            <a:chExt cx="3381375" cy="18466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1324D2E-98B1-43C7-9B44-DECF2C43E432}"/>
                </a:ext>
              </a:extLst>
            </p:cNvPr>
            <p:cNvSpPr/>
            <p:nvPr/>
          </p:nvSpPr>
          <p:spPr>
            <a:xfrm>
              <a:off x="6659227" y="2487076"/>
              <a:ext cx="3381375" cy="184664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0DE042-5FB6-4F42-B2AB-C00B67B238ED}"/>
                </a:ext>
              </a:extLst>
            </p:cNvPr>
            <p:cNvSpPr txBox="1"/>
            <p:nvPr/>
          </p:nvSpPr>
          <p:spPr>
            <a:xfrm>
              <a:off x="7208674" y="2622524"/>
              <a:ext cx="2522742" cy="167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Play &amp; Stop</a:t>
              </a:r>
            </a:p>
            <a:p>
              <a:endParaRPr lang="en-US" altLang="ko-KR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  <a:p>
              <a:r>
                <a:rPr lang="en-US" altLang="ko-KR" sz="28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Prev</a:t>
              </a:r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 &amp; Next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019CA-3AEA-481B-B669-3C2B64790105}"/>
              </a:ext>
            </a:extLst>
          </p:cNvPr>
          <p:cNvSpPr/>
          <p:nvPr/>
        </p:nvSpPr>
        <p:spPr>
          <a:xfrm>
            <a:off x="454285" y="4563321"/>
            <a:ext cx="1969433" cy="1921062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685D9E-84EC-4899-833C-94EB06E49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62664" r="78138" b="8259"/>
          <a:stretch/>
        </p:blipFill>
        <p:spPr>
          <a:xfrm>
            <a:off x="2419987" y="1738986"/>
            <a:ext cx="4250516" cy="345942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50F4E-155E-45FB-853D-D16EC43E57A8}"/>
              </a:ext>
            </a:extLst>
          </p:cNvPr>
          <p:cNvSpPr/>
          <p:nvPr/>
        </p:nvSpPr>
        <p:spPr>
          <a:xfrm>
            <a:off x="2460872" y="1716748"/>
            <a:ext cx="4250516" cy="3481660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3CFEB08-595E-41FE-8167-CF397C9597F2}"/>
              </a:ext>
            </a:extLst>
          </p:cNvPr>
          <p:cNvCxnSpPr>
            <a:cxnSpLocks/>
          </p:cNvCxnSpPr>
          <p:nvPr/>
        </p:nvCxnSpPr>
        <p:spPr>
          <a:xfrm>
            <a:off x="6444343" y="2507440"/>
            <a:ext cx="2029453" cy="15676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3250C0-DBFA-4F50-A0B4-C45980C1835A}"/>
              </a:ext>
            </a:extLst>
          </p:cNvPr>
          <p:cNvCxnSpPr>
            <a:cxnSpLocks/>
          </p:cNvCxnSpPr>
          <p:nvPr/>
        </p:nvCxnSpPr>
        <p:spPr>
          <a:xfrm>
            <a:off x="6444344" y="4128715"/>
            <a:ext cx="2029452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5642DC-1E8F-439A-80BC-2DAA9AA61CF4}"/>
              </a:ext>
            </a:extLst>
          </p:cNvPr>
          <p:cNvSpPr/>
          <p:nvPr/>
        </p:nvSpPr>
        <p:spPr>
          <a:xfrm>
            <a:off x="5704464" y="1898621"/>
            <a:ext cx="783071" cy="129146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0C27DC-A674-40DD-9138-63954B46D4F0}"/>
              </a:ext>
            </a:extLst>
          </p:cNvPr>
          <p:cNvSpPr/>
          <p:nvPr/>
        </p:nvSpPr>
        <p:spPr>
          <a:xfrm>
            <a:off x="2695668" y="3748220"/>
            <a:ext cx="3707791" cy="764615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433AC-3EB8-40B1-BFC2-94FB63965C2E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A563A-57A6-413B-87BA-435559073BA3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89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4AC564-65D8-41CA-8CFB-D156C982E30D}"/>
              </a:ext>
            </a:extLst>
          </p:cNvPr>
          <p:cNvCxnSpPr>
            <a:cxnSpLocks/>
          </p:cNvCxnSpPr>
          <p:nvPr/>
        </p:nvCxnSpPr>
        <p:spPr>
          <a:xfrm flipH="1">
            <a:off x="454285" y="5179230"/>
            <a:ext cx="2060448" cy="1327749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5990D8-A0D1-4FFB-8D7C-F52FDF9F0B4F}"/>
              </a:ext>
            </a:extLst>
          </p:cNvPr>
          <p:cNvCxnSpPr>
            <a:cxnSpLocks/>
          </p:cNvCxnSpPr>
          <p:nvPr/>
        </p:nvCxnSpPr>
        <p:spPr>
          <a:xfrm flipH="1">
            <a:off x="454287" y="1701121"/>
            <a:ext cx="2006585" cy="2867712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AE7D8C-AA15-4672-A469-5AAF2B3D2BA0}"/>
              </a:ext>
            </a:extLst>
          </p:cNvPr>
          <p:cNvCxnSpPr>
            <a:cxnSpLocks/>
          </p:cNvCxnSpPr>
          <p:nvPr/>
        </p:nvCxnSpPr>
        <p:spPr>
          <a:xfrm flipH="1">
            <a:off x="2419988" y="5194146"/>
            <a:ext cx="4291400" cy="130713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1FE800-EF66-42CA-9E95-B0FC394E59B6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4563320"/>
            <a:ext cx="189493" cy="726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1E31F4-0F25-47F4-A690-BB27BB3ACA0D}"/>
              </a:ext>
            </a:extLst>
          </p:cNvPr>
          <p:cNvGrpSpPr/>
          <p:nvPr/>
        </p:nvGrpSpPr>
        <p:grpSpPr>
          <a:xfrm>
            <a:off x="8473796" y="2224300"/>
            <a:ext cx="3381375" cy="613170"/>
            <a:chOff x="6659227" y="2487076"/>
            <a:chExt cx="3381375" cy="3063571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A5C0487-5A05-49A1-B97D-3B7FF751338E}"/>
                </a:ext>
              </a:extLst>
            </p:cNvPr>
            <p:cNvSpPr/>
            <p:nvPr/>
          </p:nvSpPr>
          <p:spPr>
            <a:xfrm>
              <a:off x="6659227" y="2487076"/>
              <a:ext cx="3381375" cy="30635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88D28B-AAC9-406E-A7F1-F4C3BB82C49B}"/>
                </a:ext>
              </a:extLst>
            </p:cNvPr>
            <p:cNvSpPr txBox="1"/>
            <p:nvPr/>
          </p:nvSpPr>
          <p:spPr>
            <a:xfrm>
              <a:off x="6782364" y="2642425"/>
              <a:ext cx="3135100" cy="2614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Play List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0CEA759-1DFA-4C3D-9816-2BCD27A6945D}"/>
              </a:ext>
            </a:extLst>
          </p:cNvPr>
          <p:cNvGrpSpPr/>
          <p:nvPr/>
        </p:nvGrpSpPr>
        <p:grpSpPr>
          <a:xfrm>
            <a:off x="8473795" y="4269861"/>
            <a:ext cx="3381375" cy="613170"/>
            <a:chOff x="6659227" y="2487076"/>
            <a:chExt cx="3381375" cy="18466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1324D2E-98B1-43C7-9B44-DECF2C43E432}"/>
                </a:ext>
              </a:extLst>
            </p:cNvPr>
            <p:cNvSpPr/>
            <p:nvPr/>
          </p:nvSpPr>
          <p:spPr>
            <a:xfrm>
              <a:off x="6659227" y="2487076"/>
              <a:ext cx="3381375" cy="184664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0DE042-5FB6-4F42-B2AB-C00B67B238ED}"/>
                </a:ext>
              </a:extLst>
            </p:cNvPr>
            <p:cNvSpPr txBox="1"/>
            <p:nvPr/>
          </p:nvSpPr>
          <p:spPr>
            <a:xfrm>
              <a:off x="6782365" y="2622524"/>
              <a:ext cx="3135100" cy="157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노래 제목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019CA-3AEA-481B-B669-3C2B64790105}"/>
              </a:ext>
            </a:extLst>
          </p:cNvPr>
          <p:cNvSpPr/>
          <p:nvPr/>
        </p:nvSpPr>
        <p:spPr>
          <a:xfrm>
            <a:off x="454285" y="4563321"/>
            <a:ext cx="1969433" cy="1921062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685D9E-84EC-4899-833C-94EB06E49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62664" r="78138" b="8259"/>
          <a:stretch/>
        </p:blipFill>
        <p:spPr>
          <a:xfrm>
            <a:off x="2419987" y="1738986"/>
            <a:ext cx="4250516" cy="3459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EEBED7-0667-41DA-865C-09666F4DA5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t="64777" r="78884" b="8706"/>
          <a:stretch/>
        </p:blipFill>
        <p:spPr>
          <a:xfrm>
            <a:off x="2437158" y="1747823"/>
            <a:ext cx="4281132" cy="345942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50F4E-155E-45FB-853D-D16EC43E57A8}"/>
              </a:ext>
            </a:extLst>
          </p:cNvPr>
          <p:cNvSpPr/>
          <p:nvPr/>
        </p:nvSpPr>
        <p:spPr>
          <a:xfrm>
            <a:off x="2460872" y="1716748"/>
            <a:ext cx="4250516" cy="3481660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3CFEB08-595E-41FE-8167-CF397C9597F2}"/>
              </a:ext>
            </a:extLst>
          </p:cNvPr>
          <p:cNvCxnSpPr>
            <a:cxnSpLocks/>
          </p:cNvCxnSpPr>
          <p:nvPr/>
        </p:nvCxnSpPr>
        <p:spPr>
          <a:xfrm>
            <a:off x="5833876" y="2552605"/>
            <a:ext cx="2639919" cy="2039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3250C0-DBFA-4F50-A0B4-C45980C1835A}"/>
              </a:ext>
            </a:extLst>
          </p:cNvPr>
          <p:cNvCxnSpPr>
            <a:cxnSpLocks/>
          </p:cNvCxnSpPr>
          <p:nvPr/>
        </p:nvCxnSpPr>
        <p:spPr>
          <a:xfrm>
            <a:off x="6487886" y="4636008"/>
            <a:ext cx="1983021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6934E6-C6D8-4F3D-85DD-2A9E86C2E3A4}"/>
              </a:ext>
            </a:extLst>
          </p:cNvPr>
          <p:cNvSpPr/>
          <p:nvPr/>
        </p:nvSpPr>
        <p:spPr>
          <a:xfrm>
            <a:off x="2728685" y="1883656"/>
            <a:ext cx="3064306" cy="1905954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9F4BE1-46C7-473A-85B5-D7A577BDEDDA}"/>
              </a:ext>
            </a:extLst>
          </p:cNvPr>
          <p:cNvSpPr/>
          <p:nvPr/>
        </p:nvSpPr>
        <p:spPr>
          <a:xfrm>
            <a:off x="2728686" y="4327357"/>
            <a:ext cx="3759200" cy="729523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5F0D80-D143-43BC-B29D-7BA630915B3C}"/>
              </a:ext>
            </a:extLst>
          </p:cNvPr>
          <p:cNvGrpSpPr/>
          <p:nvPr/>
        </p:nvGrpSpPr>
        <p:grpSpPr>
          <a:xfrm>
            <a:off x="8473795" y="2899082"/>
            <a:ext cx="3381375" cy="613170"/>
            <a:chOff x="6659227" y="2487076"/>
            <a:chExt cx="3381375" cy="306357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12D31D5-9178-41AD-A5F8-97195269E4E5}"/>
                </a:ext>
              </a:extLst>
            </p:cNvPr>
            <p:cNvSpPr/>
            <p:nvPr/>
          </p:nvSpPr>
          <p:spPr>
            <a:xfrm>
              <a:off x="6659227" y="2487076"/>
              <a:ext cx="3381375" cy="306357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0D08F5-7268-4C8D-8346-DC8C867C0407}"/>
                </a:ext>
              </a:extLst>
            </p:cNvPr>
            <p:cNvSpPr txBox="1"/>
            <p:nvPr/>
          </p:nvSpPr>
          <p:spPr>
            <a:xfrm>
              <a:off x="6782364" y="2642425"/>
              <a:ext cx="3135100" cy="2614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*.wav &amp; 50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곡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9068DC-7C77-4CED-9792-C824092BDD89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B195BE-38F7-4852-8D65-72C7AB09B024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3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1F9FCB-A96E-4994-B6AA-FC00DEFE70F4}"/>
              </a:ext>
            </a:extLst>
          </p:cNvPr>
          <p:cNvGrpSpPr/>
          <p:nvPr/>
        </p:nvGrpSpPr>
        <p:grpSpPr>
          <a:xfrm>
            <a:off x="0" y="645754"/>
            <a:ext cx="12192000" cy="6370337"/>
            <a:chOff x="0" y="528308"/>
            <a:chExt cx="12192000" cy="637033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FA34841-2673-4966-82D8-D57DCAB4B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4" b="4074"/>
            <a:stretch/>
          </p:blipFill>
          <p:spPr>
            <a:xfrm>
              <a:off x="0" y="568954"/>
              <a:ext cx="12192000" cy="632969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7320476-662B-400C-9161-9FCB497C3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55" t="4814" b="4074"/>
            <a:stretch/>
          </p:blipFill>
          <p:spPr>
            <a:xfrm>
              <a:off x="7590128" y="528308"/>
              <a:ext cx="4601872" cy="6329691"/>
            </a:xfrm>
            <a:prstGeom prst="rect">
              <a:avLst/>
            </a:prstGeom>
          </p:spPr>
        </p:pic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662040-A520-4FD3-B0A6-689B300A2033}"/>
              </a:ext>
            </a:extLst>
          </p:cNvPr>
          <p:cNvSpPr/>
          <p:nvPr/>
        </p:nvSpPr>
        <p:spPr>
          <a:xfrm>
            <a:off x="0" y="705"/>
            <a:ext cx="12192000" cy="26765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15933AC-8E11-4DBE-B38C-D69D4FD8A020}"/>
              </a:ext>
            </a:extLst>
          </p:cNvPr>
          <p:cNvGrpSpPr/>
          <p:nvPr/>
        </p:nvGrpSpPr>
        <p:grpSpPr>
          <a:xfrm rot="10800000">
            <a:off x="420996" y="2461168"/>
            <a:ext cx="310718" cy="381742"/>
            <a:chOff x="4333390" y="3238137"/>
            <a:chExt cx="310718" cy="381742"/>
          </a:xfrm>
        </p:grpSpPr>
        <p:sp>
          <p:nvSpPr>
            <p:cNvPr id="80" name="막힌 원호 79">
              <a:extLst>
                <a:ext uri="{FF2B5EF4-FFF2-40B4-BE49-F238E27FC236}">
                  <a16:creationId xmlns:a16="http://schemas.microsoft.com/office/drawing/2014/main" id="{8CEE9532-48A5-448E-A83E-E2D76381A2C3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81" name="막힌 원호 80">
              <a:extLst>
                <a:ext uri="{FF2B5EF4-FFF2-40B4-BE49-F238E27FC236}">
                  <a16:creationId xmlns:a16="http://schemas.microsoft.com/office/drawing/2014/main" id="{5619BE09-181B-4D22-84C4-8E6F88171158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B32A1B-756F-48C4-928F-73BB37EDC030}"/>
              </a:ext>
            </a:extLst>
          </p:cNvPr>
          <p:cNvSpPr txBox="1"/>
          <p:nvPr/>
        </p:nvSpPr>
        <p:spPr>
          <a:xfrm>
            <a:off x="1246271" y="1374865"/>
            <a:ext cx="8983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err="1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r>
              <a:rPr lang="en-US" altLang="ko-KR" sz="8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Panel</a:t>
            </a:r>
            <a:endParaRPr lang="ko-KR" altLang="en-US" sz="8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92" name="꺾인 연결선 132">
            <a:extLst>
              <a:ext uri="{FF2B5EF4-FFF2-40B4-BE49-F238E27FC236}">
                <a16:creationId xmlns:a16="http://schemas.microsoft.com/office/drawing/2014/main" id="{15D7D84E-817E-4421-8099-EF13F106CE8A}"/>
              </a:ext>
            </a:extLst>
          </p:cNvPr>
          <p:cNvCxnSpPr>
            <a:cxnSpLocks/>
          </p:cNvCxnSpPr>
          <p:nvPr/>
        </p:nvCxnSpPr>
        <p:spPr>
          <a:xfrm rot="10800000">
            <a:off x="570422" y="2863165"/>
            <a:ext cx="1036437" cy="1025925"/>
          </a:xfrm>
          <a:prstGeom prst="bentConnector3">
            <a:avLst>
              <a:gd name="adj1" fmla="val 99680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23B49-73C3-4C14-AB44-9EB3C4481B9D}"/>
              </a:ext>
            </a:extLst>
          </p:cNvPr>
          <p:cNvSpPr txBox="1"/>
          <p:nvPr/>
        </p:nvSpPr>
        <p:spPr>
          <a:xfrm>
            <a:off x="1753923" y="3596128"/>
            <a:ext cx="338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Panel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FD2A3-372E-4835-8A2F-3DFF4FA3B7DF}"/>
              </a:ext>
            </a:extLst>
          </p:cNvPr>
          <p:cNvSpPr txBox="1"/>
          <p:nvPr/>
        </p:nvSpPr>
        <p:spPr>
          <a:xfrm>
            <a:off x="2458044" y="4184072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</a:t>
            </a:r>
            <a:r>
              <a:rPr lang="ko-KR" altLang="en-US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일정 목록</a:t>
            </a:r>
            <a:endParaRPr lang="en-US" altLang="ko-KR" sz="2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806EE7-1474-4238-A91A-962C11EAC3D1}"/>
              </a:ext>
            </a:extLst>
          </p:cNvPr>
          <p:cNvSpPr txBox="1"/>
          <p:nvPr/>
        </p:nvSpPr>
        <p:spPr>
          <a:xfrm>
            <a:off x="2458044" y="47194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</a:t>
            </a:r>
            <a:r>
              <a:rPr lang="ko-KR" altLang="en-US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일정 입력</a:t>
            </a:r>
            <a:endParaRPr lang="en-US" altLang="ko-KR" sz="2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5C1E7-BDB0-4412-ABCE-C7BEAFD8FA79}"/>
              </a:ext>
            </a:extLst>
          </p:cNvPr>
          <p:cNvSpPr txBox="1"/>
          <p:nvPr/>
        </p:nvSpPr>
        <p:spPr>
          <a:xfrm>
            <a:off x="2458044" y="524950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</a:t>
            </a:r>
            <a:r>
              <a:rPr lang="ko-KR" altLang="en-US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일정 달성치</a:t>
            </a:r>
            <a:endParaRPr lang="en-US" altLang="ko-KR" sz="2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07FA9807-8D6B-4F09-AD0B-B60F317AAB38}"/>
              </a:ext>
            </a:extLst>
          </p:cNvPr>
          <p:cNvSpPr/>
          <p:nvPr/>
        </p:nvSpPr>
        <p:spPr>
          <a:xfrm rot="5400000">
            <a:off x="-1" y="0"/>
            <a:ext cx="2639629" cy="2639629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FDEAC-D5EA-4024-8ED2-CCD80428CB06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A7C9-1165-401A-82FC-86DB7A3D9101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36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DCF0E-EC42-410E-B216-40CA7B4C2BFB}"/>
              </a:ext>
            </a:extLst>
          </p:cNvPr>
          <p:cNvSpPr/>
          <p:nvPr/>
        </p:nvSpPr>
        <p:spPr>
          <a:xfrm>
            <a:off x="2824623" y="1038886"/>
            <a:ext cx="4631558" cy="5557614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BF7CF7-5B34-41D1-9692-E5E725195E56}"/>
              </a:ext>
            </a:extLst>
          </p:cNvPr>
          <p:cNvCxnSpPr>
            <a:cxnSpLocks/>
          </p:cNvCxnSpPr>
          <p:nvPr/>
        </p:nvCxnSpPr>
        <p:spPr>
          <a:xfrm flipH="1">
            <a:off x="2824623" y="870012"/>
            <a:ext cx="850732" cy="16887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FBB1D2-D8B1-40D3-808F-C184CECF35FE}"/>
              </a:ext>
            </a:extLst>
          </p:cNvPr>
          <p:cNvCxnSpPr>
            <a:cxnSpLocks/>
          </p:cNvCxnSpPr>
          <p:nvPr/>
        </p:nvCxnSpPr>
        <p:spPr>
          <a:xfrm flipH="1">
            <a:off x="2802222" y="6532930"/>
            <a:ext cx="900177" cy="6357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CDEF15-42FE-474B-ABA3-135D694697AD}"/>
              </a:ext>
            </a:extLst>
          </p:cNvPr>
          <p:cNvCxnSpPr>
            <a:cxnSpLocks/>
          </p:cNvCxnSpPr>
          <p:nvPr/>
        </p:nvCxnSpPr>
        <p:spPr>
          <a:xfrm flipH="1">
            <a:off x="7489219" y="6524876"/>
            <a:ext cx="900177" cy="6357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A5CC75-5147-406A-BB29-B4E782193175}"/>
              </a:ext>
            </a:extLst>
          </p:cNvPr>
          <p:cNvGrpSpPr/>
          <p:nvPr/>
        </p:nvGrpSpPr>
        <p:grpSpPr>
          <a:xfrm>
            <a:off x="3657598" y="861432"/>
            <a:ext cx="4731798" cy="5663444"/>
            <a:chOff x="3062795" y="933055"/>
            <a:chExt cx="4731798" cy="56634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E377A8-9392-4A27-B798-DD2A96D1A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7" t="12761" r="38519" b="7762"/>
            <a:stretch/>
          </p:blipFill>
          <p:spPr>
            <a:xfrm>
              <a:off x="3062795" y="933055"/>
              <a:ext cx="4731798" cy="5640798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226FECA-3C62-4BEC-B0D6-1A3A1672DD0D}"/>
                </a:ext>
              </a:extLst>
            </p:cNvPr>
            <p:cNvSpPr/>
            <p:nvPr/>
          </p:nvSpPr>
          <p:spPr>
            <a:xfrm>
              <a:off x="3107596" y="959688"/>
              <a:ext cx="4686997" cy="5636811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AEF6F1-D47D-4216-8FD8-C9C4119CFB47}"/>
              </a:ext>
            </a:extLst>
          </p:cNvPr>
          <p:cNvSpPr/>
          <p:nvPr/>
        </p:nvSpPr>
        <p:spPr>
          <a:xfrm>
            <a:off x="3911175" y="1341938"/>
            <a:ext cx="4229648" cy="129146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F57B72-84B8-4AF5-861B-84AA8DC599B2}"/>
              </a:ext>
            </a:extLst>
          </p:cNvPr>
          <p:cNvSpPr/>
          <p:nvPr/>
        </p:nvSpPr>
        <p:spPr>
          <a:xfrm>
            <a:off x="3946226" y="4648468"/>
            <a:ext cx="4229648" cy="129146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7AB47F-2717-4F3E-839E-61DC407A6DD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175874" y="5195301"/>
            <a:ext cx="1091298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E8818C-494E-4F25-B460-38233A578A4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175874" y="1912043"/>
            <a:ext cx="1053848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BCE633-F582-4492-9285-C100ABB15169}"/>
              </a:ext>
            </a:extLst>
          </p:cNvPr>
          <p:cNvGrpSpPr/>
          <p:nvPr/>
        </p:nvGrpSpPr>
        <p:grpSpPr>
          <a:xfrm>
            <a:off x="9229722" y="1605458"/>
            <a:ext cx="2373394" cy="613170"/>
            <a:chOff x="8473796" y="2224300"/>
            <a:chExt cx="3381375" cy="61317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D19FD1C0-F87E-4B4B-B75A-77F7EE46032A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E5BF2A-CAAF-4CA2-A98A-CCA4F47D75CC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일정 추가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08E4F9A-B182-4A5F-9CE6-6136D0C98239}"/>
              </a:ext>
            </a:extLst>
          </p:cNvPr>
          <p:cNvGrpSpPr/>
          <p:nvPr/>
        </p:nvGrpSpPr>
        <p:grpSpPr>
          <a:xfrm>
            <a:off x="9267172" y="4888716"/>
            <a:ext cx="2373394" cy="613170"/>
            <a:chOff x="8473796" y="2224300"/>
            <a:chExt cx="3381375" cy="61317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47D2656-802D-4660-AFD8-AC713F1D9F92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F8ACFD-60BF-4F2E-8AE3-2392819D410E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일정 입력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54FB9E-BE16-43D0-A617-31D8F86A56E2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590B0-1384-4D0C-887E-C6833F0B8260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C85B4B-2D72-4BCF-8EF6-89A598F4A6BB}"/>
              </a:ext>
            </a:extLst>
          </p:cNvPr>
          <p:cNvCxnSpPr>
            <a:cxnSpLocks/>
          </p:cNvCxnSpPr>
          <p:nvPr/>
        </p:nvCxnSpPr>
        <p:spPr>
          <a:xfrm flipV="1">
            <a:off x="5826374" y="2633400"/>
            <a:ext cx="0" cy="1977969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6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DCF0E-EC42-410E-B216-40CA7B4C2BFB}"/>
              </a:ext>
            </a:extLst>
          </p:cNvPr>
          <p:cNvSpPr/>
          <p:nvPr/>
        </p:nvSpPr>
        <p:spPr>
          <a:xfrm>
            <a:off x="2824623" y="1038886"/>
            <a:ext cx="4631558" cy="5557614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BF7CF7-5B34-41D1-9692-E5E725195E56}"/>
              </a:ext>
            </a:extLst>
          </p:cNvPr>
          <p:cNvCxnSpPr>
            <a:cxnSpLocks/>
          </p:cNvCxnSpPr>
          <p:nvPr/>
        </p:nvCxnSpPr>
        <p:spPr>
          <a:xfrm flipH="1">
            <a:off x="2824623" y="870012"/>
            <a:ext cx="850732" cy="16887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BFBB1D2-D8B1-40D3-808F-C184CECF35FE}"/>
              </a:ext>
            </a:extLst>
          </p:cNvPr>
          <p:cNvCxnSpPr>
            <a:cxnSpLocks/>
          </p:cNvCxnSpPr>
          <p:nvPr/>
        </p:nvCxnSpPr>
        <p:spPr>
          <a:xfrm flipH="1">
            <a:off x="2802222" y="6532930"/>
            <a:ext cx="900177" cy="6357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CDEF15-42FE-474B-ABA3-135D694697AD}"/>
              </a:ext>
            </a:extLst>
          </p:cNvPr>
          <p:cNvCxnSpPr>
            <a:cxnSpLocks/>
          </p:cNvCxnSpPr>
          <p:nvPr/>
        </p:nvCxnSpPr>
        <p:spPr>
          <a:xfrm flipH="1">
            <a:off x="7489219" y="6524876"/>
            <a:ext cx="900177" cy="6357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A5CC75-5147-406A-BB29-B4E782193175}"/>
              </a:ext>
            </a:extLst>
          </p:cNvPr>
          <p:cNvGrpSpPr/>
          <p:nvPr/>
        </p:nvGrpSpPr>
        <p:grpSpPr>
          <a:xfrm>
            <a:off x="3657598" y="861432"/>
            <a:ext cx="4731798" cy="5663444"/>
            <a:chOff x="3062795" y="933055"/>
            <a:chExt cx="4731798" cy="56634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E377A8-9392-4A27-B798-DD2A96D1A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7" t="12761" r="38519" b="7762"/>
            <a:stretch/>
          </p:blipFill>
          <p:spPr>
            <a:xfrm>
              <a:off x="3062795" y="933055"/>
              <a:ext cx="4731798" cy="5640798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226FECA-3C62-4BEC-B0D6-1A3A1672DD0D}"/>
                </a:ext>
              </a:extLst>
            </p:cNvPr>
            <p:cNvSpPr/>
            <p:nvPr/>
          </p:nvSpPr>
          <p:spPr>
            <a:xfrm>
              <a:off x="3107596" y="959688"/>
              <a:ext cx="4686997" cy="5636811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20081E-E52D-4CD4-8215-B376683EA24D}"/>
              </a:ext>
            </a:extLst>
          </p:cNvPr>
          <p:cNvSpPr/>
          <p:nvPr/>
        </p:nvSpPr>
        <p:spPr>
          <a:xfrm>
            <a:off x="3911175" y="1341938"/>
            <a:ext cx="403373" cy="1222358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E05B27-BB30-4E9E-804B-8130A2872FB0}"/>
              </a:ext>
            </a:extLst>
          </p:cNvPr>
          <p:cNvSpPr/>
          <p:nvPr/>
        </p:nvSpPr>
        <p:spPr>
          <a:xfrm>
            <a:off x="3911175" y="5894773"/>
            <a:ext cx="4229648" cy="448246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21A33B0-F259-49A4-8BD0-73D547A8BDA6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3911175" y="1953116"/>
            <a:ext cx="12700" cy="4165779"/>
          </a:xfrm>
          <a:prstGeom prst="bentConnector3">
            <a:avLst>
              <a:gd name="adj1" fmla="val 12600000"/>
            </a:avLst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E58E67-F75A-49A8-BE06-EABF5038E49A}"/>
              </a:ext>
            </a:extLst>
          </p:cNvPr>
          <p:cNvCxnSpPr>
            <a:cxnSpLocks/>
          </p:cNvCxnSpPr>
          <p:nvPr/>
        </p:nvCxnSpPr>
        <p:spPr>
          <a:xfrm>
            <a:off x="8140823" y="6118895"/>
            <a:ext cx="968126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32BCF62-C290-4586-B65E-C585A67E9126}"/>
              </a:ext>
            </a:extLst>
          </p:cNvPr>
          <p:cNvGrpSpPr/>
          <p:nvPr/>
        </p:nvGrpSpPr>
        <p:grpSpPr>
          <a:xfrm>
            <a:off x="9132919" y="5812310"/>
            <a:ext cx="2744341" cy="613170"/>
            <a:chOff x="8473796" y="2224300"/>
            <a:chExt cx="3381375" cy="61317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93C835E-0B52-4231-9C3D-6B6DDC724E1C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DFC9F2-C70A-49D7-B0D8-4CB1F0BCC582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일정 달성치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B3DE751-F9CB-46C3-8A68-A107367CD6B5}"/>
              </a:ext>
            </a:extLst>
          </p:cNvPr>
          <p:cNvGrpSpPr/>
          <p:nvPr/>
        </p:nvGrpSpPr>
        <p:grpSpPr>
          <a:xfrm>
            <a:off x="9132918" y="3122415"/>
            <a:ext cx="2744343" cy="613170"/>
            <a:chOff x="8473796" y="2224300"/>
            <a:chExt cx="3381375" cy="61317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708EB4A-6D3C-49E4-AF7F-90807F12BEE9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E45898-A583-41BB-B4FF-948E4B48B972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체크 비활성화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785FC5-1A00-4CA0-AF3D-BB26C20307AB}"/>
              </a:ext>
            </a:extLst>
          </p:cNvPr>
          <p:cNvSpPr/>
          <p:nvPr/>
        </p:nvSpPr>
        <p:spPr>
          <a:xfrm>
            <a:off x="3968676" y="2928990"/>
            <a:ext cx="4079258" cy="1553557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BD30C6-E1C0-4916-A40C-4150470D74C6}"/>
              </a:ext>
            </a:extLst>
          </p:cNvPr>
          <p:cNvCxnSpPr>
            <a:cxnSpLocks/>
          </p:cNvCxnSpPr>
          <p:nvPr/>
        </p:nvCxnSpPr>
        <p:spPr>
          <a:xfrm>
            <a:off x="8047934" y="3409997"/>
            <a:ext cx="1061015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DB115E-8359-4985-83F8-033765FDC4F2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4D2A0-0B11-4B84-9F1F-5BBD7EB5F2BF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1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E046819-2F75-48D0-BD26-DEF8B16C5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68954"/>
            <a:ext cx="12192000" cy="632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07103E-BFF4-4ECE-8D11-A72ADE63F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5" t="4814" b="4074"/>
          <a:stretch/>
        </p:blipFill>
        <p:spPr>
          <a:xfrm>
            <a:off x="7590128" y="591808"/>
            <a:ext cx="4601872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705"/>
            <a:ext cx="12192000" cy="26765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15933AC-8E11-4DBE-B38C-D69D4FD8A020}"/>
              </a:ext>
            </a:extLst>
          </p:cNvPr>
          <p:cNvGrpSpPr/>
          <p:nvPr/>
        </p:nvGrpSpPr>
        <p:grpSpPr>
          <a:xfrm rot="10800000">
            <a:off x="420996" y="2461168"/>
            <a:ext cx="310718" cy="381742"/>
            <a:chOff x="4333390" y="3238137"/>
            <a:chExt cx="310718" cy="381742"/>
          </a:xfrm>
        </p:grpSpPr>
        <p:sp>
          <p:nvSpPr>
            <p:cNvPr id="80" name="막힌 원호 79">
              <a:extLst>
                <a:ext uri="{FF2B5EF4-FFF2-40B4-BE49-F238E27FC236}">
                  <a16:creationId xmlns:a16="http://schemas.microsoft.com/office/drawing/2014/main" id="{8CEE9532-48A5-448E-A83E-E2D76381A2C3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81" name="막힌 원호 80">
              <a:extLst>
                <a:ext uri="{FF2B5EF4-FFF2-40B4-BE49-F238E27FC236}">
                  <a16:creationId xmlns:a16="http://schemas.microsoft.com/office/drawing/2014/main" id="{5619BE09-181B-4D22-84C4-8E6F88171158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B32A1B-756F-48C4-928F-73BB37EDC030}"/>
              </a:ext>
            </a:extLst>
          </p:cNvPr>
          <p:cNvSpPr txBox="1"/>
          <p:nvPr/>
        </p:nvSpPr>
        <p:spPr>
          <a:xfrm>
            <a:off x="1211902" y="1241697"/>
            <a:ext cx="76133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D-Day Panel</a:t>
            </a:r>
            <a:endParaRPr lang="ko-KR" altLang="en-US" sz="8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92" name="꺾인 연결선 132">
            <a:extLst>
              <a:ext uri="{FF2B5EF4-FFF2-40B4-BE49-F238E27FC236}">
                <a16:creationId xmlns:a16="http://schemas.microsoft.com/office/drawing/2014/main" id="{15D7D84E-817E-4421-8099-EF13F106CE8A}"/>
              </a:ext>
            </a:extLst>
          </p:cNvPr>
          <p:cNvCxnSpPr>
            <a:cxnSpLocks/>
          </p:cNvCxnSpPr>
          <p:nvPr/>
        </p:nvCxnSpPr>
        <p:spPr>
          <a:xfrm rot="10800000">
            <a:off x="570421" y="2863164"/>
            <a:ext cx="1059596" cy="1023036"/>
          </a:xfrm>
          <a:prstGeom prst="bentConnector3">
            <a:avLst>
              <a:gd name="adj1" fmla="val 99715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71D35A-7DA8-45F8-9647-D2F55305FFB2}"/>
              </a:ext>
            </a:extLst>
          </p:cNvPr>
          <p:cNvSpPr txBox="1"/>
          <p:nvPr/>
        </p:nvSpPr>
        <p:spPr>
          <a:xfrm>
            <a:off x="1753923" y="3596128"/>
            <a:ext cx="288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D-Day</a:t>
            </a:r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Panel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CE8F6-B574-4B1D-929F-F6B470493674}"/>
              </a:ext>
            </a:extLst>
          </p:cNvPr>
          <p:cNvSpPr txBox="1"/>
          <p:nvPr/>
        </p:nvSpPr>
        <p:spPr>
          <a:xfrm>
            <a:off x="2458044" y="4253646"/>
            <a:ext cx="3761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D-Day </a:t>
            </a:r>
            <a:r>
              <a:rPr lang="ko-KR" altLang="en-US" sz="28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입력 </a:t>
            </a:r>
            <a:r>
              <a:rPr lang="en-US" altLang="ko-KR" sz="28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&amp; </a:t>
            </a:r>
            <a:r>
              <a:rPr lang="ko-KR" altLang="en-US" sz="28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출력</a:t>
            </a:r>
            <a:endParaRPr lang="en-US" altLang="ko-KR" sz="28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78473-4E10-4584-9836-9E4CD9A9B218}"/>
              </a:ext>
            </a:extLst>
          </p:cNvPr>
          <p:cNvSpPr txBox="1"/>
          <p:nvPr/>
        </p:nvSpPr>
        <p:spPr>
          <a:xfrm>
            <a:off x="2458044" y="4838765"/>
            <a:ext cx="2530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D-Day</a:t>
            </a:r>
            <a:r>
              <a:rPr lang="ko-KR" altLang="en-US" sz="28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삭제</a:t>
            </a:r>
            <a:endParaRPr lang="en-US" altLang="ko-KR" sz="28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D921234A-FC30-45DF-95EB-AF83A9CE748E}"/>
              </a:ext>
            </a:extLst>
          </p:cNvPr>
          <p:cNvSpPr/>
          <p:nvPr/>
        </p:nvSpPr>
        <p:spPr>
          <a:xfrm rot="5400000">
            <a:off x="-1" y="0"/>
            <a:ext cx="2639629" cy="2639629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302EF-9303-4919-AE59-EA24E1E6376C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3B475-BC4B-4EDE-B089-F3024275ED49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64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87C69C-96F7-4084-A7F9-A6BEA188649D}"/>
              </a:ext>
            </a:extLst>
          </p:cNvPr>
          <p:cNvSpPr/>
          <p:nvPr/>
        </p:nvSpPr>
        <p:spPr>
          <a:xfrm>
            <a:off x="7682948" y="1013933"/>
            <a:ext cx="4204252" cy="4005327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CB6700-F28D-43C1-A7AF-70A0DE8891DB}"/>
              </a:ext>
            </a:extLst>
          </p:cNvPr>
          <p:cNvCxnSpPr>
            <a:cxnSpLocks/>
          </p:cNvCxnSpPr>
          <p:nvPr/>
        </p:nvCxnSpPr>
        <p:spPr>
          <a:xfrm flipH="1">
            <a:off x="5023647" y="1026566"/>
            <a:ext cx="2659301" cy="24551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DEDCA0-48B8-4D9A-BD02-D3395F66D268}"/>
              </a:ext>
            </a:extLst>
          </p:cNvPr>
          <p:cNvCxnSpPr>
            <a:cxnSpLocks/>
          </p:cNvCxnSpPr>
          <p:nvPr/>
        </p:nvCxnSpPr>
        <p:spPr>
          <a:xfrm flipH="1">
            <a:off x="10516878" y="1012195"/>
            <a:ext cx="1393980" cy="25988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659B19-B0D4-4156-B08C-F6D143D3FAC4}"/>
              </a:ext>
            </a:extLst>
          </p:cNvPr>
          <p:cNvCxnSpPr>
            <a:cxnSpLocks/>
          </p:cNvCxnSpPr>
          <p:nvPr/>
        </p:nvCxnSpPr>
        <p:spPr>
          <a:xfrm flipH="1">
            <a:off x="10516878" y="5019260"/>
            <a:ext cx="1382152" cy="142549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CD0614-5510-43DC-A145-CEF75E5269B6}"/>
              </a:ext>
            </a:extLst>
          </p:cNvPr>
          <p:cNvGrpSpPr/>
          <p:nvPr/>
        </p:nvGrpSpPr>
        <p:grpSpPr>
          <a:xfrm>
            <a:off x="5023647" y="1226870"/>
            <a:ext cx="5493231" cy="5217888"/>
            <a:chOff x="7295322" y="1560442"/>
            <a:chExt cx="2912370" cy="28425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350569-7CAB-4327-8707-044A9DD9B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85" t="13073" r="3083" b="30750"/>
            <a:stretch/>
          </p:blipFill>
          <p:spPr>
            <a:xfrm>
              <a:off x="7295322" y="1560442"/>
              <a:ext cx="2912370" cy="284259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918D42-ED87-4320-9657-82473EFA2574}"/>
                </a:ext>
              </a:extLst>
            </p:cNvPr>
            <p:cNvSpPr/>
            <p:nvPr/>
          </p:nvSpPr>
          <p:spPr>
            <a:xfrm>
              <a:off x="7295322" y="1585069"/>
              <a:ext cx="2912370" cy="2817966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80D1F4-A825-47BF-B607-19921662E455}"/>
              </a:ext>
            </a:extLst>
          </p:cNvPr>
          <p:cNvSpPr/>
          <p:nvPr/>
        </p:nvSpPr>
        <p:spPr>
          <a:xfrm>
            <a:off x="9244874" y="1341938"/>
            <a:ext cx="940526" cy="60613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F492C86-5468-4BC1-8121-B7AE24DB73A1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 flipV="1">
            <a:off x="5806730" y="-1541321"/>
            <a:ext cx="1025148" cy="6791666"/>
          </a:xfrm>
          <a:prstGeom prst="bentConnector3">
            <a:avLst>
              <a:gd name="adj1" fmla="val -22299"/>
            </a:avLst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351593-6E3C-463A-9B97-15C10DF9E148}"/>
              </a:ext>
            </a:extLst>
          </p:cNvPr>
          <p:cNvGrpSpPr/>
          <p:nvPr/>
        </p:nvGrpSpPr>
        <p:grpSpPr>
          <a:xfrm>
            <a:off x="1600165" y="2367086"/>
            <a:ext cx="2373394" cy="613170"/>
            <a:chOff x="8473796" y="2224300"/>
            <a:chExt cx="3381375" cy="61317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C15361F-8863-4B8B-A634-B5CC277132FE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07D07-8300-4F22-B66B-E483C4D3E7E4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D-Day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 추가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AEA0D66-AB04-4706-AACE-8BD75A9F5236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F9B30-7588-40D6-B363-8619C285AA9E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C298436-59EB-44AD-B93D-F9896B6D25C4}"/>
              </a:ext>
            </a:extLst>
          </p:cNvPr>
          <p:cNvGrpSpPr/>
          <p:nvPr/>
        </p:nvGrpSpPr>
        <p:grpSpPr>
          <a:xfrm>
            <a:off x="1600165" y="3143123"/>
            <a:ext cx="2373394" cy="613170"/>
            <a:chOff x="8473796" y="2224300"/>
            <a:chExt cx="3381375" cy="61317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5519AAD-266D-4C8E-BC3B-7C0F8E6FCDDD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5FF7BB-FA88-47C8-A9C7-94F887F07423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D-Day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 삭제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4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87C69C-96F7-4084-A7F9-A6BEA188649D}"/>
              </a:ext>
            </a:extLst>
          </p:cNvPr>
          <p:cNvSpPr/>
          <p:nvPr/>
        </p:nvSpPr>
        <p:spPr>
          <a:xfrm>
            <a:off x="7682948" y="1013933"/>
            <a:ext cx="4204252" cy="4005327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CB6700-F28D-43C1-A7AF-70A0DE8891DB}"/>
              </a:ext>
            </a:extLst>
          </p:cNvPr>
          <p:cNvCxnSpPr>
            <a:cxnSpLocks/>
          </p:cNvCxnSpPr>
          <p:nvPr/>
        </p:nvCxnSpPr>
        <p:spPr>
          <a:xfrm flipH="1">
            <a:off x="5023647" y="1026566"/>
            <a:ext cx="2659301" cy="24551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DEDCA0-48B8-4D9A-BD02-D3395F66D268}"/>
              </a:ext>
            </a:extLst>
          </p:cNvPr>
          <p:cNvCxnSpPr>
            <a:cxnSpLocks/>
          </p:cNvCxnSpPr>
          <p:nvPr/>
        </p:nvCxnSpPr>
        <p:spPr>
          <a:xfrm flipH="1">
            <a:off x="10516878" y="1012195"/>
            <a:ext cx="1393980" cy="25988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659B19-B0D4-4156-B08C-F6D143D3FAC4}"/>
              </a:ext>
            </a:extLst>
          </p:cNvPr>
          <p:cNvCxnSpPr>
            <a:cxnSpLocks/>
          </p:cNvCxnSpPr>
          <p:nvPr/>
        </p:nvCxnSpPr>
        <p:spPr>
          <a:xfrm flipH="1">
            <a:off x="10516878" y="5019260"/>
            <a:ext cx="1382152" cy="142549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CD0614-5510-43DC-A145-CEF75E5269B6}"/>
              </a:ext>
            </a:extLst>
          </p:cNvPr>
          <p:cNvGrpSpPr/>
          <p:nvPr/>
        </p:nvGrpSpPr>
        <p:grpSpPr>
          <a:xfrm>
            <a:off x="5023647" y="1226870"/>
            <a:ext cx="5493231" cy="5217888"/>
            <a:chOff x="7295322" y="1560442"/>
            <a:chExt cx="2912370" cy="28425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350569-7CAB-4327-8707-044A9DD9B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85" t="13073" r="3083" b="30750"/>
            <a:stretch/>
          </p:blipFill>
          <p:spPr>
            <a:xfrm>
              <a:off x="7295322" y="1560442"/>
              <a:ext cx="2912370" cy="284259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918D42-ED87-4320-9657-82473EFA2574}"/>
                </a:ext>
              </a:extLst>
            </p:cNvPr>
            <p:cNvSpPr/>
            <p:nvPr/>
          </p:nvSpPr>
          <p:spPr>
            <a:xfrm>
              <a:off x="7295322" y="1585069"/>
              <a:ext cx="2912370" cy="2817966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80D1F4-A825-47BF-B607-19921662E455}"/>
              </a:ext>
            </a:extLst>
          </p:cNvPr>
          <p:cNvSpPr/>
          <p:nvPr/>
        </p:nvSpPr>
        <p:spPr>
          <a:xfrm>
            <a:off x="9244874" y="1341938"/>
            <a:ext cx="940526" cy="606132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F492C86-5468-4BC1-8121-B7AE24DB73A1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H="1" flipV="1">
            <a:off x="5806730" y="-1541321"/>
            <a:ext cx="1025148" cy="6791666"/>
          </a:xfrm>
          <a:prstGeom prst="bentConnector3">
            <a:avLst>
              <a:gd name="adj1" fmla="val -22299"/>
            </a:avLst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351593-6E3C-463A-9B97-15C10DF9E148}"/>
              </a:ext>
            </a:extLst>
          </p:cNvPr>
          <p:cNvGrpSpPr/>
          <p:nvPr/>
        </p:nvGrpSpPr>
        <p:grpSpPr>
          <a:xfrm>
            <a:off x="1600165" y="2367086"/>
            <a:ext cx="2373394" cy="613170"/>
            <a:chOff x="8473796" y="2224300"/>
            <a:chExt cx="3381375" cy="61317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C15361F-8863-4B8B-A634-B5CC277132FE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07D07-8300-4F22-B66B-E483C4D3E7E4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D-Day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 추가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AEA0D66-AB04-4706-AACE-8BD75A9F5236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F9B30-7588-40D6-B363-8619C285AA9E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E498DB-0A97-4DF1-9505-E1E9BA30D448}"/>
              </a:ext>
            </a:extLst>
          </p:cNvPr>
          <p:cNvSpPr/>
          <p:nvPr/>
        </p:nvSpPr>
        <p:spPr>
          <a:xfrm>
            <a:off x="5253916" y="2410464"/>
            <a:ext cx="4931484" cy="606132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46384B1-E81C-4429-A73A-75264AD22E4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03754" y="3016596"/>
            <a:ext cx="3315904" cy="2943128"/>
          </a:xfrm>
          <a:prstGeom prst="bentConnector2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69F026-5FC3-4BB5-BB4A-D8FEB7CA54FF}"/>
              </a:ext>
            </a:extLst>
          </p:cNvPr>
          <p:cNvGrpSpPr/>
          <p:nvPr/>
        </p:nvGrpSpPr>
        <p:grpSpPr>
          <a:xfrm>
            <a:off x="1169970" y="3101007"/>
            <a:ext cx="3233782" cy="3636242"/>
            <a:chOff x="1523419" y="1970076"/>
            <a:chExt cx="2998886" cy="339474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735A9C2-BCBE-4CEB-94DB-6FD8F07F4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9" t="22418" r="36362" b="22812"/>
            <a:stretch/>
          </p:blipFill>
          <p:spPr>
            <a:xfrm>
              <a:off x="1523419" y="2021491"/>
              <a:ext cx="2946456" cy="3343325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03363F6-1518-4824-A4E8-6EA67EA1EA99}"/>
                </a:ext>
              </a:extLst>
            </p:cNvPr>
            <p:cNvSpPr/>
            <p:nvPr/>
          </p:nvSpPr>
          <p:spPr>
            <a:xfrm>
              <a:off x="1523419" y="1970076"/>
              <a:ext cx="2998886" cy="3343325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ABD2DA-7161-49BB-92D4-B9313C6B825F}"/>
              </a:ext>
            </a:extLst>
          </p:cNvPr>
          <p:cNvSpPr/>
          <p:nvPr/>
        </p:nvSpPr>
        <p:spPr>
          <a:xfrm>
            <a:off x="0" y="3219450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F50A19-E923-4108-8A59-7184BDFEE3D2}"/>
              </a:ext>
            </a:extLst>
          </p:cNvPr>
          <p:cNvSpPr/>
          <p:nvPr/>
        </p:nvSpPr>
        <p:spPr>
          <a:xfrm>
            <a:off x="10893729" y="2969588"/>
            <a:ext cx="1041648" cy="54153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Contents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7BA0D0C-2AAB-445F-B3AC-A45CB0EC2832}"/>
              </a:ext>
            </a:extLst>
          </p:cNvPr>
          <p:cNvSpPr/>
          <p:nvPr/>
        </p:nvSpPr>
        <p:spPr>
          <a:xfrm>
            <a:off x="10893729" y="2299320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B4E2E89-6C6D-4DB1-A4A9-9B5327F58F43}"/>
              </a:ext>
            </a:extLst>
          </p:cNvPr>
          <p:cNvSpPr/>
          <p:nvPr/>
        </p:nvSpPr>
        <p:spPr>
          <a:xfrm>
            <a:off x="10893729" y="1629052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Home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0A5DAF-1048-4FFA-BD3C-E816115A07BD}"/>
              </a:ext>
            </a:extLst>
          </p:cNvPr>
          <p:cNvSpPr/>
          <p:nvPr/>
        </p:nvSpPr>
        <p:spPr>
          <a:xfrm>
            <a:off x="399495" y="878889"/>
            <a:ext cx="2931785" cy="57438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2B7046-C3EA-44C3-9D11-438D97F008E6}"/>
              </a:ext>
            </a:extLst>
          </p:cNvPr>
          <p:cNvSpPr/>
          <p:nvPr/>
        </p:nvSpPr>
        <p:spPr>
          <a:xfrm>
            <a:off x="3508057" y="878888"/>
            <a:ext cx="7445648" cy="5743853"/>
          </a:xfrm>
          <a:prstGeom prst="roundRect">
            <a:avLst>
              <a:gd name="adj" fmla="val 14512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EAC6-762F-4AA0-BF64-D5AC49B26576}"/>
              </a:ext>
            </a:extLst>
          </p:cNvPr>
          <p:cNvSpPr txBox="1"/>
          <p:nvPr/>
        </p:nvSpPr>
        <p:spPr>
          <a:xfrm>
            <a:off x="399495" y="4953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Today </a:t>
            </a:r>
            <a:r>
              <a:rPr lang="en-US" altLang="ko-KR" dirty="0">
                <a:solidFill>
                  <a:srgbClr val="FF000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213 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|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Total 2916113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4172505" y="49533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 My Planner</a:t>
            </a:r>
            <a:endParaRPr lang="ko-KR" altLang="en-US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BE5DD-7713-4964-8080-E15F34970FD4}"/>
              </a:ext>
            </a:extLst>
          </p:cNvPr>
          <p:cNvSpPr txBox="1"/>
          <p:nvPr/>
        </p:nvSpPr>
        <p:spPr>
          <a:xfrm>
            <a:off x="558339" y="3808523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▶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96590C-82EB-4B16-904E-D918D5DF5CE2}"/>
              </a:ext>
            </a:extLst>
          </p:cNvPr>
          <p:cNvCxnSpPr/>
          <p:nvPr/>
        </p:nvCxnSpPr>
        <p:spPr>
          <a:xfrm>
            <a:off x="691503" y="4216896"/>
            <a:ext cx="23348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41D378-4CA0-4CD0-A489-B29D389E1B24}"/>
              </a:ext>
            </a:extLst>
          </p:cNvPr>
          <p:cNvGrpSpPr/>
          <p:nvPr/>
        </p:nvGrpSpPr>
        <p:grpSpPr>
          <a:xfrm>
            <a:off x="691503" y="4410075"/>
            <a:ext cx="2334827" cy="428624"/>
            <a:chOff x="741837" y="4410075"/>
            <a:chExt cx="2334827" cy="428624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0AAAC36-B533-4A65-92CC-76F7AAAA78C5}"/>
                </a:ext>
              </a:extLst>
            </p:cNvPr>
            <p:cNvSpPr/>
            <p:nvPr/>
          </p:nvSpPr>
          <p:spPr>
            <a:xfrm>
              <a:off x="741837" y="4410075"/>
              <a:ext cx="2334827" cy="42862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서비스 목적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770044E-DF5A-4378-87CF-54D28B89A4FD}"/>
                </a:ext>
              </a:extLst>
            </p:cNvPr>
            <p:cNvSpPr/>
            <p:nvPr/>
          </p:nvSpPr>
          <p:spPr>
            <a:xfrm>
              <a:off x="821432" y="4478857"/>
              <a:ext cx="807644" cy="3050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7AC020-2353-4507-9904-AA0044477BC7}"/>
              </a:ext>
            </a:extLst>
          </p:cNvPr>
          <p:cNvGrpSpPr/>
          <p:nvPr/>
        </p:nvGrpSpPr>
        <p:grpSpPr>
          <a:xfrm>
            <a:off x="701028" y="5019675"/>
            <a:ext cx="2334827" cy="428624"/>
            <a:chOff x="751362" y="5019675"/>
            <a:chExt cx="2334827" cy="42862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9D8994A-6A4E-4760-AC9E-BDFE8021C508}"/>
                </a:ext>
              </a:extLst>
            </p:cNvPr>
            <p:cNvSpPr/>
            <p:nvPr/>
          </p:nvSpPr>
          <p:spPr>
            <a:xfrm>
              <a:off x="751362" y="5019675"/>
              <a:ext cx="2334827" cy="42862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기능 소개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A1D1AF7-ECC7-4699-B431-CB201EB1221F}"/>
                </a:ext>
              </a:extLst>
            </p:cNvPr>
            <p:cNvSpPr/>
            <p:nvPr/>
          </p:nvSpPr>
          <p:spPr>
            <a:xfrm>
              <a:off x="830957" y="5088457"/>
              <a:ext cx="1093093" cy="30501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00B7FC8-2CAC-489E-B64F-948EDDA1A431}"/>
              </a:ext>
            </a:extLst>
          </p:cNvPr>
          <p:cNvSpPr/>
          <p:nvPr/>
        </p:nvSpPr>
        <p:spPr>
          <a:xfrm>
            <a:off x="701028" y="5641477"/>
            <a:ext cx="2334827" cy="42862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Q&amp;A</a:t>
            </a:r>
            <a:endParaRPr lang="ko-KR" altLang="en-US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46BECC-B0BE-44AF-B317-843F16878F13}"/>
              </a:ext>
            </a:extLst>
          </p:cNvPr>
          <p:cNvSpPr/>
          <p:nvPr/>
        </p:nvSpPr>
        <p:spPr>
          <a:xfrm>
            <a:off x="830957" y="5700734"/>
            <a:ext cx="1438805" cy="3050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482312D-EACD-486C-A7B5-B3DCA3364793}"/>
              </a:ext>
            </a:extLst>
          </p:cNvPr>
          <p:cNvSpPr/>
          <p:nvPr/>
        </p:nvSpPr>
        <p:spPr>
          <a:xfrm>
            <a:off x="3508057" y="906375"/>
            <a:ext cx="7425508" cy="2313075"/>
          </a:xfrm>
          <a:prstGeom prst="round2SameRect">
            <a:avLst>
              <a:gd name="adj1" fmla="val 32194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B8647D-395A-449D-A05C-C08E733FA4E4}"/>
              </a:ext>
            </a:extLst>
          </p:cNvPr>
          <p:cNvSpPr/>
          <p:nvPr/>
        </p:nvSpPr>
        <p:spPr>
          <a:xfrm>
            <a:off x="3508057" y="864662"/>
            <a:ext cx="7445648" cy="5743853"/>
          </a:xfrm>
          <a:prstGeom prst="roundRect">
            <a:avLst>
              <a:gd name="adj" fmla="val 14512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C7688C5-B5FB-4D9A-9769-4E127A2C91F3}"/>
              </a:ext>
            </a:extLst>
          </p:cNvPr>
          <p:cNvGrpSpPr/>
          <p:nvPr/>
        </p:nvGrpSpPr>
        <p:grpSpPr>
          <a:xfrm rot="10800000">
            <a:off x="4179286" y="3036332"/>
            <a:ext cx="310718" cy="381742"/>
            <a:chOff x="4333390" y="3238137"/>
            <a:chExt cx="310718" cy="381742"/>
          </a:xfrm>
        </p:grpSpPr>
        <p:sp>
          <p:nvSpPr>
            <p:cNvPr id="50" name="막힌 원호 49">
              <a:extLst>
                <a:ext uri="{FF2B5EF4-FFF2-40B4-BE49-F238E27FC236}">
                  <a16:creationId xmlns:a16="http://schemas.microsoft.com/office/drawing/2014/main" id="{4B45FABA-6445-4434-B276-9E7ED4BD1FFE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54" name="막힌 원호 53">
              <a:extLst>
                <a:ext uri="{FF2B5EF4-FFF2-40B4-BE49-F238E27FC236}">
                  <a16:creationId xmlns:a16="http://schemas.microsoft.com/office/drawing/2014/main" id="{3BA7DC61-357A-45A4-A909-FD078EF371D7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5C485F3-E741-4122-AAC1-815F9E8F82E0}"/>
              </a:ext>
            </a:extLst>
          </p:cNvPr>
          <p:cNvSpPr txBox="1"/>
          <p:nvPr/>
        </p:nvSpPr>
        <p:spPr>
          <a:xfrm>
            <a:off x="4176276" y="3502060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목적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F81E58-90D5-49D1-B720-763303378F72}"/>
              </a:ext>
            </a:extLst>
          </p:cNvPr>
          <p:cNvSpPr txBox="1"/>
          <p:nvPr/>
        </p:nvSpPr>
        <p:spPr>
          <a:xfrm>
            <a:off x="7093465" y="2328544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기능 소개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E26DF62-7320-4526-B43F-0159FCCD818B}"/>
              </a:ext>
            </a:extLst>
          </p:cNvPr>
          <p:cNvGrpSpPr/>
          <p:nvPr/>
        </p:nvGrpSpPr>
        <p:grpSpPr>
          <a:xfrm rot="10800000">
            <a:off x="7148345" y="3017587"/>
            <a:ext cx="310718" cy="381742"/>
            <a:chOff x="4333390" y="3238137"/>
            <a:chExt cx="310718" cy="381742"/>
          </a:xfrm>
        </p:grpSpPr>
        <p:sp>
          <p:nvSpPr>
            <p:cNvPr id="74" name="막힌 원호 73">
              <a:extLst>
                <a:ext uri="{FF2B5EF4-FFF2-40B4-BE49-F238E27FC236}">
                  <a16:creationId xmlns:a16="http://schemas.microsoft.com/office/drawing/2014/main" id="{198633CC-47D7-417C-B806-945C8D233D11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75" name="막힌 원호 74">
              <a:extLst>
                <a:ext uri="{FF2B5EF4-FFF2-40B4-BE49-F238E27FC236}">
                  <a16:creationId xmlns:a16="http://schemas.microsoft.com/office/drawing/2014/main" id="{9A31FA2A-1D12-46DF-A250-9B75C96163CA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79" name="꺾인 연결선 132">
            <a:extLst>
              <a:ext uri="{FF2B5EF4-FFF2-40B4-BE49-F238E27FC236}">
                <a16:creationId xmlns:a16="http://schemas.microsoft.com/office/drawing/2014/main" id="{A59CCA76-F34C-439D-B8EB-DCC74247FF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09613" y="3596660"/>
            <a:ext cx="774501" cy="386317"/>
          </a:xfrm>
          <a:prstGeom prst="bentConnector3">
            <a:avLst>
              <a:gd name="adj1" fmla="val -423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4505266-DD76-4F52-84FF-17389947F1F5}"/>
              </a:ext>
            </a:extLst>
          </p:cNvPr>
          <p:cNvSpPr txBox="1"/>
          <p:nvPr/>
        </p:nvSpPr>
        <p:spPr>
          <a:xfrm>
            <a:off x="7690022" y="4369101"/>
            <a:ext cx="319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Profile &amp; Sound Panel</a:t>
            </a:r>
            <a:endParaRPr lang="ko-KR" altLang="en-US" sz="2000" b="1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33EF6A-0765-4109-A564-48E2D6E3FFE2}"/>
              </a:ext>
            </a:extLst>
          </p:cNvPr>
          <p:cNvSpPr txBox="1"/>
          <p:nvPr/>
        </p:nvSpPr>
        <p:spPr>
          <a:xfrm>
            <a:off x="7690022" y="4813920"/>
            <a:ext cx="1506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</a:t>
            </a:r>
            <a:r>
              <a:rPr lang="en-US" altLang="ko-KR" sz="20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-List</a:t>
            </a:r>
            <a:endParaRPr lang="ko-KR" altLang="en-US" sz="2000" b="1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A4AFA3-A511-4730-BCC4-332F25E102DA}"/>
              </a:ext>
            </a:extLst>
          </p:cNvPr>
          <p:cNvSpPr txBox="1"/>
          <p:nvPr/>
        </p:nvSpPr>
        <p:spPr>
          <a:xfrm>
            <a:off x="7690022" y="5251138"/>
            <a:ext cx="197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History View</a:t>
            </a:r>
            <a:endParaRPr lang="ko-KR" altLang="en-US" sz="2000" b="1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1951FE-1E00-4A5B-9206-8F74926BC45A}"/>
              </a:ext>
            </a:extLst>
          </p:cNvPr>
          <p:cNvSpPr txBox="1"/>
          <p:nvPr/>
        </p:nvSpPr>
        <p:spPr>
          <a:xfrm>
            <a:off x="7690021" y="5726830"/>
            <a:ext cx="105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D-Day</a:t>
            </a:r>
            <a:endParaRPr lang="ko-KR" altLang="en-US" sz="2000" b="1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09C655-3874-4CE8-A26E-E7CFF87AC6B9}"/>
              </a:ext>
            </a:extLst>
          </p:cNvPr>
          <p:cNvSpPr/>
          <p:nvPr/>
        </p:nvSpPr>
        <p:spPr>
          <a:xfrm>
            <a:off x="717674" y="1331861"/>
            <a:ext cx="2255233" cy="200895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9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45BDE4-7CF0-4589-9C41-4F1A2AE1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249C2-13D6-4290-ACCF-176E1EF63DB5}"/>
              </a:ext>
            </a:extLst>
          </p:cNvPr>
          <p:cNvSpPr txBox="1"/>
          <p:nvPr/>
        </p:nvSpPr>
        <p:spPr>
          <a:xfrm>
            <a:off x="0" y="583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B6BA9-836E-4FC8-8F86-0B1DBC971231}"/>
              </a:ext>
            </a:extLst>
          </p:cNvPr>
          <p:cNvSpPr txBox="1"/>
          <p:nvPr/>
        </p:nvSpPr>
        <p:spPr>
          <a:xfrm>
            <a:off x="0" y="233689"/>
            <a:ext cx="3243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기본 레이아웃</a:t>
            </a:r>
            <a:endParaRPr lang="en-US" altLang="ko-KR" sz="4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32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6982388-AEBA-4BD7-9840-87ED14894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5" t="4814" b="4074"/>
          <a:stretch/>
        </p:blipFill>
        <p:spPr>
          <a:xfrm>
            <a:off x="7590128" y="528308"/>
            <a:ext cx="4601872" cy="63296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C7270E-3279-4C7D-AA15-7D5AA2EF3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43554"/>
            <a:ext cx="12192000" cy="632969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97B1E8-250D-497A-8072-FAAF832EF1F4}"/>
              </a:ext>
            </a:extLst>
          </p:cNvPr>
          <p:cNvSpPr/>
          <p:nvPr/>
        </p:nvSpPr>
        <p:spPr>
          <a:xfrm>
            <a:off x="0" y="705"/>
            <a:ext cx="12192000" cy="26765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15933AC-8E11-4DBE-B38C-D69D4FD8A020}"/>
              </a:ext>
            </a:extLst>
          </p:cNvPr>
          <p:cNvGrpSpPr/>
          <p:nvPr/>
        </p:nvGrpSpPr>
        <p:grpSpPr>
          <a:xfrm rot="10800000">
            <a:off x="420996" y="2461168"/>
            <a:ext cx="310718" cy="381742"/>
            <a:chOff x="4333390" y="3238137"/>
            <a:chExt cx="310718" cy="381742"/>
          </a:xfrm>
        </p:grpSpPr>
        <p:sp>
          <p:nvSpPr>
            <p:cNvPr id="80" name="막힌 원호 79">
              <a:extLst>
                <a:ext uri="{FF2B5EF4-FFF2-40B4-BE49-F238E27FC236}">
                  <a16:creationId xmlns:a16="http://schemas.microsoft.com/office/drawing/2014/main" id="{8CEE9532-48A5-448E-A83E-E2D76381A2C3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81" name="막힌 원호 80">
              <a:extLst>
                <a:ext uri="{FF2B5EF4-FFF2-40B4-BE49-F238E27FC236}">
                  <a16:creationId xmlns:a16="http://schemas.microsoft.com/office/drawing/2014/main" id="{5619BE09-181B-4D22-84C4-8E6F88171158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B32A1B-756F-48C4-928F-73BB37EDC030}"/>
              </a:ext>
            </a:extLst>
          </p:cNvPr>
          <p:cNvSpPr txBox="1"/>
          <p:nvPr/>
        </p:nvSpPr>
        <p:spPr>
          <a:xfrm>
            <a:off x="1319813" y="1227624"/>
            <a:ext cx="64531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DB setting</a:t>
            </a:r>
            <a:endParaRPr lang="ko-KR" altLang="en-US" sz="8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92" name="꺾인 연결선 132">
            <a:extLst>
              <a:ext uri="{FF2B5EF4-FFF2-40B4-BE49-F238E27FC236}">
                <a16:creationId xmlns:a16="http://schemas.microsoft.com/office/drawing/2014/main" id="{15D7D84E-817E-4421-8099-EF13F106CE8A}"/>
              </a:ext>
            </a:extLst>
          </p:cNvPr>
          <p:cNvCxnSpPr>
            <a:cxnSpLocks/>
          </p:cNvCxnSpPr>
          <p:nvPr/>
        </p:nvCxnSpPr>
        <p:spPr>
          <a:xfrm rot="10800000">
            <a:off x="570424" y="2863164"/>
            <a:ext cx="1150661" cy="732964"/>
          </a:xfrm>
          <a:prstGeom prst="bentConnector3">
            <a:avLst>
              <a:gd name="adj1" fmla="val 99235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DA088B-34C0-42E4-9586-479C775648FA}"/>
              </a:ext>
            </a:extLst>
          </p:cNvPr>
          <p:cNvSpPr txBox="1"/>
          <p:nvPr/>
        </p:nvSpPr>
        <p:spPr>
          <a:xfrm>
            <a:off x="1917227" y="3330309"/>
            <a:ext cx="4569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DB</a:t>
            </a:r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Setting -&gt; ODBC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24810-1BC9-443D-9DAA-8BA65783774E}"/>
              </a:ext>
            </a:extLst>
          </p:cNvPr>
          <p:cNvSpPr txBox="1"/>
          <p:nvPr/>
        </p:nvSpPr>
        <p:spPr>
          <a:xfrm>
            <a:off x="2592255" y="3993056"/>
            <a:ext cx="2592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Profile &amp; Sound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AE06F-A394-4140-97F6-62C3167CB510}"/>
              </a:ext>
            </a:extLst>
          </p:cNvPr>
          <p:cNvSpPr txBox="1"/>
          <p:nvPr/>
        </p:nvSpPr>
        <p:spPr>
          <a:xfrm>
            <a:off x="2592255" y="4516276"/>
            <a:ext cx="1582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</a:t>
            </a:r>
            <a:r>
              <a:rPr lang="en-US" altLang="ko-KR" sz="2000" b="1" dirty="0" err="1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endParaRPr lang="en-US" altLang="ko-KR" sz="2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7B7FF-684F-49BF-9D0E-598640E3745C}"/>
              </a:ext>
            </a:extLst>
          </p:cNvPr>
          <p:cNvSpPr txBox="1"/>
          <p:nvPr/>
        </p:nvSpPr>
        <p:spPr>
          <a:xfrm>
            <a:off x="2592255" y="5066098"/>
            <a:ext cx="2194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History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36CAA-C9C1-443D-8DF2-6DE187FAFE17}"/>
              </a:ext>
            </a:extLst>
          </p:cNvPr>
          <p:cNvSpPr txBox="1"/>
          <p:nvPr/>
        </p:nvSpPr>
        <p:spPr>
          <a:xfrm>
            <a:off x="2592255" y="5575054"/>
            <a:ext cx="127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D-Day</a:t>
            </a: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CA9CCFA4-787E-4B46-92FE-A2DAD1370D24}"/>
              </a:ext>
            </a:extLst>
          </p:cNvPr>
          <p:cNvSpPr/>
          <p:nvPr/>
        </p:nvSpPr>
        <p:spPr>
          <a:xfrm rot="5400000">
            <a:off x="-1" y="0"/>
            <a:ext cx="2639629" cy="2639629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79B73B-6E25-480E-8675-B6AE5806CE59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099E7D-9537-43AB-B996-9BA07803139E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47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4AC564-65D8-41CA-8CFB-D156C982E30D}"/>
              </a:ext>
            </a:extLst>
          </p:cNvPr>
          <p:cNvCxnSpPr>
            <a:cxnSpLocks/>
          </p:cNvCxnSpPr>
          <p:nvPr/>
        </p:nvCxnSpPr>
        <p:spPr>
          <a:xfrm flipH="1" flipV="1">
            <a:off x="436810" y="1069502"/>
            <a:ext cx="2165784" cy="27243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5990D8-A0D1-4FFB-8D7C-F52FDF9F0B4F}"/>
              </a:ext>
            </a:extLst>
          </p:cNvPr>
          <p:cNvCxnSpPr>
            <a:cxnSpLocks/>
          </p:cNvCxnSpPr>
          <p:nvPr/>
        </p:nvCxnSpPr>
        <p:spPr>
          <a:xfrm flipH="1" flipV="1">
            <a:off x="454287" y="4568833"/>
            <a:ext cx="1534118" cy="170138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AE7D8C-AA15-4672-A469-5AAF2B3D2BA0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1059673"/>
            <a:ext cx="2633064" cy="282265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1FE800-EF66-42CA-9E95-B0FC394E59B6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4563320"/>
            <a:ext cx="189493" cy="726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6661573-87B5-43FC-9816-F809C495D9F1}"/>
              </a:ext>
            </a:extLst>
          </p:cNvPr>
          <p:cNvSpPr/>
          <p:nvPr/>
        </p:nvSpPr>
        <p:spPr>
          <a:xfrm>
            <a:off x="431582" y="1061489"/>
            <a:ext cx="1973163" cy="3504588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0BAE07-BDFE-4469-8993-284645D67227}"/>
              </a:ext>
            </a:extLst>
          </p:cNvPr>
          <p:cNvGrpSpPr/>
          <p:nvPr/>
        </p:nvGrpSpPr>
        <p:grpSpPr>
          <a:xfrm>
            <a:off x="1988405" y="1322215"/>
            <a:ext cx="3082588" cy="4948004"/>
            <a:chOff x="2602595" y="1341938"/>
            <a:chExt cx="3270590" cy="494800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61BD4F6-7FEE-482E-99C0-EC6F6F144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11113" r="78661" b="35057"/>
            <a:stretch/>
          </p:blipFill>
          <p:spPr>
            <a:xfrm>
              <a:off x="2606263" y="1381687"/>
              <a:ext cx="3266922" cy="490825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250F4E-155E-45FB-853D-D16EC43E57A8}"/>
                </a:ext>
              </a:extLst>
            </p:cNvPr>
            <p:cNvSpPr/>
            <p:nvPr/>
          </p:nvSpPr>
          <p:spPr>
            <a:xfrm>
              <a:off x="2602595" y="1341938"/>
              <a:ext cx="3251554" cy="4908255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0CA5FF-A00A-45C7-A340-21BE97913F14}"/>
              </a:ext>
            </a:extLst>
          </p:cNvPr>
          <p:cNvGrpSpPr/>
          <p:nvPr/>
        </p:nvGrpSpPr>
        <p:grpSpPr>
          <a:xfrm>
            <a:off x="5865091" y="1771645"/>
            <a:ext cx="5895327" cy="1042138"/>
            <a:chOff x="5665891" y="1641426"/>
            <a:chExt cx="5895327" cy="10421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BB1E32-C0B0-48E4-A940-74A139D91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891" y="1641427"/>
              <a:ext cx="5895327" cy="1042137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AA1A10-79D5-4544-A612-A7DF5A541082}"/>
                </a:ext>
              </a:extLst>
            </p:cNvPr>
            <p:cNvSpPr/>
            <p:nvPr/>
          </p:nvSpPr>
          <p:spPr>
            <a:xfrm>
              <a:off x="5706604" y="1641426"/>
              <a:ext cx="5854614" cy="922869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77686C4-7B2F-4ADB-A81C-E216B01CED4E}"/>
              </a:ext>
            </a:extLst>
          </p:cNvPr>
          <p:cNvCxnSpPr>
            <a:stCxn id="27" idx="3"/>
            <a:endCxn id="5" idx="2"/>
          </p:cNvCxnSpPr>
          <p:nvPr/>
        </p:nvCxnSpPr>
        <p:spPr>
          <a:xfrm flipV="1">
            <a:off x="5053051" y="2813783"/>
            <a:ext cx="3759704" cy="962560"/>
          </a:xfrm>
          <a:prstGeom prst="bentConnector2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EBEE6AB-2BCE-44D7-92EF-B5FA1B71FE50}"/>
              </a:ext>
            </a:extLst>
          </p:cNvPr>
          <p:cNvGrpSpPr/>
          <p:nvPr/>
        </p:nvGrpSpPr>
        <p:grpSpPr>
          <a:xfrm>
            <a:off x="5976789" y="4103526"/>
            <a:ext cx="5712643" cy="613170"/>
            <a:chOff x="8473796" y="2224300"/>
            <a:chExt cx="3381375" cy="61317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974F60E-B378-483E-AEA1-2F45667EAC0A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BC9194-6211-49A4-895E-47DC16D4F232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Image Path &amp; message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541F319-A02B-4D76-AAF4-34F6B55952AF}"/>
              </a:ext>
            </a:extLst>
          </p:cNvPr>
          <p:cNvSpPr txBox="1"/>
          <p:nvPr/>
        </p:nvSpPr>
        <p:spPr>
          <a:xfrm>
            <a:off x="-1230125" y="264685"/>
            <a:ext cx="529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Profile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B375C9-13A8-450E-9513-A879E958E575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578118-471C-4D54-9181-811F01CCD872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2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D4AC564-65D8-41CA-8CFB-D156C982E30D}"/>
              </a:ext>
            </a:extLst>
          </p:cNvPr>
          <p:cNvCxnSpPr>
            <a:cxnSpLocks/>
          </p:cNvCxnSpPr>
          <p:nvPr/>
        </p:nvCxnSpPr>
        <p:spPr>
          <a:xfrm flipH="1">
            <a:off x="454286" y="4873269"/>
            <a:ext cx="1138915" cy="1633710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5990D8-A0D1-4FFB-8D7C-F52FDF9F0B4F}"/>
              </a:ext>
            </a:extLst>
          </p:cNvPr>
          <p:cNvCxnSpPr>
            <a:cxnSpLocks/>
          </p:cNvCxnSpPr>
          <p:nvPr/>
        </p:nvCxnSpPr>
        <p:spPr>
          <a:xfrm flipH="1">
            <a:off x="454288" y="1709865"/>
            <a:ext cx="1138913" cy="285896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AE7D8C-AA15-4672-A469-5AAF2B3D2BA0}"/>
              </a:ext>
            </a:extLst>
          </p:cNvPr>
          <p:cNvCxnSpPr>
            <a:cxnSpLocks/>
          </p:cNvCxnSpPr>
          <p:nvPr/>
        </p:nvCxnSpPr>
        <p:spPr>
          <a:xfrm flipH="1">
            <a:off x="2419990" y="4823096"/>
            <a:ext cx="3000008" cy="16781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31FE800-EF66-42CA-9E95-B0FC394E59B6}"/>
              </a:ext>
            </a:extLst>
          </p:cNvPr>
          <p:cNvCxnSpPr>
            <a:cxnSpLocks/>
          </p:cNvCxnSpPr>
          <p:nvPr/>
        </p:nvCxnSpPr>
        <p:spPr>
          <a:xfrm flipH="1" flipV="1">
            <a:off x="2419987" y="4563320"/>
            <a:ext cx="189493" cy="7268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019CA-3AEA-481B-B669-3C2B64790105}"/>
              </a:ext>
            </a:extLst>
          </p:cNvPr>
          <p:cNvSpPr/>
          <p:nvPr/>
        </p:nvSpPr>
        <p:spPr>
          <a:xfrm>
            <a:off x="454286" y="4563320"/>
            <a:ext cx="1969433" cy="1921062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018243-2623-4F9F-B58A-E26403B1DA0B}"/>
              </a:ext>
            </a:extLst>
          </p:cNvPr>
          <p:cNvGrpSpPr/>
          <p:nvPr/>
        </p:nvGrpSpPr>
        <p:grpSpPr>
          <a:xfrm>
            <a:off x="1564866" y="1714114"/>
            <a:ext cx="3828662" cy="3124944"/>
            <a:chOff x="1817149" y="1764745"/>
            <a:chExt cx="3828662" cy="312494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2685D9E-84EC-4899-833C-94EB06E49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" t="62664" r="78815" b="8259"/>
            <a:stretch/>
          </p:blipFill>
          <p:spPr>
            <a:xfrm>
              <a:off x="1817149" y="1780706"/>
              <a:ext cx="3800327" cy="3093021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250F4E-155E-45FB-853D-D16EC43E57A8}"/>
                </a:ext>
              </a:extLst>
            </p:cNvPr>
            <p:cNvSpPr/>
            <p:nvPr/>
          </p:nvSpPr>
          <p:spPr>
            <a:xfrm>
              <a:off x="1845484" y="1764745"/>
              <a:ext cx="3800327" cy="3124944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C5E5A6-AA2D-4A45-8463-C94979D8780A}"/>
              </a:ext>
            </a:extLst>
          </p:cNvPr>
          <p:cNvGrpSpPr/>
          <p:nvPr/>
        </p:nvGrpSpPr>
        <p:grpSpPr>
          <a:xfrm>
            <a:off x="6096000" y="1731573"/>
            <a:ext cx="5641712" cy="2596513"/>
            <a:chOff x="6096000" y="1731573"/>
            <a:chExt cx="5641712" cy="25965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B471509-E3FA-4268-A931-75CADF996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731573"/>
              <a:ext cx="5641712" cy="259651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45CAC7-4876-4AB5-87D8-6E99DA22706D}"/>
                </a:ext>
              </a:extLst>
            </p:cNvPr>
            <p:cNvSpPr/>
            <p:nvPr/>
          </p:nvSpPr>
          <p:spPr>
            <a:xfrm>
              <a:off x="6096000" y="1731573"/>
              <a:ext cx="5641712" cy="2522375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7FEEA1A-30C1-4E3A-B45D-2E602F209B52}"/>
              </a:ext>
            </a:extLst>
          </p:cNvPr>
          <p:cNvCxnSpPr>
            <a:cxnSpLocks/>
            <a:stCxn id="27" idx="2"/>
            <a:endCxn id="45" idx="2"/>
          </p:cNvCxnSpPr>
          <p:nvPr/>
        </p:nvCxnSpPr>
        <p:spPr>
          <a:xfrm rot="5400000" flipH="1" flipV="1">
            <a:off x="5912555" y="1834757"/>
            <a:ext cx="585110" cy="5423491"/>
          </a:xfrm>
          <a:prstGeom prst="bentConnector3">
            <a:avLst>
              <a:gd name="adj1" fmla="val -64550"/>
            </a:avLst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4A2BEED-3BF7-428B-ADF0-5D1F1EA1A5DB}"/>
              </a:ext>
            </a:extLst>
          </p:cNvPr>
          <p:cNvGrpSpPr/>
          <p:nvPr/>
        </p:nvGrpSpPr>
        <p:grpSpPr>
          <a:xfrm>
            <a:off x="5419998" y="5355605"/>
            <a:ext cx="6408384" cy="613170"/>
            <a:chOff x="8473796" y="2224300"/>
            <a:chExt cx="3381375" cy="61317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E24D5F4-2FE3-4E13-9B46-502BE6B4C7E9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DBAE3F-AA49-4B98-973C-33356BF78C06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Sound Path &amp; Name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801C67-4E45-438D-826D-77CE8AF7FDFA}"/>
              </a:ext>
            </a:extLst>
          </p:cNvPr>
          <p:cNvSpPr txBox="1"/>
          <p:nvPr/>
        </p:nvSpPr>
        <p:spPr>
          <a:xfrm>
            <a:off x="-1633421" y="195937"/>
            <a:ext cx="594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Sound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8ADB68-845C-4BF5-B372-6E58D38B3E6A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94992-4E89-4D7D-9676-E277C15CE40F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96C054-E47D-4B86-AA12-2E2A576D3045}"/>
              </a:ext>
            </a:extLst>
          </p:cNvPr>
          <p:cNvGrpSpPr/>
          <p:nvPr/>
        </p:nvGrpSpPr>
        <p:grpSpPr>
          <a:xfrm>
            <a:off x="5419998" y="6044630"/>
            <a:ext cx="6408384" cy="613170"/>
            <a:chOff x="8473796" y="2224300"/>
            <a:chExt cx="3381375" cy="61317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65D65FA-76E9-4B6F-961B-81FFFDD834FF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53AF66-7A1F-4427-9C7A-6A0E07E7B125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50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곡에 대한 목록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29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DCF0E-EC42-410E-B216-40CA7B4C2BFB}"/>
              </a:ext>
            </a:extLst>
          </p:cNvPr>
          <p:cNvSpPr/>
          <p:nvPr/>
        </p:nvSpPr>
        <p:spPr>
          <a:xfrm>
            <a:off x="2824623" y="1038886"/>
            <a:ext cx="4631558" cy="5557614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CDEF15-42FE-474B-ABA3-135D694697AD}"/>
              </a:ext>
            </a:extLst>
          </p:cNvPr>
          <p:cNvCxnSpPr>
            <a:cxnSpLocks/>
          </p:cNvCxnSpPr>
          <p:nvPr/>
        </p:nvCxnSpPr>
        <p:spPr>
          <a:xfrm flipV="1">
            <a:off x="5268509" y="6588446"/>
            <a:ext cx="2220711" cy="805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FBF3EC-829A-4C57-BB1B-45E2DE6D8F4F}"/>
              </a:ext>
            </a:extLst>
          </p:cNvPr>
          <p:cNvCxnSpPr>
            <a:cxnSpLocks/>
          </p:cNvCxnSpPr>
          <p:nvPr/>
        </p:nvCxnSpPr>
        <p:spPr>
          <a:xfrm>
            <a:off x="5235470" y="944379"/>
            <a:ext cx="2253750" cy="12672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A5CC75-5147-406A-BB29-B4E782193175}"/>
              </a:ext>
            </a:extLst>
          </p:cNvPr>
          <p:cNvGrpSpPr/>
          <p:nvPr/>
        </p:nvGrpSpPr>
        <p:grpSpPr>
          <a:xfrm>
            <a:off x="536711" y="933055"/>
            <a:ext cx="4731798" cy="5663444"/>
            <a:chOff x="3062795" y="933055"/>
            <a:chExt cx="4731798" cy="56634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E377A8-9392-4A27-B798-DD2A96D1A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7" t="12761" r="38519" b="7762"/>
            <a:stretch/>
          </p:blipFill>
          <p:spPr>
            <a:xfrm>
              <a:off x="3062795" y="933055"/>
              <a:ext cx="4731798" cy="5640798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226FECA-3C62-4BEC-B0D6-1A3A1672DD0D}"/>
                </a:ext>
              </a:extLst>
            </p:cNvPr>
            <p:cNvSpPr/>
            <p:nvPr/>
          </p:nvSpPr>
          <p:spPr>
            <a:xfrm>
              <a:off x="3107596" y="959688"/>
              <a:ext cx="4686997" cy="5636811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C75095-822E-4DFF-A623-4A0876FBE177}"/>
              </a:ext>
            </a:extLst>
          </p:cNvPr>
          <p:cNvGrpSpPr/>
          <p:nvPr/>
        </p:nvGrpSpPr>
        <p:grpSpPr>
          <a:xfrm>
            <a:off x="6062795" y="1297750"/>
            <a:ext cx="5547693" cy="2515833"/>
            <a:chOff x="5850020" y="1845046"/>
            <a:chExt cx="5547693" cy="25158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A8F85A-A344-4071-A42A-2DF73B0B2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021" y="1845048"/>
              <a:ext cx="5547692" cy="2439648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2D6B70-98CE-4118-989E-6AF669008D70}"/>
                </a:ext>
              </a:extLst>
            </p:cNvPr>
            <p:cNvSpPr/>
            <p:nvPr/>
          </p:nvSpPr>
          <p:spPr>
            <a:xfrm>
              <a:off x="5850020" y="1845046"/>
              <a:ext cx="5547691" cy="2515833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536D3B0-2B51-41C4-9105-D355F72831AB}"/>
              </a:ext>
            </a:extLst>
          </p:cNvPr>
          <p:cNvCxnSpPr>
            <a:cxnSpLocks/>
          </p:cNvCxnSpPr>
          <p:nvPr/>
        </p:nvCxnSpPr>
        <p:spPr>
          <a:xfrm flipV="1">
            <a:off x="5268509" y="3840878"/>
            <a:ext cx="3804505" cy="661548"/>
          </a:xfrm>
          <a:prstGeom prst="bentConnector3">
            <a:avLst>
              <a:gd name="adj1" fmla="val 99898"/>
            </a:avLst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5D2AAF-1CE0-42F4-80B1-E1A87DA23F4C}"/>
              </a:ext>
            </a:extLst>
          </p:cNvPr>
          <p:cNvSpPr txBox="1"/>
          <p:nvPr/>
        </p:nvSpPr>
        <p:spPr>
          <a:xfrm>
            <a:off x="-1314841" y="193931"/>
            <a:ext cx="594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DB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01FAE99-4284-45D4-9982-81A372C7004A}"/>
              </a:ext>
            </a:extLst>
          </p:cNvPr>
          <p:cNvGrpSpPr/>
          <p:nvPr/>
        </p:nvGrpSpPr>
        <p:grpSpPr>
          <a:xfrm>
            <a:off x="5632448" y="4824210"/>
            <a:ext cx="6408384" cy="613170"/>
            <a:chOff x="8473796" y="2224300"/>
            <a:chExt cx="3381375" cy="61317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47970C3-D3E8-4B72-8169-C3A198D12482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D50DC8-95BF-4B13-9228-BC7DA36680F8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Data &amp; </a:t>
              </a:r>
              <a:r>
                <a:rPr lang="en-US" altLang="ko-KR" sz="28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isDone</a:t>
              </a:r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 &amp; </a:t>
              </a:r>
              <a:r>
                <a:rPr lang="en-US" altLang="ko-KR" sz="28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TodoList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93D8A5-38AE-486F-A3FD-9D67BAF44B11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FBAF4-0B6F-4636-B9BE-34BC055F4721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8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813629"/>
            <a:ext cx="12192000" cy="604437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CCD123-D5EA-4035-9ADE-12540CC7193C}"/>
              </a:ext>
            </a:extLst>
          </p:cNvPr>
          <p:cNvSpPr/>
          <p:nvPr/>
        </p:nvSpPr>
        <p:spPr>
          <a:xfrm>
            <a:off x="715618" y="813629"/>
            <a:ext cx="646043" cy="279675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0778CEB-EF82-43CD-8380-11B26DEF6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t="9571" r="73340" b="85877"/>
          <a:stretch/>
        </p:blipFill>
        <p:spPr>
          <a:xfrm>
            <a:off x="695740" y="1120361"/>
            <a:ext cx="1832978" cy="2316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71B69B-9CF3-49E5-A2BC-E18CB0EF8E10}"/>
              </a:ext>
            </a:extLst>
          </p:cNvPr>
          <p:cNvSpPr/>
          <p:nvPr/>
        </p:nvSpPr>
        <p:spPr>
          <a:xfrm>
            <a:off x="715618" y="1059626"/>
            <a:ext cx="1813100" cy="292375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B5F5A60-738E-434E-BE76-C964B1B0131D}"/>
              </a:ext>
            </a:extLst>
          </p:cNvPr>
          <p:cNvCxnSpPr>
            <a:cxnSpLocks/>
          </p:cNvCxnSpPr>
          <p:nvPr/>
        </p:nvCxnSpPr>
        <p:spPr>
          <a:xfrm flipH="1" flipV="1">
            <a:off x="715619" y="847740"/>
            <a:ext cx="675857" cy="72413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C3090C5-9848-4F81-BC1F-094F8A1354F9}"/>
              </a:ext>
            </a:extLst>
          </p:cNvPr>
          <p:cNvCxnSpPr>
            <a:cxnSpLocks/>
          </p:cNvCxnSpPr>
          <p:nvPr/>
        </p:nvCxnSpPr>
        <p:spPr>
          <a:xfrm flipH="1" flipV="1">
            <a:off x="716176" y="1339302"/>
            <a:ext cx="635544" cy="1119914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6B0AD-DF82-4774-81C1-3BAB5B8D8E7D}"/>
              </a:ext>
            </a:extLst>
          </p:cNvPr>
          <p:cNvCxnSpPr>
            <a:cxnSpLocks/>
          </p:cNvCxnSpPr>
          <p:nvPr/>
        </p:nvCxnSpPr>
        <p:spPr>
          <a:xfrm flipH="1" flipV="1">
            <a:off x="1335719" y="811643"/>
            <a:ext cx="1284902" cy="733173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F564E37-9F3E-4574-BD5C-F0386D160281}"/>
              </a:ext>
            </a:extLst>
          </p:cNvPr>
          <p:cNvCxnSpPr>
            <a:cxnSpLocks/>
          </p:cNvCxnSpPr>
          <p:nvPr/>
        </p:nvCxnSpPr>
        <p:spPr>
          <a:xfrm flipH="1" flipV="1">
            <a:off x="2528718" y="1352001"/>
            <a:ext cx="2480603" cy="106801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F4F0ABF-E29C-42FF-A891-CC896015D5CF}"/>
              </a:ext>
            </a:extLst>
          </p:cNvPr>
          <p:cNvCxnSpPr>
            <a:cxnSpLocks/>
          </p:cNvCxnSpPr>
          <p:nvPr/>
        </p:nvCxnSpPr>
        <p:spPr>
          <a:xfrm flipH="1" flipV="1">
            <a:off x="2528716" y="1059627"/>
            <a:ext cx="2470665" cy="930248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024B3C-4386-49D4-91E0-DB9946597D17}"/>
              </a:ext>
            </a:extLst>
          </p:cNvPr>
          <p:cNvGrpSpPr/>
          <p:nvPr/>
        </p:nvGrpSpPr>
        <p:grpSpPr>
          <a:xfrm>
            <a:off x="1361661" y="1544816"/>
            <a:ext cx="3647661" cy="914400"/>
            <a:chOff x="2022613" y="1398658"/>
            <a:chExt cx="3647661" cy="9144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F05CAC7-B33E-4EAE-9FC6-42F48CFDD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" t="5668" r="88610" b="90770"/>
            <a:stretch/>
          </p:blipFill>
          <p:spPr>
            <a:xfrm>
              <a:off x="2022613" y="1398658"/>
              <a:ext cx="1219204" cy="4572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5BE13F-9ADB-424F-9B8E-31A962B54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3" t="9571" r="73340" b="85877"/>
            <a:stretch/>
          </p:blipFill>
          <p:spPr>
            <a:xfrm>
              <a:off x="2052430" y="1855858"/>
              <a:ext cx="3617844" cy="4572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6A88B7-DC87-44E6-BC73-11C20051DD81}"/>
                </a:ext>
              </a:extLst>
            </p:cNvPr>
            <p:cNvSpPr/>
            <p:nvPr/>
          </p:nvSpPr>
          <p:spPr>
            <a:xfrm>
              <a:off x="2052429" y="1425715"/>
              <a:ext cx="1219204" cy="430143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0959CF2-D7A9-4A5F-8C20-77937C54DA20}"/>
                </a:ext>
              </a:extLst>
            </p:cNvPr>
            <p:cNvSpPr/>
            <p:nvPr/>
          </p:nvSpPr>
          <p:spPr>
            <a:xfrm>
              <a:off x="2042489" y="1843717"/>
              <a:ext cx="3617844" cy="430143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66B725-8960-47DC-A65D-5F8E745F0267}"/>
              </a:ext>
            </a:extLst>
          </p:cNvPr>
          <p:cNvGrpSpPr/>
          <p:nvPr/>
        </p:nvGrpSpPr>
        <p:grpSpPr>
          <a:xfrm>
            <a:off x="5561689" y="1093304"/>
            <a:ext cx="5946484" cy="5370996"/>
            <a:chOff x="5904589" y="1481042"/>
            <a:chExt cx="5339878" cy="482309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76ED61-7B44-49F4-88CC-83222C5E1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8" t="12708" r="26416" b="13017"/>
            <a:stretch/>
          </p:blipFill>
          <p:spPr>
            <a:xfrm>
              <a:off x="5936972" y="1486917"/>
              <a:ext cx="5307495" cy="4817221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FAD08F-9300-40D1-AF71-485C59B9F969}"/>
                </a:ext>
              </a:extLst>
            </p:cNvPr>
            <p:cNvSpPr/>
            <p:nvPr/>
          </p:nvSpPr>
          <p:spPr>
            <a:xfrm>
              <a:off x="5904589" y="1481042"/>
              <a:ext cx="5339878" cy="4823096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35C2E8F-DB28-4802-8A18-3E475C740812}"/>
              </a:ext>
            </a:extLst>
          </p:cNvPr>
          <p:cNvCxnSpPr>
            <a:stCxn id="31" idx="2"/>
            <a:endCxn id="48" idx="1"/>
          </p:cNvCxnSpPr>
          <p:nvPr/>
        </p:nvCxnSpPr>
        <p:spPr>
          <a:xfrm rot="16200000" flipH="1">
            <a:off x="3696682" y="1913795"/>
            <a:ext cx="1358784" cy="2371230"/>
          </a:xfrm>
          <a:prstGeom prst="bentConnector2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B6B9D-D0E3-41CB-A090-E79250A02547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B23AC-A5CB-4069-A4B6-04B012870E5A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8CC41-3685-4A7B-BCD9-D7CD177C8E81}"/>
              </a:ext>
            </a:extLst>
          </p:cNvPr>
          <p:cNvSpPr txBox="1"/>
          <p:nvPr/>
        </p:nvSpPr>
        <p:spPr>
          <a:xfrm>
            <a:off x="-1314841" y="193931"/>
            <a:ext cx="594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297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813629"/>
            <a:ext cx="12192000" cy="604437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66B725-8960-47DC-A65D-5F8E745F0267}"/>
              </a:ext>
            </a:extLst>
          </p:cNvPr>
          <p:cNvGrpSpPr/>
          <p:nvPr/>
        </p:nvGrpSpPr>
        <p:grpSpPr>
          <a:xfrm>
            <a:off x="537458" y="1089489"/>
            <a:ext cx="5184242" cy="5030468"/>
            <a:chOff x="5904589" y="1481042"/>
            <a:chExt cx="5339878" cy="482309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76ED61-7B44-49F4-88CC-83222C5E1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8" t="12708" r="26416" b="13017"/>
            <a:stretch/>
          </p:blipFill>
          <p:spPr>
            <a:xfrm>
              <a:off x="5936972" y="1486917"/>
              <a:ext cx="5307495" cy="4817221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FAD08F-9300-40D1-AF71-485C59B9F969}"/>
                </a:ext>
              </a:extLst>
            </p:cNvPr>
            <p:cNvSpPr/>
            <p:nvPr/>
          </p:nvSpPr>
          <p:spPr>
            <a:xfrm>
              <a:off x="5904589" y="1481042"/>
              <a:ext cx="5339878" cy="4823096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5C79DC-4C99-4E0F-A826-0C2FE29BC964}"/>
              </a:ext>
            </a:extLst>
          </p:cNvPr>
          <p:cNvGrpSpPr/>
          <p:nvPr/>
        </p:nvGrpSpPr>
        <p:grpSpPr>
          <a:xfrm>
            <a:off x="6259158" y="1096669"/>
            <a:ext cx="5547693" cy="2515833"/>
            <a:chOff x="5850020" y="1845046"/>
            <a:chExt cx="5547693" cy="251583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66E38EA-0C7A-4F50-9885-AC399BDAF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021" y="1845048"/>
              <a:ext cx="5547692" cy="243964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698003-5B9D-4C4A-B795-839DEDACF4CE}"/>
                </a:ext>
              </a:extLst>
            </p:cNvPr>
            <p:cNvSpPr/>
            <p:nvPr/>
          </p:nvSpPr>
          <p:spPr>
            <a:xfrm>
              <a:off x="5850020" y="1845046"/>
              <a:ext cx="5547691" cy="2515833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E8104DE-93AC-4EAB-BB33-1F4DA99E4815}"/>
              </a:ext>
            </a:extLst>
          </p:cNvPr>
          <p:cNvCxnSpPr>
            <a:endCxn id="20" idx="2"/>
          </p:cNvCxnSpPr>
          <p:nvPr/>
        </p:nvCxnSpPr>
        <p:spPr>
          <a:xfrm flipV="1">
            <a:off x="5721700" y="3612502"/>
            <a:ext cx="3311304" cy="631507"/>
          </a:xfrm>
          <a:prstGeom prst="bentConnector2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CAA488-CD98-4858-8580-1C2299D3ADEC}"/>
              </a:ext>
            </a:extLst>
          </p:cNvPr>
          <p:cNvGrpSpPr/>
          <p:nvPr/>
        </p:nvGrpSpPr>
        <p:grpSpPr>
          <a:xfrm>
            <a:off x="6259158" y="4595317"/>
            <a:ext cx="5469016" cy="985201"/>
            <a:chOff x="8473796" y="2224299"/>
            <a:chExt cx="3381375" cy="985201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16666A2-560C-4D91-B302-9C806B594125}"/>
                </a:ext>
              </a:extLst>
            </p:cNvPr>
            <p:cNvSpPr/>
            <p:nvPr/>
          </p:nvSpPr>
          <p:spPr>
            <a:xfrm>
              <a:off x="8473796" y="2224299"/>
              <a:ext cx="3381375" cy="95568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3326D-73A2-4A96-AD77-3E6E86DB1548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TodoList</a:t>
              </a:r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 DB </a:t>
              </a:r>
            </a:p>
            <a:p>
              <a:pPr algn="r"/>
              <a:r>
                <a:rPr lang="en-US" altLang="ko-KR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-&gt; </a:t>
              </a:r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특정 날짜 데이터 추출</a:t>
              </a:r>
              <a:endParaRPr lang="en-US" altLang="ko-KR" sz="24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3E3462E-3F21-4B26-98D4-F551577731CE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9FB8F-479B-4D3B-BB99-05F7459CD784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EB7B54-5603-476D-B9F3-B5803440E2C4}"/>
              </a:ext>
            </a:extLst>
          </p:cNvPr>
          <p:cNvSpPr txBox="1"/>
          <p:nvPr/>
        </p:nvSpPr>
        <p:spPr>
          <a:xfrm>
            <a:off x="-1314841" y="193931"/>
            <a:ext cx="594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19943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813629"/>
            <a:ext cx="12192000" cy="604437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66B725-8960-47DC-A65D-5F8E745F0267}"/>
              </a:ext>
            </a:extLst>
          </p:cNvPr>
          <p:cNvGrpSpPr/>
          <p:nvPr/>
        </p:nvGrpSpPr>
        <p:grpSpPr>
          <a:xfrm>
            <a:off x="766058" y="1013903"/>
            <a:ext cx="6059212" cy="5446532"/>
            <a:chOff x="5904589" y="1481042"/>
            <a:chExt cx="5339878" cy="482309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376ED61-7B44-49F4-88CC-83222C5E1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8" t="12708" r="26416" b="13017"/>
            <a:stretch/>
          </p:blipFill>
          <p:spPr>
            <a:xfrm>
              <a:off x="5936972" y="1486917"/>
              <a:ext cx="5307495" cy="4817221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FAD08F-9300-40D1-AF71-485C59B9F969}"/>
                </a:ext>
              </a:extLst>
            </p:cNvPr>
            <p:cNvSpPr/>
            <p:nvPr/>
          </p:nvSpPr>
          <p:spPr>
            <a:xfrm>
              <a:off x="5904589" y="1481042"/>
              <a:ext cx="5339878" cy="4823096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5F3A01-5884-46AA-AAEE-B69F4C1306BE}"/>
              </a:ext>
            </a:extLst>
          </p:cNvPr>
          <p:cNvSpPr/>
          <p:nvPr/>
        </p:nvSpPr>
        <p:spPr>
          <a:xfrm>
            <a:off x="1281872" y="2570799"/>
            <a:ext cx="4552397" cy="1265015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56580-383C-4308-AD5F-5AEEF407255F}"/>
              </a:ext>
            </a:extLst>
          </p:cNvPr>
          <p:cNvGrpSpPr/>
          <p:nvPr/>
        </p:nvGrpSpPr>
        <p:grpSpPr>
          <a:xfrm>
            <a:off x="7654443" y="2896721"/>
            <a:ext cx="3771499" cy="613170"/>
            <a:chOff x="8473796" y="2224300"/>
            <a:chExt cx="3381375" cy="61317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28E76EA-2628-41FD-A759-3F924C803290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7DFC5B-D85B-46EF-9EFF-61224E19B7F6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이전 일정 확인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F8DA7E-7F66-4454-93FD-2DB82B2F1C68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834269" y="3203306"/>
            <a:ext cx="1820174" cy="1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545E66-FD20-4FAB-8B6D-D15DF7E43DD4}"/>
              </a:ext>
            </a:extLst>
          </p:cNvPr>
          <p:cNvSpPr/>
          <p:nvPr/>
        </p:nvSpPr>
        <p:spPr>
          <a:xfrm>
            <a:off x="1155976" y="5386076"/>
            <a:ext cx="5135494" cy="639141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D71643-92DB-4643-AB83-A6F5EF0E0723}"/>
              </a:ext>
            </a:extLst>
          </p:cNvPr>
          <p:cNvCxnSpPr>
            <a:cxnSpLocks/>
          </p:cNvCxnSpPr>
          <p:nvPr/>
        </p:nvCxnSpPr>
        <p:spPr>
          <a:xfrm flipV="1">
            <a:off x="6329770" y="5692660"/>
            <a:ext cx="1261558" cy="28626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50CE814-FB32-4B27-B537-D374F8AEF974}"/>
              </a:ext>
            </a:extLst>
          </p:cNvPr>
          <p:cNvGrpSpPr/>
          <p:nvPr/>
        </p:nvGrpSpPr>
        <p:grpSpPr>
          <a:xfrm>
            <a:off x="7617698" y="5386075"/>
            <a:ext cx="3771499" cy="613170"/>
            <a:chOff x="8473796" y="2224300"/>
            <a:chExt cx="3381375" cy="61317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F8CE8C1-ADF7-4F9E-AC7E-7B56EFE28FDB}"/>
                </a:ext>
              </a:extLst>
            </p:cNvPr>
            <p:cNvSpPr/>
            <p:nvPr/>
          </p:nvSpPr>
          <p:spPr>
            <a:xfrm>
              <a:off x="8473796" y="2224300"/>
              <a:ext cx="3381375" cy="61317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116A8C-DBC5-4300-B517-B2ED51D099C6}"/>
                </a:ext>
              </a:extLst>
            </p:cNvPr>
            <p:cNvSpPr txBox="1"/>
            <p:nvPr/>
          </p:nvSpPr>
          <p:spPr>
            <a:xfrm>
              <a:off x="8596933" y="2255393"/>
              <a:ext cx="313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이전 일정 달성율</a:t>
              </a:r>
              <a:endParaRPr lang="en-US" altLang="ko-KR" sz="28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44B9A7-45A9-4401-B01C-5AE96DAF7A0A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82034-7229-4FD5-94BC-85365E8A582F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60D84-1259-4C14-A625-DCBA1550E4D0}"/>
              </a:ext>
            </a:extLst>
          </p:cNvPr>
          <p:cNvSpPr txBox="1"/>
          <p:nvPr/>
        </p:nvSpPr>
        <p:spPr>
          <a:xfrm>
            <a:off x="-1314841" y="193931"/>
            <a:ext cx="594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TodoList</a:t>
            </a:r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8123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CD1DA9D-362C-4337-88AD-37F1EB1FD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136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87C69C-96F7-4084-A7F9-A6BEA188649D}"/>
              </a:ext>
            </a:extLst>
          </p:cNvPr>
          <p:cNvSpPr/>
          <p:nvPr/>
        </p:nvSpPr>
        <p:spPr>
          <a:xfrm>
            <a:off x="7682948" y="1013933"/>
            <a:ext cx="4204252" cy="4005327"/>
          </a:xfrm>
          <a:prstGeom prst="rect">
            <a:avLst/>
          </a:prstGeom>
          <a:solidFill>
            <a:srgbClr val="8FAADC">
              <a:alpha val="30000"/>
            </a:srgbClr>
          </a:solidFill>
          <a:ln w="69850">
            <a:solidFill>
              <a:srgbClr val="8FAADC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3CB6700-F28D-43C1-A7AF-70A0DE8891DB}"/>
              </a:ext>
            </a:extLst>
          </p:cNvPr>
          <p:cNvCxnSpPr>
            <a:cxnSpLocks/>
          </p:cNvCxnSpPr>
          <p:nvPr/>
        </p:nvCxnSpPr>
        <p:spPr>
          <a:xfrm flipH="1">
            <a:off x="5393967" y="1026566"/>
            <a:ext cx="2288982" cy="16796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DEDCA0-48B8-4D9A-BD02-D3395F66D268}"/>
              </a:ext>
            </a:extLst>
          </p:cNvPr>
          <p:cNvCxnSpPr>
            <a:cxnSpLocks/>
          </p:cNvCxnSpPr>
          <p:nvPr/>
        </p:nvCxnSpPr>
        <p:spPr>
          <a:xfrm flipH="1">
            <a:off x="10516878" y="1012195"/>
            <a:ext cx="1393980" cy="259881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659B19-B0D4-4156-B08C-F6D143D3FAC4}"/>
              </a:ext>
            </a:extLst>
          </p:cNvPr>
          <p:cNvCxnSpPr>
            <a:cxnSpLocks/>
          </p:cNvCxnSpPr>
          <p:nvPr/>
        </p:nvCxnSpPr>
        <p:spPr>
          <a:xfrm flipH="1">
            <a:off x="10848523" y="5019260"/>
            <a:ext cx="1050507" cy="1371387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CD0614-5510-43DC-A145-CEF75E5269B6}"/>
              </a:ext>
            </a:extLst>
          </p:cNvPr>
          <p:cNvGrpSpPr/>
          <p:nvPr/>
        </p:nvGrpSpPr>
        <p:grpSpPr>
          <a:xfrm>
            <a:off x="5393967" y="1149321"/>
            <a:ext cx="5493231" cy="5217888"/>
            <a:chOff x="7295322" y="1560442"/>
            <a:chExt cx="2912370" cy="284259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350569-7CAB-4327-8707-044A9DD9B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85" t="13073" r="3083" b="30750"/>
            <a:stretch/>
          </p:blipFill>
          <p:spPr>
            <a:xfrm>
              <a:off x="7295322" y="1560442"/>
              <a:ext cx="2912370" cy="2842593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918D42-ED87-4320-9657-82473EFA2574}"/>
                </a:ext>
              </a:extLst>
            </p:cNvPr>
            <p:cNvSpPr/>
            <p:nvPr/>
          </p:nvSpPr>
          <p:spPr>
            <a:xfrm>
              <a:off x="7295322" y="1585069"/>
              <a:ext cx="2912370" cy="2817966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3F3127-736D-4179-B766-D57F8DA9FF75}"/>
              </a:ext>
            </a:extLst>
          </p:cNvPr>
          <p:cNvGrpSpPr/>
          <p:nvPr/>
        </p:nvGrpSpPr>
        <p:grpSpPr>
          <a:xfrm>
            <a:off x="556865" y="1107867"/>
            <a:ext cx="4280238" cy="2527351"/>
            <a:chOff x="556865" y="1107867"/>
            <a:chExt cx="4280238" cy="25273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14B4B4-1B9C-4212-9744-B0534011B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65" y="1110546"/>
              <a:ext cx="4280237" cy="252467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89BFA0-40C4-4640-9556-B1C327367A4E}"/>
                </a:ext>
              </a:extLst>
            </p:cNvPr>
            <p:cNvSpPr/>
            <p:nvPr/>
          </p:nvSpPr>
          <p:spPr>
            <a:xfrm>
              <a:off x="556865" y="1107867"/>
              <a:ext cx="4280238" cy="2321133"/>
            </a:xfrm>
            <a:prstGeom prst="rect">
              <a:avLst/>
            </a:prstGeom>
            <a:noFill/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7CC18E8-8CE9-44B3-AC71-3B96969A8CE8}"/>
              </a:ext>
            </a:extLst>
          </p:cNvPr>
          <p:cNvCxnSpPr>
            <a:endCxn id="21" idx="2"/>
          </p:cNvCxnSpPr>
          <p:nvPr/>
        </p:nvCxnSpPr>
        <p:spPr>
          <a:xfrm rot="10800000">
            <a:off x="2696985" y="3429001"/>
            <a:ext cx="2696983" cy="606287"/>
          </a:xfrm>
          <a:prstGeom prst="bentConnector2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E5211DB-0978-4146-9C77-57DA1AA0292F}"/>
              </a:ext>
            </a:extLst>
          </p:cNvPr>
          <p:cNvGrpSpPr/>
          <p:nvPr/>
        </p:nvGrpSpPr>
        <p:grpSpPr>
          <a:xfrm>
            <a:off x="358686" y="4383769"/>
            <a:ext cx="4676595" cy="813628"/>
            <a:chOff x="8473796" y="2224300"/>
            <a:chExt cx="3381375" cy="81362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4B93DCE-09D5-46AD-87D6-DFFD519E2938}"/>
                </a:ext>
              </a:extLst>
            </p:cNvPr>
            <p:cNvSpPr/>
            <p:nvPr/>
          </p:nvSpPr>
          <p:spPr>
            <a:xfrm>
              <a:off x="8473796" y="2224300"/>
              <a:ext cx="3381375" cy="81362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0D68D6-B298-4B3F-A430-F30F709FD539}"/>
                </a:ext>
              </a:extLst>
            </p:cNvPr>
            <p:cNvSpPr txBox="1"/>
            <p:nvPr/>
          </p:nvSpPr>
          <p:spPr>
            <a:xfrm>
              <a:off x="8617088" y="2338726"/>
              <a:ext cx="3135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rPr>
                <a:t>Date &amp; Title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F6817D0-6FA5-4F84-85F4-C72FC40999C8}"/>
              </a:ext>
            </a:extLst>
          </p:cNvPr>
          <p:cNvSpPr txBox="1"/>
          <p:nvPr/>
        </p:nvSpPr>
        <p:spPr>
          <a:xfrm>
            <a:off x="-825858" y="123162"/>
            <a:ext cx="433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D-Day DB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53DC6-A65C-40F7-84A7-BA7F0A1CD9D7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E8B16-6ABB-448A-8837-F0C195B17D6F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7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FE254B-CC66-4A3F-9970-D30168019470}"/>
              </a:ext>
            </a:extLst>
          </p:cNvPr>
          <p:cNvSpPr/>
          <p:nvPr/>
        </p:nvSpPr>
        <p:spPr>
          <a:xfrm>
            <a:off x="-14874" y="3312205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3B7CCF-62D4-4A6D-BCF1-457161A11084}"/>
              </a:ext>
            </a:extLst>
          </p:cNvPr>
          <p:cNvSpPr/>
          <p:nvPr/>
        </p:nvSpPr>
        <p:spPr>
          <a:xfrm>
            <a:off x="2175" y="0"/>
            <a:ext cx="4188686" cy="3312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E434E-825D-4F18-B08B-5EAED4ADE941}"/>
              </a:ext>
            </a:extLst>
          </p:cNvPr>
          <p:cNvSpPr/>
          <p:nvPr/>
        </p:nvSpPr>
        <p:spPr>
          <a:xfrm>
            <a:off x="-14873" y="3324905"/>
            <a:ext cx="4188686" cy="363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3708AA-9DE5-4118-915E-D11A4AA3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84" y="466459"/>
            <a:ext cx="10306432" cy="5925082"/>
          </a:xfrm>
          <a:prstGeom prst="rect">
            <a:avLst/>
          </a:prstGeom>
          <a:ln w="139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504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ABD2DA-7161-49BB-92D4-B9313C6B825F}"/>
              </a:ext>
            </a:extLst>
          </p:cNvPr>
          <p:cNvSpPr/>
          <p:nvPr/>
        </p:nvSpPr>
        <p:spPr>
          <a:xfrm>
            <a:off x="0" y="3219450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F50A19-E923-4108-8A59-7184BDFEE3D2}"/>
              </a:ext>
            </a:extLst>
          </p:cNvPr>
          <p:cNvSpPr/>
          <p:nvPr/>
        </p:nvSpPr>
        <p:spPr>
          <a:xfrm>
            <a:off x="10893729" y="2969588"/>
            <a:ext cx="1041648" cy="54153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Contents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7BA0D0C-2AAB-445F-B3AC-A45CB0EC2832}"/>
              </a:ext>
            </a:extLst>
          </p:cNvPr>
          <p:cNvSpPr/>
          <p:nvPr/>
        </p:nvSpPr>
        <p:spPr>
          <a:xfrm>
            <a:off x="10893729" y="2299320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B4E2E89-6C6D-4DB1-A4A9-9B5327F58F43}"/>
              </a:ext>
            </a:extLst>
          </p:cNvPr>
          <p:cNvSpPr/>
          <p:nvPr/>
        </p:nvSpPr>
        <p:spPr>
          <a:xfrm>
            <a:off x="10893729" y="1629052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Home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0A5DAF-1048-4FFA-BD3C-E816115A07BD}"/>
              </a:ext>
            </a:extLst>
          </p:cNvPr>
          <p:cNvSpPr/>
          <p:nvPr/>
        </p:nvSpPr>
        <p:spPr>
          <a:xfrm>
            <a:off x="399495" y="878889"/>
            <a:ext cx="2931785" cy="57438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2B7046-C3EA-44C3-9D11-438D97F008E6}"/>
              </a:ext>
            </a:extLst>
          </p:cNvPr>
          <p:cNvSpPr/>
          <p:nvPr/>
        </p:nvSpPr>
        <p:spPr>
          <a:xfrm>
            <a:off x="3508057" y="878888"/>
            <a:ext cx="7445648" cy="5743853"/>
          </a:xfrm>
          <a:prstGeom prst="roundRect">
            <a:avLst>
              <a:gd name="adj" fmla="val 14512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EAC6-762F-4AA0-BF64-D5AC49B26576}"/>
              </a:ext>
            </a:extLst>
          </p:cNvPr>
          <p:cNvSpPr txBox="1"/>
          <p:nvPr/>
        </p:nvSpPr>
        <p:spPr>
          <a:xfrm>
            <a:off x="399495" y="4953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Today </a:t>
            </a:r>
            <a:r>
              <a:rPr lang="en-US" altLang="ko-KR" dirty="0">
                <a:solidFill>
                  <a:srgbClr val="FF000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213 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|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Total 2916113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4172505" y="49533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 My Planner</a:t>
            </a:r>
            <a:endParaRPr lang="ko-KR" altLang="en-US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BE5DD-7713-4964-8080-E15F34970FD4}"/>
              </a:ext>
            </a:extLst>
          </p:cNvPr>
          <p:cNvSpPr txBox="1"/>
          <p:nvPr/>
        </p:nvSpPr>
        <p:spPr>
          <a:xfrm>
            <a:off x="558339" y="3808523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▶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96590C-82EB-4B16-904E-D918D5DF5CE2}"/>
              </a:ext>
            </a:extLst>
          </p:cNvPr>
          <p:cNvCxnSpPr/>
          <p:nvPr/>
        </p:nvCxnSpPr>
        <p:spPr>
          <a:xfrm>
            <a:off x="691503" y="4216896"/>
            <a:ext cx="23348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482312D-EACD-486C-A7B5-B3DCA3364793}"/>
              </a:ext>
            </a:extLst>
          </p:cNvPr>
          <p:cNvSpPr/>
          <p:nvPr/>
        </p:nvSpPr>
        <p:spPr>
          <a:xfrm>
            <a:off x="3508057" y="906375"/>
            <a:ext cx="7425508" cy="2313075"/>
          </a:xfrm>
          <a:prstGeom prst="round2SameRect">
            <a:avLst>
              <a:gd name="adj1" fmla="val 32194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B8647D-395A-449D-A05C-C08E733FA4E4}"/>
              </a:ext>
            </a:extLst>
          </p:cNvPr>
          <p:cNvSpPr/>
          <p:nvPr/>
        </p:nvSpPr>
        <p:spPr>
          <a:xfrm>
            <a:off x="3508057" y="864662"/>
            <a:ext cx="7445648" cy="5743853"/>
          </a:xfrm>
          <a:prstGeom prst="roundRect">
            <a:avLst>
              <a:gd name="adj" fmla="val 14512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4D36A9-40F2-4039-AA53-03B3A089FEFA}"/>
              </a:ext>
            </a:extLst>
          </p:cNvPr>
          <p:cNvGrpSpPr/>
          <p:nvPr/>
        </p:nvGrpSpPr>
        <p:grpSpPr>
          <a:xfrm rot="10800000">
            <a:off x="3861786" y="3036332"/>
            <a:ext cx="310718" cy="381742"/>
            <a:chOff x="4333390" y="3238137"/>
            <a:chExt cx="310718" cy="381742"/>
          </a:xfrm>
        </p:grpSpPr>
        <p:sp>
          <p:nvSpPr>
            <p:cNvPr id="41" name="막힌 원호 40">
              <a:extLst>
                <a:ext uri="{FF2B5EF4-FFF2-40B4-BE49-F238E27FC236}">
                  <a16:creationId xmlns:a16="http://schemas.microsoft.com/office/drawing/2014/main" id="{12FA21D7-121B-4DF1-BAF0-7692EF6A72C5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3" name="막힌 원호 42">
              <a:extLst>
                <a:ext uri="{FF2B5EF4-FFF2-40B4-BE49-F238E27FC236}">
                  <a16:creationId xmlns:a16="http://schemas.microsoft.com/office/drawing/2014/main" id="{46CBAACD-2DFD-47AA-8595-998EBB138635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4DE8E7-2222-4F11-8F5B-766A82A1C543}"/>
              </a:ext>
            </a:extLst>
          </p:cNvPr>
          <p:cNvSpPr txBox="1"/>
          <p:nvPr/>
        </p:nvSpPr>
        <p:spPr>
          <a:xfrm>
            <a:off x="4077627" y="2490640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목적</a:t>
            </a:r>
          </a:p>
        </p:txBody>
      </p:sp>
      <p:cxnSp>
        <p:nvCxnSpPr>
          <p:cNvPr id="45" name="꺾인 연결선 132">
            <a:extLst>
              <a:ext uri="{FF2B5EF4-FFF2-40B4-BE49-F238E27FC236}">
                <a16:creationId xmlns:a16="http://schemas.microsoft.com/office/drawing/2014/main" id="{16A106F5-5894-4716-8690-71BC355335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3803" y="3605734"/>
            <a:ext cx="1345545" cy="1010731"/>
          </a:xfrm>
          <a:prstGeom prst="bentConnector3">
            <a:avLst>
              <a:gd name="adj1" fmla="val 1156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6D59171-8698-4702-BEDF-3231F6F0D89D}"/>
              </a:ext>
            </a:extLst>
          </p:cNvPr>
          <p:cNvGrpSpPr/>
          <p:nvPr/>
        </p:nvGrpSpPr>
        <p:grpSpPr>
          <a:xfrm>
            <a:off x="4959224" y="3921751"/>
            <a:ext cx="1705888" cy="1705888"/>
            <a:chOff x="8899696" y="4101201"/>
            <a:chExt cx="1705888" cy="1705888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A0FECA3-2035-4CBE-8EBE-29FFF4A9B4B4}"/>
                </a:ext>
              </a:extLst>
            </p:cNvPr>
            <p:cNvSpPr/>
            <p:nvPr/>
          </p:nvSpPr>
          <p:spPr>
            <a:xfrm>
              <a:off x="8899696" y="4101201"/>
              <a:ext cx="1705888" cy="17058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91A258AB-4385-4C45-9BA4-8296A9B9C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3784" y="4451810"/>
              <a:ext cx="818320" cy="100466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4BE78D3-0C68-4ADC-BEEE-94AB3D4C8F2D}"/>
              </a:ext>
            </a:extLst>
          </p:cNvPr>
          <p:cNvSpPr txBox="1"/>
          <p:nvPr/>
        </p:nvSpPr>
        <p:spPr>
          <a:xfrm>
            <a:off x="6770577" y="4186469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일정관리 서비스</a:t>
            </a:r>
            <a:endParaRPr lang="en-US" altLang="ko-KR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EB4AF3-B7C6-4875-B19E-9DE6F34D05EB}"/>
              </a:ext>
            </a:extLst>
          </p:cNvPr>
          <p:cNvSpPr txBox="1"/>
          <p:nvPr/>
        </p:nvSpPr>
        <p:spPr>
          <a:xfrm>
            <a:off x="7613126" y="4771244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구매 부담 감소</a:t>
            </a:r>
            <a:endParaRPr lang="en-US" altLang="ko-KR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3" name="모서리가 둥근 직사각형 45">
            <a:extLst>
              <a:ext uri="{FF2B5EF4-FFF2-40B4-BE49-F238E27FC236}">
                <a16:creationId xmlns:a16="http://schemas.microsoft.com/office/drawing/2014/main" id="{F2E69E86-48C1-48D9-B32C-0CFFB6A2F449}"/>
              </a:ext>
            </a:extLst>
          </p:cNvPr>
          <p:cNvSpPr/>
          <p:nvPr/>
        </p:nvSpPr>
        <p:spPr>
          <a:xfrm>
            <a:off x="747156" y="4581668"/>
            <a:ext cx="2334827" cy="297277"/>
          </a:xfrm>
          <a:prstGeom prst="roundRect">
            <a:avLst>
              <a:gd name="adj" fmla="val 42392"/>
            </a:avLst>
          </a:prstGeom>
          <a:solidFill>
            <a:schemeClr val="bg1"/>
          </a:solidFill>
          <a:ln w="3175" cap="rnd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♬   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Service	2:49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31B8DA2-20FF-42AD-8EF9-9E173BC8CFB7}"/>
              </a:ext>
            </a:extLst>
          </p:cNvPr>
          <p:cNvSpPr/>
          <p:nvPr/>
        </p:nvSpPr>
        <p:spPr>
          <a:xfrm>
            <a:off x="731299" y="1321088"/>
            <a:ext cx="2255233" cy="200895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12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FE254B-CC66-4A3F-9970-D30168019470}"/>
              </a:ext>
            </a:extLst>
          </p:cNvPr>
          <p:cNvSpPr/>
          <p:nvPr/>
        </p:nvSpPr>
        <p:spPr>
          <a:xfrm>
            <a:off x="-14874" y="3312205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4495215" y="2204209"/>
            <a:ext cx="7681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6600" b="1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</a:t>
            </a:r>
            <a:endParaRPr lang="ko-KR" altLang="en-US" sz="6600" b="1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3B7CCF-62D4-4A6D-BCF1-457161A11084}"/>
              </a:ext>
            </a:extLst>
          </p:cNvPr>
          <p:cNvSpPr/>
          <p:nvPr/>
        </p:nvSpPr>
        <p:spPr>
          <a:xfrm>
            <a:off x="2175" y="0"/>
            <a:ext cx="4188686" cy="33122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2E434E-825D-4F18-B08B-5EAED4ADE941}"/>
              </a:ext>
            </a:extLst>
          </p:cNvPr>
          <p:cNvSpPr/>
          <p:nvPr/>
        </p:nvSpPr>
        <p:spPr>
          <a:xfrm>
            <a:off x="-14873" y="3324905"/>
            <a:ext cx="4188686" cy="363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A197A-C188-4C97-B0E2-BE194144D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9" b="98396" l="2128" r="79433">
                        <a14:foregroundMark x1="70922" y1="10160" x2="70922" y2="10160"/>
                        <a14:foregroundMark x1="70213" y1="10695" x2="70213" y2="10695"/>
                        <a14:foregroundMark x1="69504" y1="3743" x2="69504" y2="3743"/>
                        <a14:foregroundMark x1="51773" y1="8556" x2="35461" y2="40107"/>
                        <a14:foregroundMark x1="35461" y1="40107" x2="43262" y2="11230"/>
                        <a14:foregroundMark x1="43262" y1="11230" x2="8511" y2="35294"/>
                        <a14:foregroundMark x1="8511" y1="35294" x2="41844" y2="8021"/>
                        <a14:foregroundMark x1="37589" y1="10695" x2="33333" y2="67914"/>
                        <a14:foregroundMark x1="33333" y1="67914" x2="29787" y2="70588"/>
                        <a14:foregroundMark x1="25532" y1="24599" x2="18440" y2="96257"/>
                        <a14:foregroundMark x1="18440" y1="96257" x2="10638" y2="94652"/>
                        <a14:foregroundMark x1="709" y1="27273" x2="6383" y2="83957"/>
                        <a14:foregroundMark x1="6383" y1="83957" x2="3546" y2="97861"/>
                        <a14:foregroundMark x1="3546" y1="97861" x2="2128" y2="94652"/>
                        <a14:foregroundMark x1="5674" y1="29412" x2="2837" y2="95187"/>
                        <a14:foregroundMark x1="26241" y1="43316" x2="36879" y2="98396"/>
                        <a14:foregroundMark x1="42553" y1="49733" x2="46099" y2="92513"/>
                        <a14:foregroundMark x1="46099" y1="92513" x2="44681" y2="96791"/>
                        <a14:foregroundMark x1="56028" y1="86096" x2="56028" y2="98930"/>
                        <a14:foregroundMark x1="79433" y1="7487" x2="79433" y2="7487"/>
                        <a14:foregroundMark x1="18440" y1="9091" x2="29078" y2="27807"/>
                        <a14:foregroundMark x1="31206" y1="5882" x2="34043" y2="16578"/>
                        <a14:foregroundMark x1="38298" y1="4278" x2="39007" y2="13369"/>
                        <a14:foregroundMark x1="45390" y1="4278" x2="51773" y2="11230"/>
                        <a14:backgroundMark x1="77305" y1="26738" x2="82270" y2="43850"/>
                        <a14:backgroundMark x1="82270" y1="43850" x2="80142" y2="28877"/>
                        <a14:backgroundMark x1="80142" y1="28877" x2="82979" y2="26203"/>
                        <a14:backgroundMark x1="79433" y1="33155" x2="77305" y2="58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700"/>
          <a:stretch/>
        </p:blipFill>
        <p:spPr>
          <a:xfrm>
            <a:off x="2336801" y="3333280"/>
            <a:ext cx="2285999" cy="3596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FEFE624-1F15-4C2E-9839-A28C57CFE0BC}"/>
              </a:ext>
            </a:extLst>
          </p:cNvPr>
          <p:cNvSpPr txBox="1"/>
          <p:nvPr/>
        </p:nvSpPr>
        <p:spPr>
          <a:xfrm>
            <a:off x="4495215" y="3174664"/>
            <a:ext cx="736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0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80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ABD2DA-7161-49BB-92D4-B9313C6B825F}"/>
              </a:ext>
            </a:extLst>
          </p:cNvPr>
          <p:cNvSpPr/>
          <p:nvPr/>
        </p:nvSpPr>
        <p:spPr>
          <a:xfrm>
            <a:off x="0" y="3219450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F50A19-E923-4108-8A59-7184BDFEE3D2}"/>
              </a:ext>
            </a:extLst>
          </p:cNvPr>
          <p:cNvSpPr/>
          <p:nvPr/>
        </p:nvSpPr>
        <p:spPr>
          <a:xfrm>
            <a:off x="10893729" y="2969588"/>
            <a:ext cx="1041648" cy="54153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Contents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7BA0D0C-2AAB-445F-B3AC-A45CB0EC2832}"/>
              </a:ext>
            </a:extLst>
          </p:cNvPr>
          <p:cNvSpPr/>
          <p:nvPr/>
        </p:nvSpPr>
        <p:spPr>
          <a:xfrm>
            <a:off x="10893729" y="2299320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B4E2E89-6C6D-4DB1-A4A9-9B5327F58F43}"/>
              </a:ext>
            </a:extLst>
          </p:cNvPr>
          <p:cNvSpPr/>
          <p:nvPr/>
        </p:nvSpPr>
        <p:spPr>
          <a:xfrm>
            <a:off x="10893729" y="1629052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Home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0A5DAF-1048-4FFA-BD3C-E816115A07BD}"/>
              </a:ext>
            </a:extLst>
          </p:cNvPr>
          <p:cNvSpPr/>
          <p:nvPr/>
        </p:nvSpPr>
        <p:spPr>
          <a:xfrm>
            <a:off x="399495" y="878889"/>
            <a:ext cx="2931785" cy="57438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2B7046-C3EA-44C3-9D11-438D97F008E6}"/>
              </a:ext>
            </a:extLst>
          </p:cNvPr>
          <p:cNvSpPr/>
          <p:nvPr/>
        </p:nvSpPr>
        <p:spPr>
          <a:xfrm>
            <a:off x="3508057" y="878888"/>
            <a:ext cx="7445648" cy="5743853"/>
          </a:xfrm>
          <a:prstGeom prst="roundRect">
            <a:avLst>
              <a:gd name="adj" fmla="val 14512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EAC6-762F-4AA0-BF64-D5AC49B26576}"/>
              </a:ext>
            </a:extLst>
          </p:cNvPr>
          <p:cNvSpPr txBox="1"/>
          <p:nvPr/>
        </p:nvSpPr>
        <p:spPr>
          <a:xfrm>
            <a:off x="399495" y="4953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Today </a:t>
            </a:r>
            <a:r>
              <a:rPr lang="en-US" altLang="ko-KR" dirty="0">
                <a:solidFill>
                  <a:srgbClr val="FF000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213 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|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Total 2916113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4172505" y="49533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 My Planner</a:t>
            </a:r>
            <a:endParaRPr lang="ko-KR" altLang="en-US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BE5DD-7713-4964-8080-E15F34970FD4}"/>
              </a:ext>
            </a:extLst>
          </p:cNvPr>
          <p:cNvSpPr txBox="1"/>
          <p:nvPr/>
        </p:nvSpPr>
        <p:spPr>
          <a:xfrm>
            <a:off x="558339" y="3808523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▶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96590C-82EB-4B16-904E-D918D5DF5CE2}"/>
              </a:ext>
            </a:extLst>
          </p:cNvPr>
          <p:cNvCxnSpPr/>
          <p:nvPr/>
        </p:nvCxnSpPr>
        <p:spPr>
          <a:xfrm>
            <a:off x="691503" y="4216896"/>
            <a:ext cx="23348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482312D-EACD-486C-A7B5-B3DCA3364793}"/>
              </a:ext>
            </a:extLst>
          </p:cNvPr>
          <p:cNvSpPr/>
          <p:nvPr/>
        </p:nvSpPr>
        <p:spPr>
          <a:xfrm>
            <a:off x="3508057" y="906375"/>
            <a:ext cx="7425508" cy="2313075"/>
          </a:xfrm>
          <a:prstGeom prst="round2SameRect">
            <a:avLst>
              <a:gd name="adj1" fmla="val 32194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B8647D-395A-449D-A05C-C08E733FA4E4}"/>
              </a:ext>
            </a:extLst>
          </p:cNvPr>
          <p:cNvSpPr/>
          <p:nvPr/>
        </p:nvSpPr>
        <p:spPr>
          <a:xfrm>
            <a:off x="3508057" y="864662"/>
            <a:ext cx="7445648" cy="5743853"/>
          </a:xfrm>
          <a:prstGeom prst="roundRect">
            <a:avLst>
              <a:gd name="adj" fmla="val 14512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4D36A9-40F2-4039-AA53-03B3A089FEFA}"/>
              </a:ext>
            </a:extLst>
          </p:cNvPr>
          <p:cNvGrpSpPr/>
          <p:nvPr/>
        </p:nvGrpSpPr>
        <p:grpSpPr>
          <a:xfrm rot="10800000">
            <a:off x="3861786" y="3036332"/>
            <a:ext cx="310718" cy="381742"/>
            <a:chOff x="4333390" y="3238137"/>
            <a:chExt cx="310718" cy="381742"/>
          </a:xfrm>
        </p:grpSpPr>
        <p:sp>
          <p:nvSpPr>
            <p:cNvPr id="41" name="막힌 원호 40">
              <a:extLst>
                <a:ext uri="{FF2B5EF4-FFF2-40B4-BE49-F238E27FC236}">
                  <a16:creationId xmlns:a16="http://schemas.microsoft.com/office/drawing/2014/main" id="{12FA21D7-121B-4DF1-BAF0-7692EF6A72C5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3" name="막힌 원호 42">
              <a:extLst>
                <a:ext uri="{FF2B5EF4-FFF2-40B4-BE49-F238E27FC236}">
                  <a16:creationId xmlns:a16="http://schemas.microsoft.com/office/drawing/2014/main" id="{46CBAACD-2DFD-47AA-8595-998EBB138635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4DE8E7-2222-4F11-8F5B-766A82A1C543}"/>
              </a:ext>
            </a:extLst>
          </p:cNvPr>
          <p:cNvSpPr txBox="1"/>
          <p:nvPr/>
        </p:nvSpPr>
        <p:spPr>
          <a:xfrm>
            <a:off x="4077627" y="2490640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목적</a:t>
            </a:r>
          </a:p>
        </p:txBody>
      </p:sp>
      <p:cxnSp>
        <p:nvCxnSpPr>
          <p:cNvPr id="45" name="꺾인 연결선 132">
            <a:extLst>
              <a:ext uri="{FF2B5EF4-FFF2-40B4-BE49-F238E27FC236}">
                <a16:creationId xmlns:a16="http://schemas.microsoft.com/office/drawing/2014/main" id="{16A106F5-5894-4716-8690-71BC355335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3803" y="3605734"/>
            <a:ext cx="1345545" cy="1010731"/>
          </a:xfrm>
          <a:prstGeom prst="bentConnector3">
            <a:avLst>
              <a:gd name="adj1" fmla="val 1156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2783784-F26E-45B7-97A0-A9426AFE7B11}"/>
              </a:ext>
            </a:extLst>
          </p:cNvPr>
          <p:cNvGrpSpPr/>
          <p:nvPr/>
        </p:nvGrpSpPr>
        <p:grpSpPr>
          <a:xfrm>
            <a:off x="4959682" y="3960842"/>
            <a:ext cx="1705888" cy="1660286"/>
            <a:chOff x="9412448" y="596855"/>
            <a:chExt cx="865635" cy="86563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1F754D-FE77-46C8-A740-54EB09A51D9D}"/>
                </a:ext>
              </a:extLst>
            </p:cNvPr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grpSp>
          <p:nvGrpSpPr>
            <p:cNvPr id="35" name="Group 14">
              <a:extLst>
                <a:ext uri="{FF2B5EF4-FFF2-40B4-BE49-F238E27FC236}">
                  <a16:creationId xmlns:a16="http://schemas.microsoft.com/office/drawing/2014/main" id="{39DF748B-9965-4447-BAAB-F7AFB00CB2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01687" y="820284"/>
              <a:ext cx="485208" cy="411613"/>
              <a:chOff x="3608" y="3887"/>
              <a:chExt cx="745" cy="632"/>
            </a:xfrm>
            <a:solidFill>
              <a:schemeClr val="bg1"/>
            </a:solidFill>
          </p:grpSpPr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FC4679B-D7F5-4E31-8069-81C8EDDDE6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8" y="3887"/>
                <a:ext cx="745" cy="632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black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46490A82-363A-401E-B1F5-03DFDEFF7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4058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dirty="0">
                  <a:solidFill>
                    <a:prstClr val="black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01B9BFC-D419-49A1-A4C9-BB652236DAD3}"/>
              </a:ext>
            </a:extLst>
          </p:cNvPr>
          <p:cNvSpPr txBox="1"/>
          <p:nvPr/>
        </p:nvSpPr>
        <p:spPr>
          <a:xfrm>
            <a:off x="6876384" y="4148465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컴퓨터의 접근성</a:t>
            </a:r>
            <a:endParaRPr lang="en-US" altLang="ko-KR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219CC2-33F7-4E3F-B7E8-5B186636A83E}"/>
              </a:ext>
            </a:extLst>
          </p:cNvPr>
          <p:cNvSpPr txBox="1"/>
          <p:nvPr/>
        </p:nvSpPr>
        <p:spPr>
          <a:xfrm>
            <a:off x="7782872" y="4788668"/>
            <a:ext cx="28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&amp; </a:t>
            </a:r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사용량 증가</a:t>
            </a:r>
            <a:endParaRPr lang="en-US" altLang="ko-KR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7" name="모서리가 둥근 직사각형 45">
            <a:extLst>
              <a:ext uri="{FF2B5EF4-FFF2-40B4-BE49-F238E27FC236}">
                <a16:creationId xmlns:a16="http://schemas.microsoft.com/office/drawing/2014/main" id="{D9343F44-E0B1-4DED-B20B-4F78637FEE7F}"/>
              </a:ext>
            </a:extLst>
          </p:cNvPr>
          <p:cNvSpPr/>
          <p:nvPr/>
        </p:nvSpPr>
        <p:spPr>
          <a:xfrm>
            <a:off x="747156" y="4581668"/>
            <a:ext cx="2334827" cy="297277"/>
          </a:xfrm>
          <a:prstGeom prst="roundRect">
            <a:avLst>
              <a:gd name="adj" fmla="val 42392"/>
            </a:avLst>
          </a:prstGeom>
          <a:solidFill>
            <a:schemeClr val="bg1"/>
          </a:solidFill>
          <a:ln w="3175" cap="rnd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♬   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Service	2:49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56ECA82-1787-4CF0-B4EC-F5C3CCC83C00}"/>
              </a:ext>
            </a:extLst>
          </p:cNvPr>
          <p:cNvSpPr/>
          <p:nvPr/>
        </p:nvSpPr>
        <p:spPr>
          <a:xfrm>
            <a:off x="717674" y="1331861"/>
            <a:ext cx="2255233" cy="200895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16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ABD2DA-7161-49BB-92D4-B9313C6B825F}"/>
              </a:ext>
            </a:extLst>
          </p:cNvPr>
          <p:cNvSpPr/>
          <p:nvPr/>
        </p:nvSpPr>
        <p:spPr>
          <a:xfrm>
            <a:off x="0" y="3219450"/>
            <a:ext cx="12192000" cy="3638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F50A19-E923-4108-8A59-7184BDFEE3D2}"/>
              </a:ext>
            </a:extLst>
          </p:cNvPr>
          <p:cNvSpPr/>
          <p:nvPr/>
        </p:nvSpPr>
        <p:spPr>
          <a:xfrm>
            <a:off x="10893729" y="2969588"/>
            <a:ext cx="1041648" cy="541537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Contents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7BA0D0C-2AAB-445F-B3AC-A45CB0EC2832}"/>
              </a:ext>
            </a:extLst>
          </p:cNvPr>
          <p:cNvSpPr/>
          <p:nvPr/>
        </p:nvSpPr>
        <p:spPr>
          <a:xfrm>
            <a:off x="10893729" y="2299320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B4E2E89-6C6D-4DB1-A4A9-9B5327F58F43}"/>
              </a:ext>
            </a:extLst>
          </p:cNvPr>
          <p:cNvSpPr/>
          <p:nvPr/>
        </p:nvSpPr>
        <p:spPr>
          <a:xfrm>
            <a:off x="10893729" y="1629052"/>
            <a:ext cx="1041648" cy="541537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Home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0A5DAF-1048-4FFA-BD3C-E816115A07BD}"/>
              </a:ext>
            </a:extLst>
          </p:cNvPr>
          <p:cNvSpPr/>
          <p:nvPr/>
        </p:nvSpPr>
        <p:spPr>
          <a:xfrm>
            <a:off x="399495" y="878889"/>
            <a:ext cx="2931785" cy="57438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2B7046-C3EA-44C3-9D11-438D97F008E6}"/>
              </a:ext>
            </a:extLst>
          </p:cNvPr>
          <p:cNvSpPr/>
          <p:nvPr/>
        </p:nvSpPr>
        <p:spPr>
          <a:xfrm>
            <a:off x="3508057" y="878888"/>
            <a:ext cx="7445648" cy="5743853"/>
          </a:xfrm>
          <a:prstGeom prst="roundRect">
            <a:avLst>
              <a:gd name="adj" fmla="val 14512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EAC6-762F-4AA0-BF64-D5AC49B26576}"/>
              </a:ext>
            </a:extLst>
          </p:cNvPr>
          <p:cNvSpPr txBox="1"/>
          <p:nvPr/>
        </p:nvSpPr>
        <p:spPr>
          <a:xfrm>
            <a:off x="399495" y="4953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Today </a:t>
            </a:r>
            <a:r>
              <a:rPr lang="en-US" altLang="ko-KR" dirty="0">
                <a:solidFill>
                  <a:srgbClr val="FF000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213 </a:t>
            </a:r>
            <a:r>
              <a:rPr lang="en-US" altLang="ko-KR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|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Total 2916113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4172505" y="49533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 My Planner</a:t>
            </a:r>
            <a:endParaRPr lang="ko-KR" altLang="en-US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BE5DD-7713-4964-8080-E15F34970FD4}"/>
              </a:ext>
            </a:extLst>
          </p:cNvPr>
          <p:cNvSpPr txBox="1"/>
          <p:nvPr/>
        </p:nvSpPr>
        <p:spPr>
          <a:xfrm>
            <a:off x="558339" y="3808523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▶ </a:t>
            </a:r>
            <a:r>
              <a:rPr lang="en-US" altLang="ko-KR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96590C-82EB-4B16-904E-D918D5DF5CE2}"/>
              </a:ext>
            </a:extLst>
          </p:cNvPr>
          <p:cNvCxnSpPr/>
          <p:nvPr/>
        </p:nvCxnSpPr>
        <p:spPr>
          <a:xfrm>
            <a:off x="691503" y="4216896"/>
            <a:ext cx="23348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482312D-EACD-486C-A7B5-B3DCA3364793}"/>
              </a:ext>
            </a:extLst>
          </p:cNvPr>
          <p:cNvSpPr/>
          <p:nvPr/>
        </p:nvSpPr>
        <p:spPr>
          <a:xfrm>
            <a:off x="3508057" y="906375"/>
            <a:ext cx="7425508" cy="2313075"/>
          </a:xfrm>
          <a:prstGeom prst="round2SameRect">
            <a:avLst>
              <a:gd name="adj1" fmla="val 32194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5B8647D-395A-449D-A05C-C08E733FA4E4}"/>
              </a:ext>
            </a:extLst>
          </p:cNvPr>
          <p:cNvSpPr/>
          <p:nvPr/>
        </p:nvSpPr>
        <p:spPr>
          <a:xfrm>
            <a:off x="3508057" y="864662"/>
            <a:ext cx="7445648" cy="5743853"/>
          </a:xfrm>
          <a:prstGeom prst="roundRect">
            <a:avLst>
              <a:gd name="adj" fmla="val 14512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4D36A9-40F2-4039-AA53-03B3A089FEFA}"/>
              </a:ext>
            </a:extLst>
          </p:cNvPr>
          <p:cNvGrpSpPr/>
          <p:nvPr/>
        </p:nvGrpSpPr>
        <p:grpSpPr>
          <a:xfrm rot="10800000">
            <a:off x="3861786" y="3036332"/>
            <a:ext cx="310718" cy="381742"/>
            <a:chOff x="4333390" y="3238137"/>
            <a:chExt cx="310718" cy="381742"/>
          </a:xfrm>
        </p:grpSpPr>
        <p:sp>
          <p:nvSpPr>
            <p:cNvPr id="41" name="막힌 원호 40">
              <a:extLst>
                <a:ext uri="{FF2B5EF4-FFF2-40B4-BE49-F238E27FC236}">
                  <a16:creationId xmlns:a16="http://schemas.microsoft.com/office/drawing/2014/main" id="{12FA21D7-121B-4DF1-BAF0-7692EF6A72C5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43" name="막힌 원호 42">
              <a:extLst>
                <a:ext uri="{FF2B5EF4-FFF2-40B4-BE49-F238E27FC236}">
                  <a16:creationId xmlns:a16="http://schemas.microsoft.com/office/drawing/2014/main" id="{46CBAACD-2DFD-47AA-8595-998EBB138635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4DE8E7-2222-4F11-8F5B-766A82A1C543}"/>
              </a:ext>
            </a:extLst>
          </p:cNvPr>
          <p:cNvSpPr txBox="1"/>
          <p:nvPr/>
        </p:nvSpPr>
        <p:spPr>
          <a:xfrm>
            <a:off x="4077627" y="2490640"/>
            <a:ext cx="250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서비스 목적</a:t>
            </a:r>
          </a:p>
        </p:txBody>
      </p:sp>
      <p:cxnSp>
        <p:nvCxnSpPr>
          <p:cNvPr id="45" name="꺾인 연결선 132">
            <a:extLst>
              <a:ext uri="{FF2B5EF4-FFF2-40B4-BE49-F238E27FC236}">
                <a16:creationId xmlns:a16="http://schemas.microsoft.com/office/drawing/2014/main" id="{16A106F5-5894-4716-8690-71BC355335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43803" y="3605734"/>
            <a:ext cx="1345545" cy="1010731"/>
          </a:xfrm>
          <a:prstGeom prst="bentConnector3">
            <a:avLst>
              <a:gd name="adj1" fmla="val 1156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76F26DE-7755-47BC-B6BE-70CEF1C9C2E0}"/>
              </a:ext>
            </a:extLst>
          </p:cNvPr>
          <p:cNvSpPr/>
          <p:nvPr/>
        </p:nvSpPr>
        <p:spPr>
          <a:xfrm>
            <a:off x="4959682" y="3960842"/>
            <a:ext cx="1705888" cy="16602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568F50-77BC-4D8E-848B-83C8DEB3FEAF}"/>
              </a:ext>
            </a:extLst>
          </p:cNvPr>
          <p:cNvSpPr txBox="1"/>
          <p:nvPr/>
        </p:nvSpPr>
        <p:spPr>
          <a:xfrm>
            <a:off x="7230881" y="4491483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옛날 감성</a:t>
            </a:r>
            <a:endParaRPr lang="en-US" altLang="ko-KR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11" name="그래픽 10" descr="필름 릴">
            <a:extLst>
              <a:ext uri="{FF2B5EF4-FFF2-40B4-BE49-F238E27FC236}">
                <a16:creationId xmlns:a16="http://schemas.microsoft.com/office/drawing/2014/main" id="{BD0D9097-C3EF-4BE1-A6E3-5215099C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002" y="4278506"/>
            <a:ext cx="1010731" cy="1010731"/>
          </a:xfrm>
          <a:prstGeom prst="rect">
            <a:avLst/>
          </a:prstGeom>
        </p:spPr>
      </p:pic>
      <p:sp>
        <p:nvSpPr>
          <p:cNvPr id="32" name="모서리가 둥근 직사각형 45">
            <a:extLst>
              <a:ext uri="{FF2B5EF4-FFF2-40B4-BE49-F238E27FC236}">
                <a16:creationId xmlns:a16="http://schemas.microsoft.com/office/drawing/2014/main" id="{20436E57-48B4-4E8D-9A55-81921183FECD}"/>
              </a:ext>
            </a:extLst>
          </p:cNvPr>
          <p:cNvSpPr/>
          <p:nvPr/>
        </p:nvSpPr>
        <p:spPr>
          <a:xfrm>
            <a:off x="747156" y="4581668"/>
            <a:ext cx="2334827" cy="297277"/>
          </a:xfrm>
          <a:prstGeom prst="roundRect">
            <a:avLst>
              <a:gd name="adj" fmla="val 42392"/>
            </a:avLst>
          </a:prstGeom>
          <a:solidFill>
            <a:schemeClr val="bg1"/>
          </a:solidFill>
          <a:ln w="3175" cap="rnd">
            <a:solidFill>
              <a:schemeClr val="bg1">
                <a:lumMod val="6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♬   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Service	2:49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A7FA2AF-A5BF-4F8D-92B2-179422936087}"/>
              </a:ext>
            </a:extLst>
          </p:cNvPr>
          <p:cNvSpPr/>
          <p:nvPr/>
        </p:nvSpPr>
        <p:spPr>
          <a:xfrm>
            <a:off x="717674" y="1331861"/>
            <a:ext cx="2255233" cy="2008959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18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8BD475-A944-4A9D-ADAC-313E327AC073}"/>
              </a:ext>
            </a:extLst>
          </p:cNvPr>
          <p:cNvSpPr/>
          <p:nvPr/>
        </p:nvSpPr>
        <p:spPr>
          <a:xfrm>
            <a:off x="0" y="3222171"/>
            <a:ext cx="12192000" cy="36358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90FD8FD-4D5E-4440-90D1-0507056B4703}"/>
              </a:ext>
            </a:extLst>
          </p:cNvPr>
          <p:cNvSpPr/>
          <p:nvPr/>
        </p:nvSpPr>
        <p:spPr>
          <a:xfrm>
            <a:off x="10893729" y="2969588"/>
            <a:ext cx="1041648" cy="54153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Contents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EC0FC54-88C2-4D4D-B4AA-2D1444797ABA}"/>
              </a:ext>
            </a:extLst>
          </p:cNvPr>
          <p:cNvSpPr/>
          <p:nvPr/>
        </p:nvSpPr>
        <p:spPr>
          <a:xfrm>
            <a:off x="10893729" y="2299320"/>
            <a:ext cx="1041648" cy="54153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Index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27FBBD1-96AC-4072-B7E9-BD683A337E0B}"/>
              </a:ext>
            </a:extLst>
          </p:cNvPr>
          <p:cNvSpPr/>
          <p:nvPr/>
        </p:nvSpPr>
        <p:spPr>
          <a:xfrm>
            <a:off x="10893729" y="1629052"/>
            <a:ext cx="1041648" cy="54153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Home</a:t>
            </a:r>
            <a:endParaRPr lang="ko-KR" altLang="en-US" sz="1200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2B7046-C3EA-44C3-9D11-438D97F008E6}"/>
              </a:ext>
            </a:extLst>
          </p:cNvPr>
          <p:cNvSpPr/>
          <p:nvPr/>
        </p:nvSpPr>
        <p:spPr>
          <a:xfrm>
            <a:off x="552450" y="878888"/>
            <a:ext cx="10429228" cy="574385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1E07A710-6485-4FB3-9EC1-B8E81623B6E5}"/>
              </a:ext>
            </a:extLst>
          </p:cNvPr>
          <p:cNvSpPr/>
          <p:nvPr/>
        </p:nvSpPr>
        <p:spPr>
          <a:xfrm>
            <a:off x="552450" y="914078"/>
            <a:ext cx="10429228" cy="2308093"/>
          </a:xfrm>
          <a:prstGeom prst="round2SameRect">
            <a:avLst>
              <a:gd name="adj1" fmla="val 41983"/>
              <a:gd name="adj2" fmla="val 0"/>
            </a:avLst>
          </a:prstGeom>
          <a:solidFill>
            <a:srgbClr val="00B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723EA-E2EF-4FE2-B46F-FC1D294980A6}"/>
              </a:ext>
            </a:extLst>
          </p:cNvPr>
          <p:cNvSpPr txBox="1"/>
          <p:nvPr/>
        </p:nvSpPr>
        <p:spPr>
          <a:xfrm>
            <a:off x="6897200" y="518028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dirty="0">
                <a:solidFill>
                  <a:srgbClr val="00B0F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Planner, My Planner</a:t>
            </a:r>
            <a:endParaRPr lang="ko-KR" altLang="en-US" dirty="0">
              <a:solidFill>
                <a:srgbClr val="00B0F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382E48-7F27-4ADE-B1D0-D03DA863B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2" r="18875"/>
          <a:stretch/>
        </p:blipFill>
        <p:spPr>
          <a:xfrm>
            <a:off x="1952929" y="1022524"/>
            <a:ext cx="7730478" cy="54391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D31654-DD18-47AB-BC9F-3F394CD30451}"/>
              </a:ext>
            </a:extLst>
          </p:cNvPr>
          <p:cNvSpPr txBox="1"/>
          <p:nvPr/>
        </p:nvSpPr>
        <p:spPr>
          <a:xfrm>
            <a:off x="1001315" y="225264"/>
            <a:ext cx="4014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미니홈피 레이아웃</a:t>
            </a:r>
            <a:endParaRPr lang="en-US" altLang="ko-KR" sz="36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9659F5-1174-46B2-9F90-FB2F5F19CFEC}"/>
              </a:ext>
            </a:extLst>
          </p:cNvPr>
          <p:cNvSpPr/>
          <p:nvPr/>
        </p:nvSpPr>
        <p:spPr>
          <a:xfrm>
            <a:off x="552450" y="873856"/>
            <a:ext cx="10429228" cy="574385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48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45BDE4-7CF0-4589-9C41-4F1A2AE1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249C2-13D6-4290-ACCF-176E1EF63DB5}"/>
              </a:ext>
            </a:extLst>
          </p:cNvPr>
          <p:cNvSpPr txBox="1"/>
          <p:nvPr/>
        </p:nvSpPr>
        <p:spPr>
          <a:xfrm>
            <a:off x="0" y="583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B6BA9-836E-4FC8-8F86-0B1DBC971231}"/>
              </a:ext>
            </a:extLst>
          </p:cNvPr>
          <p:cNvSpPr txBox="1"/>
          <p:nvPr/>
        </p:nvSpPr>
        <p:spPr>
          <a:xfrm>
            <a:off x="0" y="233689"/>
            <a:ext cx="3243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기본 레이아웃</a:t>
            </a:r>
            <a:endParaRPr lang="en-US" altLang="ko-KR" sz="4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22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45BDE4-7CF0-4589-9C41-4F1A2AE1D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4" b="4074"/>
          <a:stretch/>
        </p:blipFill>
        <p:spPr>
          <a:xfrm>
            <a:off x="0" y="528309"/>
            <a:ext cx="12192000" cy="63296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07FDEB-8A37-4E1B-BB77-DDA0FADAF971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E249C2-13D6-4290-ACCF-176E1EF63DB5}"/>
              </a:ext>
            </a:extLst>
          </p:cNvPr>
          <p:cNvSpPr txBox="1"/>
          <p:nvPr/>
        </p:nvSpPr>
        <p:spPr>
          <a:xfrm>
            <a:off x="0" y="583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A4C76C-3B0A-4EB1-BE17-2A95DD6B969A}"/>
              </a:ext>
            </a:extLst>
          </p:cNvPr>
          <p:cNvSpPr/>
          <p:nvPr/>
        </p:nvSpPr>
        <p:spPr>
          <a:xfrm>
            <a:off x="177800" y="914400"/>
            <a:ext cx="2463800" cy="5753100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76B123-02ED-43BD-8FC5-176389D9A762}"/>
              </a:ext>
            </a:extLst>
          </p:cNvPr>
          <p:cNvSpPr/>
          <p:nvPr/>
        </p:nvSpPr>
        <p:spPr>
          <a:xfrm>
            <a:off x="2794000" y="914400"/>
            <a:ext cx="4724400" cy="5753100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39341C-7268-43B2-BC30-97AC74FB7DE2}"/>
              </a:ext>
            </a:extLst>
          </p:cNvPr>
          <p:cNvSpPr/>
          <p:nvPr/>
        </p:nvSpPr>
        <p:spPr>
          <a:xfrm>
            <a:off x="7670800" y="914400"/>
            <a:ext cx="4254500" cy="4064000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18786-7706-49D4-8A4C-F626F9AC2554}"/>
              </a:ext>
            </a:extLst>
          </p:cNvPr>
          <p:cNvSpPr txBox="1"/>
          <p:nvPr/>
        </p:nvSpPr>
        <p:spPr>
          <a:xfrm>
            <a:off x="500458" y="343932"/>
            <a:ext cx="2073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9191F-4926-4FB0-B616-D57831B89371}"/>
              </a:ext>
            </a:extLst>
          </p:cNvPr>
          <p:cNvSpPr txBox="1"/>
          <p:nvPr/>
        </p:nvSpPr>
        <p:spPr>
          <a:xfrm>
            <a:off x="3868662" y="342900"/>
            <a:ext cx="288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To 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3348D-4D14-42EC-8DDD-83C25892FF7C}"/>
              </a:ext>
            </a:extLst>
          </p:cNvPr>
          <p:cNvSpPr txBox="1"/>
          <p:nvPr/>
        </p:nvSpPr>
        <p:spPr>
          <a:xfrm>
            <a:off x="8940283" y="334403"/>
            <a:ext cx="1915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D-Day</a:t>
            </a:r>
          </a:p>
        </p:txBody>
      </p:sp>
    </p:spTree>
    <p:extLst>
      <p:ext uri="{BB962C8B-B14F-4D97-AF65-F5344CB8AC3E}">
        <p14:creationId xmlns:p14="http://schemas.microsoft.com/office/powerpoint/2010/main" val="340426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0896D48-A8B1-4CB6-93B5-DFD4E63B0CFA}"/>
              </a:ext>
            </a:extLst>
          </p:cNvPr>
          <p:cNvGrpSpPr/>
          <p:nvPr/>
        </p:nvGrpSpPr>
        <p:grpSpPr>
          <a:xfrm>
            <a:off x="0" y="565857"/>
            <a:ext cx="12192000" cy="6370337"/>
            <a:chOff x="0" y="528308"/>
            <a:chExt cx="12192000" cy="63703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2646072-CD8C-4B0A-8D16-DD727FFD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4" b="4074"/>
            <a:stretch/>
          </p:blipFill>
          <p:spPr>
            <a:xfrm>
              <a:off x="0" y="568954"/>
              <a:ext cx="12192000" cy="6329691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179967C-6CF1-40AD-92DD-E1ABB8C09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55" t="4814" b="4074"/>
            <a:stretch/>
          </p:blipFill>
          <p:spPr>
            <a:xfrm>
              <a:off x="7590128" y="528308"/>
              <a:ext cx="4601872" cy="6329691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E83AFC-7FDD-4031-8E04-38AB843D66BC}"/>
              </a:ext>
            </a:extLst>
          </p:cNvPr>
          <p:cNvSpPr/>
          <p:nvPr/>
        </p:nvSpPr>
        <p:spPr>
          <a:xfrm>
            <a:off x="0" y="705"/>
            <a:ext cx="12192000" cy="267652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15933AC-8E11-4DBE-B38C-D69D4FD8A020}"/>
              </a:ext>
            </a:extLst>
          </p:cNvPr>
          <p:cNvGrpSpPr/>
          <p:nvPr/>
        </p:nvGrpSpPr>
        <p:grpSpPr>
          <a:xfrm rot="10800000">
            <a:off x="420996" y="2461168"/>
            <a:ext cx="310718" cy="381742"/>
            <a:chOff x="4333390" y="3238137"/>
            <a:chExt cx="310718" cy="381742"/>
          </a:xfrm>
        </p:grpSpPr>
        <p:sp>
          <p:nvSpPr>
            <p:cNvPr id="80" name="막힌 원호 79">
              <a:extLst>
                <a:ext uri="{FF2B5EF4-FFF2-40B4-BE49-F238E27FC236}">
                  <a16:creationId xmlns:a16="http://schemas.microsoft.com/office/drawing/2014/main" id="{8CEE9532-48A5-448E-A83E-E2D76381A2C3}"/>
                </a:ext>
              </a:extLst>
            </p:cNvPr>
            <p:cNvSpPr/>
            <p:nvPr/>
          </p:nvSpPr>
          <p:spPr>
            <a:xfrm rot="10800000">
              <a:off x="4333390" y="3240356"/>
              <a:ext cx="310718" cy="379523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  <p:sp>
          <p:nvSpPr>
            <p:cNvPr id="81" name="막힌 원호 80">
              <a:extLst>
                <a:ext uri="{FF2B5EF4-FFF2-40B4-BE49-F238E27FC236}">
                  <a16:creationId xmlns:a16="http://schemas.microsoft.com/office/drawing/2014/main" id="{5619BE09-181B-4D22-84C4-8E6F88171158}"/>
                </a:ext>
              </a:extLst>
            </p:cNvPr>
            <p:cNvSpPr/>
            <p:nvPr/>
          </p:nvSpPr>
          <p:spPr>
            <a:xfrm>
              <a:off x="4333390" y="3238137"/>
              <a:ext cx="310718" cy="379523"/>
            </a:xfrm>
            <a:prstGeom prst="blockArc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B32A1B-756F-48C4-928F-73BB37EDC030}"/>
              </a:ext>
            </a:extLst>
          </p:cNvPr>
          <p:cNvSpPr txBox="1"/>
          <p:nvPr/>
        </p:nvSpPr>
        <p:spPr>
          <a:xfrm>
            <a:off x="2128230" y="414007"/>
            <a:ext cx="9828781" cy="251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 sz="8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Profile</a:t>
            </a:r>
          </a:p>
          <a:p>
            <a:pPr>
              <a:lnSpc>
                <a:spcPct val="88000"/>
              </a:lnSpc>
            </a:pPr>
            <a:r>
              <a:rPr lang="en-US" altLang="ko-KR" sz="8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	&amp; Sound Panel</a:t>
            </a:r>
            <a:endParaRPr lang="ko-KR" altLang="en-US" sz="8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cxnSp>
        <p:nvCxnSpPr>
          <p:cNvPr id="92" name="꺾인 연결선 132">
            <a:extLst>
              <a:ext uri="{FF2B5EF4-FFF2-40B4-BE49-F238E27FC236}">
                <a16:creationId xmlns:a16="http://schemas.microsoft.com/office/drawing/2014/main" id="{15D7D84E-817E-4421-8099-EF13F106CE8A}"/>
              </a:ext>
            </a:extLst>
          </p:cNvPr>
          <p:cNvCxnSpPr>
            <a:cxnSpLocks/>
          </p:cNvCxnSpPr>
          <p:nvPr/>
        </p:nvCxnSpPr>
        <p:spPr>
          <a:xfrm rot="10800000">
            <a:off x="570422" y="2863164"/>
            <a:ext cx="915479" cy="870636"/>
          </a:xfrm>
          <a:prstGeom prst="bentConnector3">
            <a:avLst>
              <a:gd name="adj1" fmla="val 101328"/>
            </a:avLst>
          </a:prstGeom>
          <a:ln w="508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3E137B-E5DD-47BF-8CFA-A29436171052}"/>
              </a:ext>
            </a:extLst>
          </p:cNvPr>
          <p:cNvSpPr txBox="1"/>
          <p:nvPr/>
        </p:nvSpPr>
        <p:spPr>
          <a:xfrm>
            <a:off x="1813099" y="3472108"/>
            <a:ext cx="3010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Profile</a:t>
            </a:r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Panel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531DC-D0F3-4421-86C7-6C808E54F05F}"/>
              </a:ext>
            </a:extLst>
          </p:cNvPr>
          <p:cNvSpPr txBox="1"/>
          <p:nvPr/>
        </p:nvSpPr>
        <p:spPr>
          <a:xfrm>
            <a:off x="1813098" y="4970708"/>
            <a:ext cx="2850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Sound</a:t>
            </a:r>
            <a:r>
              <a:rPr lang="ko-KR" altLang="en-US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Panel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A373B-179B-407B-A1D9-5893DB3D9BCA}"/>
              </a:ext>
            </a:extLst>
          </p:cNvPr>
          <p:cNvSpPr txBox="1"/>
          <p:nvPr/>
        </p:nvSpPr>
        <p:spPr>
          <a:xfrm>
            <a:off x="2517220" y="4000418"/>
            <a:ext cx="215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Profile </a:t>
            </a:r>
            <a:r>
              <a:rPr lang="ko-KR" altLang="en-US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이미지</a:t>
            </a:r>
            <a:endParaRPr lang="en-US" altLang="ko-KR" sz="2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D69E3-53C1-4201-AF2A-4F9D2A6BACC2}"/>
              </a:ext>
            </a:extLst>
          </p:cNvPr>
          <p:cNvSpPr txBox="1"/>
          <p:nvPr/>
        </p:nvSpPr>
        <p:spPr>
          <a:xfrm>
            <a:off x="2517220" y="4447488"/>
            <a:ext cx="263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Profile </a:t>
            </a:r>
            <a:r>
              <a:rPr lang="ko-KR" altLang="en-US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상태메시지</a:t>
            </a:r>
            <a:endParaRPr lang="en-US" altLang="ko-KR" sz="20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4820D-23CD-45EE-B56E-1B915F9F5958}"/>
              </a:ext>
            </a:extLst>
          </p:cNvPr>
          <p:cNvSpPr txBox="1"/>
          <p:nvPr/>
        </p:nvSpPr>
        <p:spPr>
          <a:xfrm>
            <a:off x="2517220" y="5446355"/>
            <a:ext cx="192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Sound Play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BF9F7-3CEB-427F-BA50-821222C4B2FF}"/>
              </a:ext>
            </a:extLst>
          </p:cNvPr>
          <p:cNvSpPr txBox="1"/>
          <p:nvPr/>
        </p:nvSpPr>
        <p:spPr>
          <a:xfrm>
            <a:off x="2517220" y="5893425"/>
            <a:ext cx="1585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* Play List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383C7B91-CA53-4FEA-AEAD-80CDB69496B4}"/>
              </a:ext>
            </a:extLst>
          </p:cNvPr>
          <p:cNvSpPr/>
          <p:nvPr/>
        </p:nvSpPr>
        <p:spPr>
          <a:xfrm rot="5400000">
            <a:off x="-1" y="0"/>
            <a:ext cx="2639629" cy="2639629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688E4-9B1E-4FEB-AAA2-3088FAA4F50A}"/>
              </a:ext>
            </a:extLst>
          </p:cNvPr>
          <p:cNvSpPr txBox="1"/>
          <p:nvPr/>
        </p:nvSpPr>
        <p:spPr>
          <a:xfrm>
            <a:off x="8948804" y="-29817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너도 나도 </a:t>
            </a:r>
            <a:r>
              <a:rPr lang="en-US" altLang="ko-KR" sz="2800" b="1" dirty="0">
                <a:solidFill>
                  <a:schemeClr val="bg1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Planner</a:t>
            </a:r>
            <a:endParaRPr lang="ko-KR" altLang="en-US" sz="2800" b="1" dirty="0">
              <a:solidFill>
                <a:schemeClr val="bg1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BED42-E91A-407E-B014-F05AB82D1A8D}"/>
              </a:ext>
            </a:extLst>
          </p:cNvPr>
          <p:cNvSpPr txBox="1"/>
          <p:nvPr/>
        </p:nvSpPr>
        <p:spPr>
          <a:xfrm>
            <a:off x="9517870" y="256244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My Planner</a:t>
            </a:r>
            <a:endParaRPr lang="ko-KR" altLang="en-US" sz="3200" b="1" dirty="0">
              <a:solidFill>
                <a:srgbClr val="0070C0"/>
              </a:solidFill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10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rgbClr val="0070C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418</Words>
  <Application>Microsoft Office PowerPoint</Application>
  <PresentationFormat>와이드스크린</PresentationFormat>
  <Paragraphs>166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빙그레체Ⅱ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정상아</dc:creator>
  <cp:lastModifiedBy>박해영</cp:lastModifiedBy>
  <cp:revision>111</cp:revision>
  <dcterms:created xsi:type="dcterms:W3CDTF">2018-12-13T09:04:13Z</dcterms:created>
  <dcterms:modified xsi:type="dcterms:W3CDTF">2018-12-18T06:10:59Z</dcterms:modified>
</cp:coreProperties>
</file>