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17CDF-2BB1-4EC0-983D-A7B0A35E6B66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nela Rohith" userId="7989b8d97673c819" providerId="LiveId" clId="{A6C8D88A-C9D7-4553-9AD3-CA689DF0EFCB}"/>
    <pc:docChg chg="custSel addSld modSld">
      <pc:chgData name="Bannela Rohith" userId="7989b8d97673c819" providerId="LiveId" clId="{A6C8D88A-C9D7-4553-9AD3-CA689DF0EFCB}" dt="2021-07-09T18:21:26.728" v="19" actId="1076"/>
      <pc:docMkLst>
        <pc:docMk/>
      </pc:docMkLst>
      <pc:sldChg chg="addSp delSp modSp new mod">
        <pc:chgData name="Bannela Rohith" userId="7989b8d97673c819" providerId="LiveId" clId="{A6C8D88A-C9D7-4553-9AD3-CA689DF0EFCB}" dt="2021-07-09T18:21:00.517" v="13" actId="14100"/>
        <pc:sldMkLst>
          <pc:docMk/>
          <pc:sldMk cId="2906903997" sldId="258"/>
        </pc:sldMkLst>
        <pc:spChg chg="mod">
          <ac:chgData name="Bannela Rohith" userId="7989b8d97673c819" providerId="LiveId" clId="{A6C8D88A-C9D7-4553-9AD3-CA689DF0EFCB}" dt="2021-07-09T18:20:42.516" v="10" actId="1076"/>
          <ac:spMkLst>
            <pc:docMk/>
            <pc:sldMk cId="2906903997" sldId="258"/>
            <ac:spMk id="2" creationId="{4AF396AF-5825-43AF-A6B7-7AF40FED2636}"/>
          </ac:spMkLst>
        </pc:spChg>
        <pc:spChg chg="del">
          <ac:chgData name="Bannela Rohith" userId="7989b8d97673c819" providerId="LiveId" clId="{A6C8D88A-C9D7-4553-9AD3-CA689DF0EFCB}" dt="2021-07-09T18:20:52.629" v="11" actId="931"/>
          <ac:spMkLst>
            <pc:docMk/>
            <pc:sldMk cId="2906903997" sldId="258"/>
            <ac:spMk id="3" creationId="{3F0336CD-3B3D-40AF-9169-B7A42B3F9D1E}"/>
          </ac:spMkLst>
        </pc:spChg>
        <pc:picChg chg="add mod">
          <ac:chgData name="Bannela Rohith" userId="7989b8d97673c819" providerId="LiveId" clId="{A6C8D88A-C9D7-4553-9AD3-CA689DF0EFCB}" dt="2021-07-09T18:21:00.517" v="13" actId="14100"/>
          <ac:picMkLst>
            <pc:docMk/>
            <pc:sldMk cId="2906903997" sldId="258"/>
            <ac:picMk id="5" creationId="{7F5F40E2-79D4-41D4-A4B2-3FE2C45BBA60}"/>
          </ac:picMkLst>
        </pc:picChg>
      </pc:sldChg>
      <pc:sldChg chg="addSp delSp modSp new mod">
        <pc:chgData name="Bannela Rohith" userId="7989b8d97673c819" providerId="LiveId" clId="{A6C8D88A-C9D7-4553-9AD3-CA689DF0EFCB}" dt="2021-07-09T18:21:26.728" v="19" actId="1076"/>
        <pc:sldMkLst>
          <pc:docMk/>
          <pc:sldMk cId="48297663" sldId="259"/>
        </pc:sldMkLst>
        <pc:spChg chg="del">
          <ac:chgData name="Bannela Rohith" userId="7989b8d97673c819" providerId="LiveId" clId="{A6C8D88A-C9D7-4553-9AD3-CA689DF0EFCB}" dt="2021-07-09T18:21:15.711" v="16" actId="478"/>
          <ac:spMkLst>
            <pc:docMk/>
            <pc:sldMk cId="48297663" sldId="259"/>
            <ac:spMk id="2" creationId="{9D559009-6B03-4579-8227-6AF6047EB25D}"/>
          </ac:spMkLst>
        </pc:spChg>
        <pc:spChg chg="del">
          <ac:chgData name="Bannela Rohith" userId="7989b8d97673c819" providerId="LiveId" clId="{A6C8D88A-C9D7-4553-9AD3-CA689DF0EFCB}" dt="2021-07-09T18:21:09.335" v="14" actId="931"/>
          <ac:spMkLst>
            <pc:docMk/>
            <pc:sldMk cId="48297663" sldId="259"/>
            <ac:spMk id="3" creationId="{B7C7358B-81FA-4B43-85E5-7590D457A8D3}"/>
          </ac:spMkLst>
        </pc:spChg>
        <pc:picChg chg="add mod">
          <ac:chgData name="Bannela Rohith" userId="7989b8d97673c819" providerId="LiveId" clId="{A6C8D88A-C9D7-4553-9AD3-CA689DF0EFCB}" dt="2021-07-09T18:21:26.728" v="19" actId="1076"/>
          <ac:picMkLst>
            <pc:docMk/>
            <pc:sldMk cId="48297663" sldId="259"/>
            <ac:picMk id="5" creationId="{99650FF5-AA3E-4DAD-9262-95FFC32544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04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6A7C7F-4AE7-4182-9F26-95BC163D4F86}"/>
              </a:ext>
            </a:extLst>
          </p:cNvPr>
          <p:cNvSpPr txBox="1"/>
          <p:nvPr/>
        </p:nvSpPr>
        <p:spPr>
          <a:xfrm>
            <a:off x="124408" y="98260"/>
            <a:ext cx="119431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TASK2 BUG REPORT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 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Out-Of-Date Version (Tomcat)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webappsecurity.com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 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zero.webappsecurity.com</a:t>
            </a:r>
            <a:r>
              <a:rPr lang="en-IN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HIGH 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By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Bannela Rohith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09/07/2021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Linux Debian 64-bit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By using automatic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Vulnarability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scanner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Netsparker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I have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identified the target web site is using jQuery and detected that it is out of date.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To Reproduce: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Poppins"/>
              </a:rPr>
              <a:t>Step 1: Add Website </a:t>
            </a:r>
            <a:r>
              <a:rPr lang="en-IN" b="0" i="0" dirty="0">
                <a:effectLst/>
                <a:latin typeface="Poppins"/>
                <a:hlinkClick r:id="rId2"/>
              </a:rPr>
              <a:t>http://zero.webappsecurity.com/</a:t>
            </a:r>
            <a:r>
              <a:rPr lang="en-US" b="0" i="0" dirty="0">
                <a:effectLst/>
                <a:latin typeface="Poppins"/>
              </a:rPr>
              <a:t> to the dialogue box.</a:t>
            </a:r>
          </a:p>
          <a:p>
            <a:pPr algn="l"/>
            <a:endParaRPr lang="en-US" b="0" i="0" dirty="0">
              <a:effectLst/>
              <a:latin typeface="Poppins"/>
            </a:endParaRPr>
          </a:p>
          <a:p>
            <a:pPr algn="l"/>
            <a:r>
              <a:rPr lang="en-US" b="0" i="0" dirty="0">
                <a:effectLst/>
                <a:latin typeface="Poppins"/>
              </a:rPr>
              <a:t>Step 2: I have define the customization option to scan </a:t>
            </a:r>
            <a:r>
              <a:rPr lang="en-US" b="0" i="0" dirty="0" err="1">
                <a:effectLst/>
                <a:latin typeface="Poppins"/>
              </a:rPr>
              <a:t>vulnarabilities</a:t>
            </a:r>
            <a:r>
              <a:rPr lang="en-US" b="0" i="0" dirty="0">
                <a:effectLst/>
                <a:latin typeface="Poppins"/>
              </a:rPr>
              <a:t>. </a:t>
            </a:r>
          </a:p>
          <a:p>
            <a:pPr algn="l"/>
            <a:endParaRPr lang="en-US" b="0" i="0" dirty="0">
              <a:effectLst/>
              <a:latin typeface="Poppins"/>
            </a:endParaRPr>
          </a:p>
          <a:p>
            <a:pPr algn="l"/>
            <a:r>
              <a:rPr lang="en-US" b="0" i="0" dirty="0">
                <a:effectLst/>
                <a:latin typeface="Poppins"/>
              </a:rPr>
              <a:t>Step 3: It will start scanning it automatically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5E286-6DCC-40A5-A36A-365C361D083B}"/>
              </a:ext>
            </a:extLst>
          </p:cNvPr>
          <p:cNvSpPr txBox="1"/>
          <p:nvPr/>
        </p:nvSpPr>
        <p:spPr>
          <a:xfrm>
            <a:off x="167951" y="320104"/>
            <a:ext cx="113646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effectLst/>
              <a:latin typeface="Poppins"/>
            </a:endParaRPr>
          </a:p>
          <a:p>
            <a:pPr algn="l"/>
            <a:r>
              <a:rPr lang="en-US" b="0" i="0" dirty="0">
                <a:effectLst/>
                <a:latin typeface="Poppins"/>
              </a:rPr>
              <a:t>Step 4: I have found 3  Critical Vulnerabilities. </a:t>
            </a:r>
          </a:p>
          <a:p>
            <a:pPr algn="l"/>
            <a:endParaRPr lang="en-US" b="0" i="0" dirty="0">
              <a:effectLst/>
              <a:latin typeface="Poppins"/>
            </a:endParaRPr>
          </a:p>
          <a:p>
            <a:pPr algn="l"/>
            <a:r>
              <a:rPr lang="en-US" b="0" i="0" dirty="0">
                <a:effectLst/>
                <a:latin typeface="Poppins"/>
              </a:rPr>
              <a:t>Step 5: In which I have </a:t>
            </a:r>
            <a:r>
              <a:rPr lang="en-US" b="0" i="0" dirty="0" err="1">
                <a:effectLst/>
                <a:latin typeface="Poppins"/>
              </a:rPr>
              <a:t>choosen</a:t>
            </a:r>
            <a:r>
              <a:rPr lang="en-US" b="0" i="0" dirty="0">
                <a:effectLst/>
                <a:latin typeface="Poppins"/>
              </a:rPr>
              <a:t> only one. Which is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Out-Of-Date Version (Tomcat) .A java query Bug.</a:t>
            </a:r>
            <a:endParaRPr lang="en-US" b="0" i="0" dirty="0">
              <a:effectLst/>
              <a:latin typeface="Poppins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Impact </a:t>
            </a:r>
            <a:r>
              <a:rPr lang="en-IN" dirty="0"/>
              <a:t>: </a:t>
            </a:r>
            <a:r>
              <a:rPr lang="en-US" b="0" i="0" dirty="0">
                <a:effectLst/>
                <a:latin typeface="Open Sans" panose="020B0604020202020204" pitchFamily="34" charset="0"/>
              </a:rPr>
              <a:t>Since this is an old version of the software, it may be vulnerable to attacks.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Mitigation </a:t>
            </a:r>
            <a:r>
              <a:rPr lang="en-IN" dirty="0"/>
              <a:t>: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Please upgrade your installation of jQuery to the latest stable version.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POC</a:t>
            </a:r>
            <a:r>
              <a:rPr lang="en-IN" dirty="0"/>
              <a:t> including screenshot/</a:t>
            </a:r>
            <a:r>
              <a:rPr lang="en-IN" dirty="0" err="1"/>
              <a:t>sreen</a:t>
            </a:r>
            <a:r>
              <a:rPr lang="en-IN" dirty="0"/>
              <a:t> recoding is attached .</a:t>
            </a:r>
          </a:p>
        </p:txBody>
      </p:sp>
    </p:spTree>
    <p:extLst>
      <p:ext uri="{BB962C8B-B14F-4D97-AF65-F5344CB8AC3E}">
        <p14:creationId xmlns:p14="http://schemas.microsoft.com/office/powerpoint/2010/main" val="25047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6AF-5825-43AF-A6B7-7AF40FE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7" y="285544"/>
            <a:ext cx="1253710" cy="648113"/>
          </a:xfrm>
        </p:spPr>
        <p:txBody>
          <a:bodyPr/>
          <a:lstStyle/>
          <a:p>
            <a:r>
              <a:rPr lang="en-IN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POC:-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87051A-EF39-4080-8D26-CA9E992B6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71" y="933657"/>
            <a:ext cx="7403975" cy="5554413"/>
          </a:xfrm>
        </p:spPr>
      </p:pic>
    </p:spTree>
    <p:extLst>
      <p:ext uri="{BB962C8B-B14F-4D97-AF65-F5344CB8AC3E}">
        <p14:creationId xmlns:p14="http://schemas.microsoft.com/office/powerpoint/2010/main" val="2906903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192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Open Sans</vt:lpstr>
      <vt:lpstr>Poppins</vt:lpstr>
      <vt:lpstr>Wingdings 3</vt:lpstr>
      <vt:lpstr>Ion</vt:lpstr>
      <vt:lpstr>PowerPoint Presentation</vt:lpstr>
      <vt:lpstr>PowerPoint Presentation</vt:lpstr>
      <vt:lpstr>POC:-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Bannela Rohith</dc:creator>
  <cp:lastModifiedBy>Bannela Rohith</cp:lastModifiedBy>
  <cp:revision>5</cp:revision>
  <dcterms:created xsi:type="dcterms:W3CDTF">2021-07-09T17:57:57Z</dcterms:created>
  <dcterms:modified xsi:type="dcterms:W3CDTF">2021-07-09T19:40:06Z</dcterms:modified>
</cp:coreProperties>
</file>