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nela Rohith" userId="7989b8d97673c819" providerId="LiveId" clId="{A6C8D88A-C9D7-4553-9AD3-CA689DF0EFCB}"/>
    <pc:docChg chg="custSel addSld modSld">
      <pc:chgData name="Bannela Rohith" userId="7989b8d97673c819" providerId="LiveId" clId="{A6C8D88A-C9D7-4553-9AD3-CA689DF0EFCB}" dt="2021-07-09T18:21:26.728" v="19" actId="1076"/>
      <pc:docMkLst>
        <pc:docMk/>
      </pc:docMkLst>
      <pc:sldChg chg="addSp delSp modSp new mod">
        <pc:chgData name="Bannela Rohith" userId="7989b8d97673c819" providerId="LiveId" clId="{A6C8D88A-C9D7-4553-9AD3-CA689DF0EFCB}" dt="2021-07-09T18:21:00.517" v="13" actId="14100"/>
        <pc:sldMkLst>
          <pc:docMk/>
          <pc:sldMk cId="2906903997" sldId="258"/>
        </pc:sldMkLst>
        <pc:spChg chg="mod">
          <ac:chgData name="Bannela Rohith" userId="7989b8d97673c819" providerId="LiveId" clId="{A6C8D88A-C9D7-4553-9AD3-CA689DF0EFCB}" dt="2021-07-09T18:20:42.516" v="10" actId="1076"/>
          <ac:spMkLst>
            <pc:docMk/>
            <pc:sldMk cId="2906903997" sldId="258"/>
            <ac:spMk id="2" creationId="{4AF396AF-5825-43AF-A6B7-7AF40FED2636}"/>
          </ac:spMkLst>
        </pc:spChg>
        <pc:spChg chg="del">
          <ac:chgData name="Bannela Rohith" userId="7989b8d97673c819" providerId="LiveId" clId="{A6C8D88A-C9D7-4553-9AD3-CA689DF0EFCB}" dt="2021-07-09T18:20:52.629" v="11" actId="931"/>
          <ac:spMkLst>
            <pc:docMk/>
            <pc:sldMk cId="2906903997" sldId="258"/>
            <ac:spMk id="3" creationId="{3F0336CD-3B3D-40AF-9169-B7A42B3F9D1E}"/>
          </ac:spMkLst>
        </pc:spChg>
        <pc:picChg chg="add mod">
          <ac:chgData name="Bannela Rohith" userId="7989b8d97673c819" providerId="LiveId" clId="{A6C8D88A-C9D7-4553-9AD3-CA689DF0EFCB}" dt="2021-07-09T18:21:00.517" v="13" actId="14100"/>
          <ac:picMkLst>
            <pc:docMk/>
            <pc:sldMk cId="2906903997" sldId="258"/>
            <ac:picMk id="5" creationId="{7F5F40E2-79D4-41D4-A4B2-3FE2C45BBA60}"/>
          </ac:picMkLst>
        </pc:picChg>
      </pc:sldChg>
      <pc:sldChg chg="addSp delSp modSp new mod">
        <pc:chgData name="Bannela Rohith" userId="7989b8d97673c819" providerId="LiveId" clId="{A6C8D88A-C9D7-4553-9AD3-CA689DF0EFCB}" dt="2021-07-09T18:21:26.728" v="19" actId="1076"/>
        <pc:sldMkLst>
          <pc:docMk/>
          <pc:sldMk cId="48297663" sldId="259"/>
        </pc:sldMkLst>
        <pc:spChg chg="del">
          <ac:chgData name="Bannela Rohith" userId="7989b8d97673c819" providerId="LiveId" clId="{A6C8D88A-C9D7-4553-9AD3-CA689DF0EFCB}" dt="2021-07-09T18:21:15.711" v="16" actId="478"/>
          <ac:spMkLst>
            <pc:docMk/>
            <pc:sldMk cId="48297663" sldId="259"/>
            <ac:spMk id="2" creationId="{9D559009-6B03-4579-8227-6AF6047EB25D}"/>
          </ac:spMkLst>
        </pc:spChg>
        <pc:spChg chg="del">
          <ac:chgData name="Bannela Rohith" userId="7989b8d97673c819" providerId="LiveId" clId="{A6C8D88A-C9D7-4553-9AD3-CA689DF0EFCB}" dt="2021-07-09T18:21:09.335" v="14" actId="931"/>
          <ac:spMkLst>
            <pc:docMk/>
            <pc:sldMk cId="48297663" sldId="259"/>
            <ac:spMk id="3" creationId="{B7C7358B-81FA-4B43-85E5-7590D457A8D3}"/>
          </ac:spMkLst>
        </pc:spChg>
        <pc:picChg chg="add mod">
          <ac:chgData name="Bannela Rohith" userId="7989b8d97673c819" providerId="LiveId" clId="{A6C8D88A-C9D7-4553-9AD3-CA689DF0EFCB}" dt="2021-07-09T18:21:26.728" v="19" actId="1076"/>
          <ac:picMkLst>
            <pc:docMk/>
            <pc:sldMk cId="48297663" sldId="259"/>
            <ac:picMk id="5" creationId="{99650FF5-AA3E-4DAD-9262-95FFC32544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6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046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9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6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5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7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6A7C7F-4AE7-4182-9F26-95BC163D4F86}"/>
              </a:ext>
            </a:extLst>
          </p:cNvPr>
          <p:cNvSpPr txBox="1"/>
          <p:nvPr/>
        </p:nvSpPr>
        <p:spPr>
          <a:xfrm>
            <a:off x="124408" y="98260"/>
            <a:ext cx="1194318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1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TASK3 </a:t>
            </a:r>
            <a:r>
              <a:rPr lang="en-IN" b="1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 REPORT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 Name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Cross Site Scripting Vulnerability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Vulnweb.com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 Domain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testasp.vulnweb.com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 Path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Search &gt; Search box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Severity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HIGH 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By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Bannela Rohith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Reported 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09/07/2021</a:t>
            </a: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 Linux Debian 64-bit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Cross-Site Scripting (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XSS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attacks occur when: Data enters a Web application through an untrusted source, most frequently a web request. The data is included in dynamic content that is sent to a web user without being validated for malicious content.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To Reproduce: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1: Visit http://testasp.vulnweb.com/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2: On the top you can find different options there you can find search option.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Step 3: Click on that search option and you will be prompted with the Search box.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5E286-6DCC-40A5-A36A-365C361D083B}"/>
              </a:ext>
            </a:extLst>
          </p:cNvPr>
          <p:cNvSpPr txBox="1"/>
          <p:nvPr/>
        </p:nvSpPr>
        <p:spPr>
          <a:xfrm>
            <a:off x="167951" y="320104"/>
            <a:ext cx="113646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4: I have intercepted the request in Burp Suite.</a:t>
            </a:r>
          </a:p>
          <a:p>
            <a:endParaRPr lang="en-IN" dirty="0"/>
          </a:p>
          <a:p>
            <a:r>
              <a:rPr lang="en-IN" dirty="0"/>
              <a:t>Step 5: I have found different payloads for XSS. </a:t>
            </a:r>
          </a:p>
          <a:p>
            <a:endParaRPr lang="en-IN" dirty="0"/>
          </a:p>
          <a:p>
            <a:r>
              <a:rPr lang="en-IN" dirty="0"/>
              <a:t>Step 6: I have sent the request to the intruder and pasted all the payloads and performed a </a:t>
            </a:r>
            <a:r>
              <a:rPr lang="en-IN" dirty="0" err="1"/>
              <a:t>bruite</a:t>
            </a:r>
            <a:r>
              <a:rPr lang="en-IN" dirty="0"/>
              <a:t> force attack.</a:t>
            </a:r>
          </a:p>
          <a:p>
            <a:endParaRPr lang="en-IN" dirty="0"/>
          </a:p>
          <a:p>
            <a:r>
              <a:rPr lang="en-IN" dirty="0"/>
              <a:t>Step 7: The payload &lt;script&gt;alert("</a:t>
            </a:r>
            <a:r>
              <a:rPr lang="en-IN" dirty="0" err="1"/>
              <a:t>PayLoad</a:t>
            </a:r>
            <a:r>
              <a:rPr lang="en-IN" dirty="0"/>
              <a:t>")&lt;/script&gt; seems to be the successful payload for XXS.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Impact </a:t>
            </a:r>
            <a:r>
              <a:rPr lang="en-IN" dirty="0"/>
              <a:t>: XSS can have huge implications for a web application and its users. User accounts can be hijacked, credentials could be stolen, sensitive data could be exfiltrated, and lastly, access to your client computers can be obtained.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Mitigation </a:t>
            </a:r>
            <a:r>
              <a:rPr lang="en-IN" dirty="0"/>
              <a:t>: Content security policy (CSP) is a browser mechanism that aims to mitigate the impact of cross-site scripting and some other vulnerabilities. If an application that employs CSP contains XSS-like </a:t>
            </a:r>
            <a:r>
              <a:rPr lang="en-IN" dirty="0" err="1"/>
              <a:t>behavior</a:t>
            </a:r>
            <a:r>
              <a:rPr lang="en-IN" dirty="0"/>
              <a:t>, then the CSP might hinder or prevent exploitation of the vulnerability.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POC</a:t>
            </a:r>
            <a:r>
              <a:rPr lang="en-IN" dirty="0"/>
              <a:t> including screenshot/</a:t>
            </a:r>
            <a:r>
              <a:rPr lang="en-IN" dirty="0" err="1"/>
              <a:t>sreen</a:t>
            </a:r>
            <a:r>
              <a:rPr lang="en-IN" dirty="0"/>
              <a:t> recoding is attached .</a:t>
            </a:r>
          </a:p>
        </p:txBody>
      </p:sp>
    </p:spTree>
    <p:extLst>
      <p:ext uri="{BB962C8B-B14F-4D97-AF65-F5344CB8AC3E}">
        <p14:creationId xmlns:p14="http://schemas.microsoft.com/office/powerpoint/2010/main" val="25047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6AF-5825-43AF-A6B7-7AF40FE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7" y="285544"/>
            <a:ext cx="1253710" cy="648113"/>
          </a:xfrm>
        </p:spPr>
        <p:txBody>
          <a:bodyPr/>
          <a:lstStyle/>
          <a:p>
            <a:r>
              <a:rPr lang="en-IN" sz="3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POC:-</a:t>
            </a:r>
            <a:endParaRPr lang="en-IN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F40E2-79D4-41D4-A4B2-3FE2C45B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" y="1155993"/>
            <a:ext cx="11331475" cy="5606720"/>
          </a:xfrm>
        </p:spPr>
      </p:pic>
    </p:spTree>
    <p:extLst>
      <p:ext uri="{BB962C8B-B14F-4D97-AF65-F5344CB8AC3E}">
        <p14:creationId xmlns:p14="http://schemas.microsoft.com/office/powerpoint/2010/main" val="290690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50FF5-AA3E-4DAD-9262-95FFC3254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9" y="712110"/>
            <a:ext cx="11497141" cy="5688690"/>
          </a:xfrm>
        </p:spPr>
      </p:pic>
    </p:spTree>
    <p:extLst>
      <p:ext uri="{BB962C8B-B14F-4D97-AF65-F5344CB8AC3E}">
        <p14:creationId xmlns:p14="http://schemas.microsoft.com/office/powerpoint/2010/main" val="48297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319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POC:-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Bannela Rohith</dc:creator>
  <cp:lastModifiedBy>Bannela Rohith</cp:lastModifiedBy>
  <cp:revision>3</cp:revision>
  <dcterms:created xsi:type="dcterms:W3CDTF">2021-07-09T17:57:57Z</dcterms:created>
  <dcterms:modified xsi:type="dcterms:W3CDTF">2021-07-09T19:40:18Z</dcterms:modified>
</cp:coreProperties>
</file>