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0CA9C-8FF2-4214-8640-63D9E65D1802}" v="4" dt="2025-02-23T18:39:10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nny P" userId="d7b512fefc232ebb" providerId="LiveId" clId="{D2F0CA9C-8FF2-4214-8640-63D9E65D1802}"/>
    <pc:docChg chg="custSel addSld modSld">
      <pc:chgData name="Bunny P" userId="d7b512fefc232ebb" providerId="LiveId" clId="{D2F0CA9C-8FF2-4214-8640-63D9E65D1802}" dt="2025-02-24T16:26:17.669" v="492" actId="6549"/>
      <pc:docMkLst>
        <pc:docMk/>
      </pc:docMkLst>
      <pc:sldChg chg="modSp mod">
        <pc:chgData name="Bunny P" userId="d7b512fefc232ebb" providerId="LiveId" clId="{D2F0CA9C-8FF2-4214-8640-63D9E65D1802}" dt="2025-02-23T17:20:55.200" v="390" actId="207"/>
        <pc:sldMkLst>
          <pc:docMk/>
          <pc:sldMk cId="953325580" sldId="256"/>
        </pc:sldMkLst>
        <pc:spChg chg="mod">
          <ac:chgData name="Bunny P" userId="d7b512fefc232ebb" providerId="LiveId" clId="{D2F0CA9C-8FF2-4214-8640-63D9E65D1802}" dt="2025-02-23T17:20:55.200" v="390" actId="20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Bunny P" userId="d7b512fefc232ebb" providerId="LiveId" clId="{D2F0CA9C-8FF2-4214-8640-63D9E65D1802}" dt="2025-02-23T17:12:14.797" v="284" actId="20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Bunny P" userId="d7b512fefc232ebb" providerId="LiveId" clId="{D2F0CA9C-8FF2-4214-8640-63D9E65D1802}" dt="2025-02-23T18:45:22.531" v="479" actId="207"/>
        <pc:sldMkLst>
          <pc:docMk/>
          <pc:sldMk cId="4066255318" sldId="259"/>
        </pc:sldMkLst>
        <pc:spChg chg="mod">
          <ac:chgData name="Bunny P" userId="d7b512fefc232ebb" providerId="LiveId" clId="{D2F0CA9C-8FF2-4214-8640-63D9E65D1802}" dt="2025-02-23T18:45:22.531" v="479" actId="207"/>
          <ac:spMkLst>
            <pc:docMk/>
            <pc:sldMk cId="4066255318" sldId="259"/>
            <ac:spMk id="5" creationId="{8BE4CA82-64EC-4D4E-A5E5-3EBB66E7B24C}"/>
          </ac:spMkLst>
        </pc:spChg>
      </pc:sldChg>
      <pc:sldChg chg="modSp mod">
        <pc:chgData name="Bunny P" userId="d7b512fefc232ebb" providerId="LiveId" clId="{D2F0CA9C-8FF2-4214-8640-63D9E65D1802}" dt="2025-02-23T17:14:00.329" v="293" actId="207"/>
        <pc:sldMkLst>
          <pc:docMk/>
          <pc:sldMk cId="1186421160" sldId="262"/>
        </pc:sldMkLst>
        <pc:spChg chg="mod">
          <ac:chgData name="Bunny P" userId="d7b512fefc232ebb" providerId="LiveId" clId="{D2F0CA9C-8FF2-4214-8640-63D9E65D1802}" dt="2025-02-23T17:14:00.329" v="293" actId="207"/>
          <ac:spMkLst>
            <pc:docMk/>
            <pc:sldMk cId="1186421160" sldId="262"/>
            <ac:spMk id="5" creationId="{8FBA75B4-2DD5-42EB-9397-F36BFB8BA723}"/>
          </ac:spMkLst>
        </pc:spChg>
      </pc:sldChg>
      <pc:sldChg chg="modSp mod">
        <pc:chgData name="Bunny P" userId="d7b512fefc232ebb" providerId="LiveId" clId="{D2F0CA9C-8FF2-4214-8640-63D9E65D1802}" dt="2025-02-24T16:26:17.669" v="492" actId="6549"/>
        <pc:sldMkLst>
          <pc:docMk/>
          <pc:sldMk cId="3210358481" sldId="263"/>
        </pc:sldMkLst>
        <pc:spChg chg="mod">
          <ac:chgData name="Bunny P" userId="d7b512fefc232ebb" providerId="LiveId" clId="{D2F0CA9C-8FF2-4214-8640-63D9E65D1802}" dt="2025-02-24T16:26:17.669" v="492" actId="6549"/>
          <ac:spMkLst>
            <pc:docMk/>
            <pc:sldMk cId="3210358481" sldId="263"/>
            <ac:spMk id="2" creationId="{E041FD9D-DF07-9C37-1E61-1D920E0EF1D4}"/>
          </ac:spMkLst>
        </pc:spChg>
        <pc:spChg chg="mod">
          <ac:chgData name="Bunny P" userId="d7b512fefc232ebb" providerId="LiveId" clId="{D2F0CA9C-8FF2-4214-8640-63D9E65D1802}" dt="2025-02-23T17:14:20.241" v="297" actId="207"/>
          <ac:spMkLst>
            <pc:docMk/>
            <pc:sldMk cId="3210358481" sldId="263"/>
            <ac:spMk id="5" creationId="{8FBA75B4-2DD5-42EB-9397-F36BFB8BA723}"/>
          </ac:spMkLst>
        </pc:spChg>
      </pc:sldChg>
      <pc:sldChg chg="modSp mod">
        <pc:chgData name="Bunny P" userId="d7b512fefc232ebb" providerId="LiveId" clId="{D2F0CA9C-8FF2-4214-8640-63D9E65D1802}" dt="2025-02-23T17:15:19.415" v="312" actId="207"/>
        <pc:sldMkLst>
          <pc:docMk/>
          <pc:sldMk cId="3202024527" sldId="265"/>
        </pc:sldMkLst>
        <pc:spChg chg="mod">
          <ac:chgData name="Bunny P" userId="d7b512fefc232ebb" providerId="LiveId" clId="{D2F0CA9C-8FF2-4214-8640-63D9E65D1802}" dt="2025-02-23T17:15:19.415" v="312" actId="207"/>
          <ac:spMkLst>
            <pc:docMk/>
            <pc:sldMk cId="3202024527" sldId="265"/>
            <ac:spMk id="5" creationId="{8FBA75B4-2DD5-42EB-9397-F36BFB8BA723}"/>
          </ac:spMkLst>
        </pc:spChg>
      </pc:sldChg>
      <pc:sldChg chg="modSp mod">
        <pc:chgData name="Bunny P" userId="d7b512fefc232ebb" providerId="LiveId" clId="{D2F0CA9C-8FF2-4214-8640-63D9E65D1802}" dt="2025-02-23T17:13:33.284" v="289" actId="207"/>
        <pc:sldMkLst>
          <pc:docMk/>
          <pc:sldMk cId="2900153716" sldId="2146847054"/>
        </pc:sldMkLst>
        <pc:spChg chg="mod">
          <ac:chgData name="Bunny P" userId="d7b512fefc232ebb" providerId="LiveId" clId="{D2F0CA9C-8FF2-4214-8640-63D9E65D1802}" dt="2025-02-23T17:13:33.284" v="289" actId="207"/>
          <ac:spMkLst>
            <pc:docMk/>
            <pc:sldMk cId="2900153716" sldId="2146847054"/>
            <ac:spMk id="2" creationId="{49FFEB4C-F209-4AE7-AA2B-B3C26CE2C51D}"/>
          </ac:spMkLst>
        </pc:spChg>
        <pc:spChg chg="mod">
          <ac:chgData name="Bunny P" userId="d7b512fefc232ebb" providerId="LiveId" clId="{D2F0CA9C-8FF2-4214-8640-63D9E65D1802}" dt="2025-02-23T17:12:41.593" v="287" actId="113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Bunny P" userId="d7b512fefc232ebb" providerId="LiveId" clId="{D2F0CA9C-8FF2-4214-8640-63D9E65D1802}" dt="2025-02-23T17:17:17.441" v="339" actId="207"/>
        <pc:sldMkLst>
          <pc:docMk/>
          <pc:sldMk cId="614882681" sldId="2146847055"/>
        </pc:sldMkLst>
        <pc:spChg chg="mod">
          <ac:chgData name="Bunny P" userId="d7b512fefc232ebb" providerId="LiveId" clId="{D2F0CA9C-8FF2-4214-8640-63D9E65D1802}" dt="2025-02-23T17:09:24.902" v="141" actId="14100"/>
          <ac:spMkLst>
            <pc:docMk/>
            <pc:sldMk cId="614882681" sldId="2146847055"/>
            <ac:spMk id="3" creationId="{A6638FD1-D00E-E75B-705C-564F06D93D7B}"/>
          </ac:spMkLst>
        </pc:spChg>
        <pc:spChg chg="mod">
          <ac:chgData name="Bunny P" userId="d7b512fefc232ebb" providerId="LiveId" clId="{D2F0CA9C-8FF2-4214-8640-63D9E65D1802}" dt="2025-02-23T17:17:17.441" v="339" actId="207"/>
          <ac:spMkLst>
            <pc:docMk/>
            <pc:sldMk cId="614882681" sldId="2146847055"/>
            <ac:spMk id="5" creationId="{3F968F13-9AC4-7120-7ACD-9F752C767D5D}"/>
          </ac:spMkLst>
        </pc:spChg>
      </pc:sldChg>
      <pc:sldChg chg="modSp mod">
        <pc:chgData name="Bunny P" userId="d7b512fefc232ebb" providerId="LiveId" clId="{D2F0CA9C-8FF2-4214-8640-63D9E65D1802}" dt="2025-02-23T17:15:45.889" v="316" actId="14100"/>
        <pc:sldMkLst>
          <pc:docMk/>
          <pc:sldMk cId="3819043843" sldId="2146847057"/>
        </pc:sldMkLst>
        <pc:spChg chg="mod">
          <ac:chgData name="Bunny P" userId="d7b512fefc232ebb" providerId="LiveId" clId="{D2F0CA9C-8FF2-4214-8640-63D9E65D1802}" dt="2025-02-23T17:15:40.313" v="315" actId="113"/>
          <ac:spMkLst>
            <pc:docMk/>
            <pc:sldMk cId="3819043843" sldId="2146847057"/>
            <ac:spMk id="2" creationId="{5F45986D-DBC5-8220-FE6F-7F2ABC7C4CEE}"/>
          </ac:spMkLst>
        </pc:spChg>
        <pc:spChg chg="mod">
          <ac:chgData name="Bunny P" userId="d7b512fefc232ebb" providerId="LiveId" clId="{D2F0CA9C-8FF2-4214-8640-63D9E65D1802}" dt="2025-02-23T17:15:45.889" v="316" actId="14100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Bunny P" userId="d7b512fefc232ebb" providerId="LiveId" clId="{D2F0CA9C-8FF2-4214-8640-63D9E65D1802}" dt="2025-02-23T18:38:59.446" v="469" actId="14100"/>
        <pc:sldMkLst>
          <pc:docMk/>
          <pc:sldMk cId="2083715239" sldId="2146847060"/>
        </pc:sldMkLst>
        <pc:spChg chg="mod">
          <ac:chgData name="Bunny P" userId="d7b512fefc232ebb" providerId="LiveId" clId="{D2F0CA9C-8FF2-4214-8640-63D9E65D1802}" dt="2025-02-23T17:16:06.836" v="319" actId="113"/>
          <ac:spMkLst>
            <pc:docMk/>
            <pc:sldMk cId="2083715239" sldId="2146847060"/>
            <ac:spMk id="2" creationId="{A4F8070C-FF0D-BBE3-3D8A-C3794CCCE8A2}"/>
          </ac:spMkLst>
        </pc:spChg>
        <pc:spChg chg="del mod">
          <ac:chgData name="Bunny P" userId="d7b512fefc232ebb" providerId="LiveId" clId="{D2F0CA9C-8FF2-4214-8640-63D9E65D1802}" dt="2025-02-23T18:33:47.585" v="428" actId="22"/>
          <ac:spMkLst>
            <pc:docMk/>
            <pc:sldMk cId="2083715239" sldId="2146847060"/>
            <ac:spMk id="3" creationId="{805D7125-AC62-752D-6E68-9EB88BCC631C}"/>
          </ac:spMkLst>
        </pc:spChg>
        <pc:picChg chg="add mod ord">
          <ac:chgData name="Bunny P" userId="d7b512fefc232ebb" providerId="LiveId" clId="{D2F0CA9C-8FF2-4214-8640-63D9E65D1802}" dt="2025-02-23T18:38:59.446" v="469" actId="14100"/>
          <ac:picMkLst>
            <pc:docMk/>
            <pc:sldMk cId="2083715239" sldId="2146847060"/>
            <ac:picMk id="5" creationId="{D901BC3A-BE91-15FB-83A1-A85B625F0DFC}"/>
          </ac:picMkLst>
        </pc:picChg>
        <pc:picChg chg="add del mod">
          <ac:chgData name="Bunny P" userId="d7b512fefc232ebb" providerId="LiveId" clId="{D2F0CA9C-8FF2-4214-8640-63D9E65D1802}" dt="2025-02-23T18:38:54.416" v="468" actId="21"/>
          <ac:picMkLst>
            <pc:docMk/>
            <pc:sldMk cId="2083715239" sldId="2146847060"/>
            <ac:picMk id="7" creationId="{9DFBDDB5-3F86-0400-8687-F6878DBB8C9A}"/>
          </ac:picMkLst>
        </pc:picChg>
      </pc:sldChg>
      <pc:sldChg chg="modSp mod">
        <pc:chgData name="Bunny P" userId="d7b512fefc232ebb" providerId="LiveId" clId="{D2F0CA9C-8FF2-4214-8640-63D9E65D1802}" dt="2025-02-23T18:37:36.625" v="456" actId="20577"/>
        <pc:sldMkLst>
          <pc:docMk/>
          <pc:sldMk cId="2230664768" sldId="2146847061"/>
        </pc:sldMkLst>
        <pc:spChg chg="mod">
          <ac:chgData name="Bunny P" userId="d7b512fefc232ebb" providerId="LiveId" clId="{D2F0CA9C-8FF2-4214-8640-63D9E65D1802}" dt="2025-02-23T17:16:51.294" v="325" actId="113"/>
          <ac:spMkLst>
            <pc:docMk/>
            <pc:sldMk cId="2230664768" sldId="2146847061"/>
            <ac:spMk id="2" creationId="{48E9F08C-D61F-627D-C4E5-397E3E84FC45}"/>
          </ac:spMkLst>
        </pc:spChg>
        <pc:spChg chg="mod">
          <ac:chgData name="Bunny P" userId="d7b512fefc232ebb" providerId="LiveId" clId="{D2F0CA9C-8FF2-4214-8640-63D9E65D1802}" dt="2025-02-23T18:37:36.625" v="456" actId="20577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Bunny P" userId="d7b512fefc232ebb" providerId="LiveId" clId="{D2F0CA9C-8FF2-4214-8640-63D9E65D1802}" dt="2025-02-23T17:16:37.643" v="322" actId="113"/>
        <pc:sldMkLst>
          <pc:docMk/>
          <pc:sldMk cId="4233882376" sldId="2146847062"/>
        </pc:sldMkLst>
        <pc:spChg chg="mod">
          <ac:chgData name="Bunny P" userId="d7b512fefc232ebb" providerId="LiveId" clId="{D2F0CA9C-8FF2-4214-8640-63D9E65D1802}" dt="2025-02-23T17:16:37.643" v="322" actId="113"/>
          <ac:spMkLst>
            <pc:docMk/>
            <pc:sldMk cId="4233882376" sldId="2146847062"/>
            <ac:spMk id="2" creationId="{FA4C6B3D-1072-C2D2-EBFE-E33CABE394D1}"/>
          </ac:spMkLst>
        </pc:spChg>
        <pc:spChg chg="mod">
          <ac:chgData name="Bunny P" userId="d7b512fefc232ebb" providerId="LiveId" clId="{D2F0CA9C-8FF2-4214-8640-63D9E65D1802}" dt="2025-02-23T17:07:51.803" v="109" actId="20577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new mod">
        <pc:chgData name="Bunny P" userId="d7b512fefc232ebb" providerId="LiveId" clId="{D2F0CA9C-8FF2-4214-8640-63D9E65D1802}" dt="2025-02-23T18:39:30.334" v="473" actId="14100"/>
        <pc:sldMkLst>
          <pc:docMk/>
          <pc:sldMk cId="1765107794" sldId="2146847063"/>
        </pc:sldMkLst>
        <pc:spChg chg="mod">
          <ac:chgData name="Bunny P" userId="d7b512fefc232ebb" providerId="LiveId" clId="{D2F0CA9C-8FF2-4214-8640-63D9E65D1802}" dt="2025-02-23T18:38:20.482" v="462"/>
          <ac:spMkLst>
            <pc:docMk/>
            <pc:sldMk cId="1765107794" sldId="2146847063"/>
            <ac:spMk id="2" creationId="{5ED604EC-0B2A-D598-D45C-4DFC934DAB82}"/>
          </ac:spMkLst>
        </pc:spChg>
        <pc:spChg chg="del">
          <ac:chgData name="Bunny P" userId="d7b512fefc232ebb" providerId="LiveId" clId="{D2F0CA9C-8FF2-4214-8640-63D9E65D1802}" dt="2025-02-23T18:39:10.300" v="470"/>
          <ac:spMkLst>
            <pc:docMk/>
            <pc:sldMk cId="1765107794" sldId="2146847063"/>
            <ac:spMk id="3" creationId="{D787B1EB-4DED-764B-ED31-9629BE72C1B0}"/>
          </ac:spMkLst>
        </pc:spChg>
        <pc:picChg chg="add mod">
          <ac:chgData name="Bunny P" userId="d7b512fefc232ebb" providerId="LiveId" clId="{D2F0CA9C-8FF2-4214-8640-63D9E65D1802}" dt="2025-02-23T18:39:30.334" v="473" actId="14100"/>
          <ac:picMkLst>
            <pc:docMk/>
            <pc:sldMk cId="1765107794" sldId="2146847063"/>
            <ac:picMk id="7" creationId="{9DFBDDB5-3F86-0400-8687-F6878DBB8C9A}"/>
          </ac:picMkLst>
        </pc:picChg>
      </pc:sldChg>
      <pc:sldChg chg="addSp delSp modSp new mod">
        <pc:chgData name="Bunny P" userId="d7b512fefc232ebb" providerId="LiveId" clId="{D2F0CA9C-8FF2-4214-8640-63D9E65D1802}" dt="2025-02-23T18:44:32.909" v="476" actId="22"/>
        <pc:sldMkLst>
          <pc:docMk/>
          <pc:sldMk cId="1229579145" sldId="2146847064"/>
        </pc:sldMkLst>
        <pc:spChg chg="mod">
          <ac:chgData name="Bunny P" userId="d7b512fefc232ebb" providerId="LiveId" clId="{D2F0CA9C-8FF2-4214-8640-63D9E65D1802}" dt="2025-02-23T18:39:54.563" v="475"/>
          <ac:spMkLst>
            <pc:docMk/>
            <pc:sldMk cId="1229579145" sldId="2146847064"/>
            <ac:spMk id="2" creationId="{3DF8BADB-C6E7-D45B-8A8C-4319F2F74BD4}"/>
          </ac:spMkLst>
        </pc:spChg>
        <pc:spChg chg="del">
          <ac:chgData name="Bunny P" userId="d7b512fefc232ebb" providerId="LiveId" clId="{D2F0CA9C-8FF2-4214-8640-63D9E65D1802}" dt="2025-02-23T18:44:32.909" v="476" actId="22"/>
          <ac:spMkLst>
            <pc:docMk/>
            <pc:sldMk cId="1229579145" sldId="2146847064"/>
            <ac:spMk id="3" creationId="{8AA8BD64-DAD1-7B9D-B1D7-6CF35561EC58}"/>
          </ac:spMkLst>
        </pc:spChg>
        <pc:picChg chg="add mod ord">
          <ac:chgData name="Bunny P" userId="d7b512fefc232ebb" providerId="LiveId" clId="{D2F0CA9C-8FF2-4214-8640-63D9E65D1802}" dt="2025-02-23T18:44:32.909" v="476" actId="22"/>
          <ac:picMkLst>
            <pc:docMk/>
            <pc:sldMk cId="1229579145" sldId="2146847064"/>
            <ac:picMk id="5" creationId="{0DD0DD79-60AC-025B-3C38-FBCD2A2886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ni7/steganography_website.git" TargetMode="External"/><Relationship Id="rId2" Type="http://schemas.openxmlformats.org/officeDocument/2006/relationships/hyperlink" Target="https://github.com/Banni7/Stego_projec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eganography-website-1.onrender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6413" y="4586365"/>
            <a:ext cx="1112028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Patnam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Banni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 Institute of Information Technology Tiruchirappalli &amp;                                                           .                                                   Electronics and Communication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Lucida Sans" panose="020B0602030504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706645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Open Sans" panose="020B0606030504020204" pitchFamily="34" charset="0"/>
              </a:rPr>
              <a:t>This project effectively applies image steganography in web-based format, so anyone can easily use it.</a:t>
            </a:r>
          </a:p>
          <a:p>
            <a:r>
              <a:rPr lang="en-US" sz="2000" b="0" i="0" dirty="0">
                <a:effectLst/>
                <a:latin typeface="Open Sans" panose="020B0606030504020204" pitchFamily="34" charset="0"/>
              </a:rPr>
              <a:t> It maintains privacy of data without making the encrypted message detectable. </a:t>
            </a:r>
          </a:p>
          <a:p>
            <a:r>
              <a:rPr lang="en-US" sz="2000" b="0" i="0" dirty="0">
                <a:effectLst/>
                <a:latin typeface="Open Sans" panose="020B0606030504020204" pitchFamily="34" charset="0"/>
              </a:rPr>
              <a:t>The application of Flask and OpenCV is a light-weight and effective approach.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Lucida Sans" panose="020B0602030504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12249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https://github.com/Banni7/Stego_project.git</a:t>
            </a:r>
            <a:endParaRPr lang="en-IN" sz="2800" dirty="0">
              <a:solidFill>
                <a:schemeClr val="accent3">
                  <a:lumMod val="75000"/>
                </a:schemeClr>
              </a:solidFill>
              <a:latin typeface="Aptos" panose="020B0004020202020204" pitchFamily="34" charset="0"/>
            </a:endParaRPr>
          </a:p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hlinkClick r:id="rId3"/>
              </a:rPr>
              <a:t>https://github.com/Banni7/steganography_website.git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ptos" panose="020B0004020202020204" pitchFamily="34" charset="0"/>
            </a:endParaRPr>
          </a:p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Website-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hlinkClick r:id="rId4"/>
              </a:rPr>
              <a:t>https://steganography-website-1.onrender.com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837355"/>
          </a:xfrm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Multiplying Image Support – </a:t>
            </a:r>
            <a:r>
              <a:rPr lang="en-IN" sz="1800" b="0" i="0" dirty="0">
                <a:effectLst/>
                <a:latin typeface="Open Sans" panose="020B0606030504020204" pitchFamily="34" charset="0"/>
              </a:rPr>
              <a:t>Extend functionality beyond .</a:t>
            </a:r>
            <a:r>
              <a:rPr lang="en-IN" sz="1800" b="0" i="0" dirty="0" err="1">
                <a:effectLst/>
                <a:latin typeface="Open Sans" panose="020B0606030504020204" pitchFamily="34" charset="0"/>
              </a:rPr>
              <a:t>png</a:t>
            </a:r>
            <a:r>
              <a:rPr lang="en-IN" sz="1800" b="0" i="0" dirty="0">
                <a:effectLst/>
                <a:latin typeface="Open Sans" panose="020B0606030504020204" pitchFamily="34" charset="0"/>
              </a:rPr>
              <a:t> and .jpg.</a:t>
            </a:r>
          </a:p>
          <a:p>
            <a:r>
              <a:rPr lang="en-IN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Mobile App Development – </a:t>
            </a:r>
            <a:r>
              <a:rPr lang="en-IN" sz="1800" b="0" i="0" dirty="0">
                <a:effectLst/>
                <a:latin typeface="Open Sans" panose="020B0606030504020204" pitchFamily="34" charset="0"/>
              </a:rPr>
              <a:t>Port the project as an Android/iOS app.</a:t>
            </a:r>
          </a:p>
          <a:p>
            <a:r>
              <a:rPr lang="en-IN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Enhanced Encryption – </a:t>
            </a:r>
            <a:r>
              <a:rPr lang="en-IN" sz="1800" b="0" i="0" dirty="0">
                <a:effectLst/>
                <a:latin typeface="Open Sans" panose="020B0606030504020204" pitchFamily="34" charset="0"/>
              </a:rPr>
              <a:t>Employ high-level cryptographic algorithms for enhanced protection.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Lucida Sans" panose="020B0602030504020204" pitchFamily="34" charset="0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Lucida Sans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Statement </a:t>
            </a:r>
          </a:p>
          <a:p>
            <a:pPr marL="305435" indent="-305435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Technology used</a:t>
            </a:r>
          </a:p>
          <a:p>
            <a:pPr marL="305435" indent="-305435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Wow factor </a:t>
            </a:r>
          </a:p>
          <a:p>
            <a:pPr marL="305435" indent="-305435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 users</a:t>
            </a:r>
          </a:p>
          <a:p>
            <a:pPr marL="305435" indent="-305435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</a:t>
            </a:r>
          </a:p>
          <a:p>
            <a:pPr marL="305435" indent="-305435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  <a:p>
            <a:pPr marL="305435" indent="-305435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Git-hub Link</a:t>
            </a:r>
          </a:p>
          <a:p>
            <a:pPr marL="305435" indent="-305435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Problem Statement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36" y="967303"/>
            <a:ext cx="11029615" cy="30147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br>
              <a:rPr lang="en-US" sz="2000" b="1" i="0" dirty="0">
                <a:effectLst/>
                <a:latin typeface="Aptos Display" panose="020B0004020202020204" pitchFamily="34" charset="0"/>
              </a:rPr>
            </a:br>
            <a:r>
              <a:rPr lang="en-US" sz="21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 the digital age today, the security of private data is paramount. Encryption techniques are effective, but they could generate unwanted attention. Image steganography offers a </a:t>
            </a:r>
          </a:p>
          <a:p>
            <a:pPr marL="0" indent="0">
              <a:buNone/>
            </a:pPr>
            <a:r>
              <a:rPr lang="en-US" sz="21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technique of concealing messages in images such that secret communication is possible without</a:t>
            </a:r>
          </a:p>
          <a:p>
            <a:pPr marL="0" indent="0">
              <a:buNone/>
            </a:pPr>
            <a:r>
              <a:rPr lang="en-US" sz="21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arousing suspicion. The goal of this project is to create an online application </a:t>
            </a:r>
            <a:r>
              <a:rPr lang="en-US" sz="19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 users </a:t>
            </a:r>
          </a:p>
          <a:p>
            <a:pPr marL="0" indent="0">
              <a:buNone/>
            </a:pPr>
            <a:r>
              <a:rPr lang="en-US" sz="19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 encrypt and decrypt confidential messages within images using Python and OpenCV.</a:t>
            </a:r>
            <a:endParaRPr lang="en-IN" sz="1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Technology  used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9"/>
            <a:ext cx="11613485" cy="26488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Frontend: </a:t>
            </a:r>
            <a:r>
              <a:rPr lang="en-IN" sz="18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HTML, CSS, Bootstrap (used for making the UI responsive)</a:t>
            </a:r>
          </a:p>
          <a:p>
            <a:r>
              <a:rPr lang="en-IN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Backend:</a:t>
            </a:r>
            <a:r>
              <a:rPr lang="en-IN" sz="180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8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Flask (Python web framework)</a:t>
            </a:r>
          </a:p>
          <a:p>
            <a:r>
              <a:rPr lang="en-IN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Image Processing: </a:t>
            </a:r>
            <a:r>
              <a:rPr lang="en-IN" sz="18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OpenCV (used for changing pixel values)</a:t>
            </a:r>
          </a:p>
          <a:p>
            <a:r>
              <a:rPr lang="en-IN" sz="1800" b="1" i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Deployment</a:t>
            </a:r>
            <a:r>
              <a:rPr lang="en-IN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lang="en-IN" sz="18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Render (used for hosting the </a:t>
            </a:r>
            <a:r>
              <a:rPr lang="en-IN" sz="1800" i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website)</a:t>
            </a:r>
          </a:p>
          <a:p>
            <a:r>
              <a:rPr lang="en-IN" sz="1800" b="1" i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Version </a:t>
            </a:r>
            <a:r>
              <a:rPr lang="en-IN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Control: </a:t>
            </a:r>
            <a:r>
              <a:rPr lang="en-IN" sz="18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endParaRPr lang="en-IN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Lucida Sans" panose="020B0602030504020204" pitchFamily="34" charset="0"/>
                <a:ea typeface="+mj-lt"/>
                <a:cs typeface="Arial"/>
              </a:rPr>
              <a:t>Wow factor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650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0" i="0" dirty="0">
                <a:effectLst/>
                <a:latin typeface="Open Sans" panose="020B0606030504020204" pitchFamily="34" charset="0"/>
              </a:rPr>
              <a:t>✅ </a:t>
            </a:r>
            <a:r>
              <a:rPr lang="en-IN" sz="18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User-Friendly Interface </a:t>
            </a:r>
            <a:r>
              <a:rPr lang="en-IN" sz="1800" b="0" i="0" dirty="0">
                <a:effectLst/>
                <a:latin typeface="Open Sans" panose="020B0606030504020204" pitchFamily="34" charset="0"/>
              </a:rPr>
              <a:t>– </a:t>
            </a:r>
            <a:r>
              <a:rPr lang="en-IN" sz="18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 and user-friendly web UI for non-technical users</a:t>
            </a:r>
            <a:br>
              <a:rPr lang="en-IN" sz="1800" b="0" i="0" dirty="0">
                <a:effectLst/>
                <a:latin typeface="Open Sans" panose="020B0606030504020204" pitchFamily="34" charset="0"/>
              </a:rPr>
            </a:br>
            <a:r>
              <a:rPr lang="en-IN" sz="1800" b="0" i="0" dirty="0">
                <a:effectLst/>
                <a:latin typeface="Open Sans" panose="020B0606030504020204" pitchFamily="34" charset="0"/>
              </a:rPr>
              <a:t>✅ </a:t>
            </a:r>
            <a:r>
              <a:rPr lang="en-IN" sz="18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Dual Functionality </a:t>
            </a:r>
            <a:r>
              <a:rPr lang="en-IN" sz="1800" b="0" i="0" dirty="0">
                <a:effectLst/>
                <a:latin typeface="Open Sans" panose="020B0606030504020204" pitchFamily="34" charset="0"/>
              </a:rPr>
              <a:t>– Encrypt and decrypt messages both seamlessly</a:t>
            </a:r>
            <a:br>
              <a:rPr lang="en-IN" sz="1800" b="0" i="0" dirty="0">
                <a:effectLst/>
                <a:latin typeface="Open Sans" panose="020B0606030504020204" pitchFamily="34" charset="0"/>
              </a:rPr>
            </a:br>
            <a:r>
              <a:rPr lang="en-IN" sz="1800" b="0" i="0" dirty="0">
                <a:effectLst/>
                <a:latin typeface="Open Sans" panose="020B0606030504020204" pitchFamily="34" charset="0"/>
              </a:rPr>
              <a:t>✅ </a:t>
            </a:r>
            <a:r>
              <a:rPr lang="en-IN" sz="18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Password Protection – </a:t>
            </a:r>
            <a:r>
              <a:rPr lang="en-IN" sz="1800" b="0" i="0" dirty="0">
                <a:effectLst/>
                <a:latin typeface="Open Sans" panose="020B0606030504020204" pitchFamily="34" charset="0"/>
              </a:rPr>
              <a:t>Only people who have the password can decrypt messages</a:t>
            </a:r>
            <a:br>
              <a:rPr lang="en-IN" sz="1800" b="0" i="0" dirty="0">
                <a:effectLst/>
                <a:latin typeface="Open Sans" panose="020B0606030504020204" pitchFamily="34" charset="0"/>
              </a:rPr>
            </a:br>
            <a:r>
              <a:rPr lang="en-IN" sz="1800" b="0" i="0" dirty="0">
                <a:effectLst/>
                <a:latin typeface="Open Sans" panose="020B0606030504020204" pitchFamily="34" charset="0"/>
              </a:rPr>
              <a:t>✅ </a:t>
            </a:r>
            <a:r>
              <a:rPr lang="en-IN" sz="18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Cross-Platform – </a:t>
            </a:r>
            <a:r>
              <a:rPr lang="en-IN" sz="1800" b="0" i="0" dirty="0">
                <a:effectLst/>
                <a:latin typeface="Open Sans" panose="020B0606030504020204" pitchFamily="34" charset="0"/>
              </a:rPr>
              <a:t>Usable from any web browser-accessible device</a:t>
            </a:r>
            <a:br>
              <a:rPr lang="en-IN" sz="1800" b="0" i="0" dirty="0">
                <a:effectLst/>
                <a:latin typeface="Open Sans" panose="020B0606030504020204" pitchFamily="34" charset="0"/>
              </a:rPr>
            </a:br>
            <a:r>
              <a:rPr lang="en-IN" sz="1800" b="0" i="0" dirty="0">
                <a:effectLst/>
                <a:latin typeface="Open Sans" panose="020B0606030504020204" pitchFamily="34" charset="0"/>
              </a:rPr>
              <a:t>✅ </a:t>
            </a:r>
            <a:r>
              <a:rPr lang="en-IN" sz="18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Online Deployment – </a:t>
            </a:r>
            <a:r>
              <a:rPr lang="en-IN" sz="1800" b="0" i="0" dirty="0">
                <a:effectLst/>
                <a:latin typeface="Open Sans" panose="020B0606030504020204" pitchFamily="34" charset="0"/>
              </a:rPr>
              <a:t>Global accessibility through deployed link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Lucida Sans" panose="020B0602030504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151987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This application is beneficial to:</a:t>
            </a:r>
          </a:p>
          <a:p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Cybersecurity enthusiasts – 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Familiarization with steganography and encryption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 </a:t>
            </a: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Businesses &amp; Journalists 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– Securing confidential emails</a:t>
            </a:r>
          </a:p>
          <a:p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Government &amp; Military – 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Confidentially sharing secret data</a:t>
            </a:r>
          </a:p>
          <a:p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General Public – 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Securing sensitive personal data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Lucida Sans" panose="020B0602030504020204" pitchFamily="34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1BC3A-BE91-15FB-83A1-A85B625F0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10186488" cy="4676735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04EC-0B2A-D598-D45C-4DFC934D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Lucida Sans" panose="020B0602030504020204" pitchFamily="34" charset="0"/>
              </a:rPr>
              <a:t>Results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FBDDB5-3F86-0400-8687-F6878DBB8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239826"/>
            <a:ext cx="10283454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BADB-C6E7-D45B-8A8C-4319F2F7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Lucida Sans" panose="020B0602030504020204" pitchFamily="34" charset="0"/>
              </a:rPr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0DD79-60AC-025B-3C38-FBCD2A288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996352"/>
            <a:ext cx="11029950" cy="3284395"/>
          </a:xfrm>
        </p:spPr>
      </p:pic>
    </p:spTree>
    <p:extLst>
      <p:ext uri="{BB962C8B-B14F-4D97-AF65-F5344CB8AC3E}">
        <p14:creationId xmlns:p14="http://schemas.microsoft.com/office/powerpoint/2010/main" val="12295791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157</TotalTime>
  <Words>396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Aptos</vt:lpstr>
      <vt:lpstr>Aptos Display</vt:lpstr>
      <vt:lpstr>Arial</vt:lpstr>
      <vt:lpstr>Arial Black</vt:lpstr>
      <vt:lpstr>Calibri</vt:lpstr>
      <vt:lpstr>Franklin Gothic Book</vt:lpstr>
      <vt:lpstr>Franklin Gothic Demi</vt:lpstr>
      <vt:lpstr>Lucida Sans</vt:lpstr>
      <vt:lpstr>Open Sans</vt:lpstr>
      <vt:lpstr>Wingdings 2</vt:lpstr>
      <vt:lpstr>DividendVTI</vt:lpstr>
      <vt:lpstr> Secure Data Hiding in Image Using Steganography</vt:lpstr>
      <vt:lpstr>OUTLINE</vt:lpstr>
      <vt:lpstr>Problem Statement</vt:lpstr>
      <vt:lpstr>Technology  used</vt:lpstr>
      <vt:lpstr>Wow factor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Bunny P</cp:lastModifiedBy>
  <cp:revision>26</cp:revision>
  <dcterms:created xsi:type="dcterms:W3CDTF">2021-05-26T16:50:10Z</dcterms:created>
  <dcterms:modified xsi:type="dcterms:W3CDTF">2025-02-24T16:26:20Z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