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96"/>
    <a:srgbClr val="004D68"/>
    <a:srgbClr val="006082"/>
    <a:srgbClr val="00729A"/>
    <a:srgbClr val="008BB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39999">
              <a:srgbClr val="006F96">
                <a:alpha val="99000"/>
              </a:srgbClr>
            </a:gs>
            <a:gs pos="59000">
              <a:srgbClr val="004D68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41AF-B0D9-48A4-9BA4-9499EE0CA58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BA3C-43BA-4A36-9BE2-233F496EC59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hnschrift SemiBold Condensed" pitchFamily="34" charset="0"/>
              </a:rPr>
              <a:t>«Бот в тележке»</a:t>
            </a:r>
            <a:endParaRPr lang="ru-RU" sz="66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57682" y="5286388"/>
            <a:ext cx="4629160" cy="1752600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Проект телеграмм-бот</a:t>
            </a:r>
          </a:p>
          <a:p>
            <a:pPr algn="r">
              <a:spcBef>
                <a:spcPts val="0"/>
              </a:spcBef>
            </a:pPr>
            <a:r>
              <a:rPr lang="ru-RU" sz="36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Авторы: Катя </a:t>
            </a:r>
            <a:r>
              <a:rPr lang="ru-RU" sz="3600" dirty="0" err="1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Бурмистрова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Bahnschrift SemiBold Condensed" pitchFamily="34" charset="0"/>
              </a:rPr>
              <a:t>Что делает наш бот?</a:t>
            </a:r>
            <a:endParaRPr lang="ru-RU" sz="54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428736"/>
            <a:ext cx="3571900" cy="2143140"/>
          </a:xfrm>
        </p:spPr>
        <p:txBody>
          <a:bodyPr anchor="t">
            <a:normAutofit/>
          </a:bodyPr>
          <a:lstStyle/>
          <a:p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Этот бот играет в различные простенькие словесные игры.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Bahnschrift SemiBold Condensed" pitchFamily="34" charset="0"/>
            </a:endParaRP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4714876" y="4786322"/>
            <a:ext cx="4000528" cy="1571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Bahnschrift SemiBold Condensed" pitchFamily="34" charset="0"/>
              </a:rPr>
              <a:t>«Города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», 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«Шифры», «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Bahnschrift SemiBold Condensed" pitchFamily="34" charset="0"/>
              </a:rPr>
              <a:t>Угадай человека» и не только.</a:t>
            </a:r>
          </a:p>
        </p:txBody>
      </p:sp>
      <p:pic>
        <p:nvPicPr>
          <p:cNvPr id="1026" name="Picture 2" descr="https://cdn.discordapp.com/attachments/924702318107197531/969282316209889320/Screenshot_20220428_2101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428736"/>
            <a:ext cx="3485353" cy="3143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 descr="Город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3" y="3603980"/>
            <a:ext cx="2500330" cy="3039753"/>
          </a:xfrm>
          <a:prstGeom prst="snip1Rect">
            <a:avLst/>
          </a:prstGeom>
          <a:ln w="76200">
            <a:solidFill>
              <a:schemeClr val="bg1"/>
            </a:solidFill>
          </a:ln>
          <a:effectLst>
            <a:outerShdw blurRad="215900" sx="108000" sy="108000" algn="ctr" rotWithShape="0">
              <a:prstClr val="black">
                <a:alpha val="24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Bahnschrift SemiBold Condensed" pitchFamily="34" charset="0"/>
              </a:rPr>
              <a:t>«Угадай человека</a:t>
            </a:r>
            <a:r>
              <a:rPr lang="ru-RU" sz="4000" dirty="0" smtClean="0">
                <a:solidFill>
                  <a:schemeClr val="bg1"/>
                </a:solidFill>
                <a:latin typeface="Bahnschrift SemiBold Condensed" pitchFamily="34" charset="0"/>
              </a:rPr>
              <a:t>» или «Угадай персонажа»</a:t>
            </a:r>
            <a:endParaRPr lang="ru-RU" sz="40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pic>
        <p:nvPicPr>
          <p:cNvPr id="15362" name="Picture 2" descr="https://cdn.discordapp.com/attachments/924702318107197531/969282316545429566/Screenshot_20220428_21005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468" y="1689119"/>
            <a:ext cx="3675218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364" name="Picture 4" descr="https://cdn.discordapp.com/attachments/924702318107197531/969282316776128552/Screenshot_20220428_2100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6648" y="1571612"/>
            <a:ext cx="3860194" cy="4071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Bahnschrift SemiBold Condensed" pitchFamily="34" charset="0"/>
              </a:rPr>
              <a:t>«Лабиринт» и «Угадай страну»</a:t>
            </a:r>
            <a:endParaRPr lang="ru-RU" sz="40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pic>
        <p:nvPicPr>
          <p:cNvPr id="4" name="Содержимое 3" descr="Лабирин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357298"/>
            <a:ext cx="3873890" cy="5172360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 descr="Страны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6606" y="1500174"/>
            <a:ext cx="3688798" cy="5072098"/>
          </a:xfrm>
          <a:prstGeom prst="roundRect">
            <a:avLst/>
          </a:prstGeom>
          <a:ln w="28575">
            <a:solidFill>
              <a:schemeClr val="bg1"/>
            </a:solidFill>
          </a:ln>
          <a:effectLst>
            <a:outerShdw blurRad="127000" dist="50800" dir="6000000" sx="102000" sy="102000" algn="ctr" rotWithShape="0">
              <a:schemeClr val="tx1">
                <a:alpha val="30000"/>
              </a:schemeClr>
            </a:outerShdw>
          </a:effectLst>
          <a:scene3d>
            <a:camera prst="orthographicFront">
              <a:rot lat="0" lon="0" rev="20999999"/>
            </a:camera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  <a:latin typeface="Bahnschrift SemiBold Condensed" pitchFamily="34" charset="0"/>
              </a:rPr>
              <a:t>Куда можно развивать бота</a:t>
            </a:r>
            <a:endParaRPr lang="ru-RU" sz="54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00306"/>
            <a:ext cx="7772400" cy="2357454"/>
          </a:xfrm>
        </p:spPr>
        <p:txBody>
          <a:bodyPr anchor="t">
            <a:normAutofit/>
          </a:bodyPr>
          <a:lstStyle/>
          <a:p>
            <a:pPr indent="358775">
              <a:buFont typeface="Arial" pitchFamily="34" charset="0"/>
              <a:buChar char="•"/>
            </a:pPr>
            <a:r>
              <a:rPr lang="ru-RU" sz="38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Больше игр.</a:t>
            </a:r>
          </a:p>
          <a:p>
            <a:pPr indent="358775">
              <a:buFont typeface="Arial" pitchFamily="34" charset="0"/>
              <a:buChar char="•"/>
            </a:pPr>
            <a:r>
              <a:rPr lang="ru-RU" sz="38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Игры вне бота.</a:t>
            </a:r>
          </a:p>
          <a:p>
            <a:pPr indent="358775">
              <a:buFont typeface="Arial" pitchFamily="34" charset="0"/>
              <a:buChar char="•"/>
            </a:pPr>
            <a:r>
              <a:rPr lang="ru-RU" sz="3800" dirty="0" smtClean="0">
                <a:solidFill>
                  <a:schemeClr val="bg1">
                    <a:lumMod val="75000"/>
                  </a:schemeClr>
                </a:solidFill>
                <a:latin typeface="Bahnschrift SemiBold Condensed" pitchFamily="34" charset="0"/>
              </a:rPr>
              <a:t>Функции помимо игр (например, диалог).</a:t>
            </a:r>
            <a:endParaRPr lang="ru-RU" sz="3800" dirty="0">
              <a:solidFill>
                <a:schemeClr val="bg1">
                  <a:lumMod val="75000"/>
                </a:schemeClr>
              </a:solidFill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hnschrift SemiBold Condensed" pitchFamily="34" charset="0"/>
              </a:rPr>
              <a:t>Спасибо за просмотр</a:t>
            </a:r>
            <a:endParaRPr lang="ru-RU" sz="6600" dirty="0">
              <a:solidFill>
                <a:schemeClr val="bg1"/>
              </a:solidFill>
              <a:latin typeface="Bahnschrift SemiBold Condense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78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«Бот в тележке»</vt:lpstr>
      <vt:lpstr>Что делает наш бот?</vt:lpstr>
      <vt:lpstr>«Угадай человека» или «Угадай персонажа»</vt:lpstr>
      <vt:lpstr>«Лабиринт» и «Угадай страну»</vt:lpstr>
      <vt:lpstr>Куда можно развивать бота</vt:lpstr>
      <vt:lpstr>Спасибо за просмотр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Home</cp:lastModifiedBy>
  <cp:revision>16</cp:revision>
  <dcterms:created xsi:type="dcterms:W3CDTF">2022-04-28T16:43:51Z</dcterms:created>
  <dcterms:modified xsi:type="dcterms:W3CDTF">2022-04-28T19:21:37Z</dcterms:modified>
</cp:coreProperties>
</file>