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7" r:id="rId19"/>
    <p:sldId id="281" r:id="rId20"/>
    <p:sldId id="282" r:id="rId21"/>
    <p:sldId id="283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D6F-EEAC-49C9-9768-65FEA195EBB6}" type="datetimeFigureOut">
              <a:rPr lang="en-IN" smtClean="0"/>
              <a:pPr/>
              <a:t>12-06-2017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178-3DE8-436D-9C9F-8CB7BA2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D6F-EEAC-49C9-9768-65FEA195EBB6}" type="datetimeFigureOut">
              <a:rPr lang="en-IN" smtClean="0"/>
              <a:pPr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178-3DE8-436D-9C9F-8CB7BA2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D6F-EEAC-49C9-9768-65FEA195EBB6}" type="datetimeFigureOut">
              <a:rPr lang="en-IN" smtClean="0"/>
              <a:pPr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178-3DE8-436D-9C9F-8CB7BA2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D6F-EEAC-49C9-9768-65FEA195EBB6}" type="datetimeFigureOut">
              <a:rPr lang="en-IN" smtClean="0"/>
              <a:pPr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178-3DE8-436D-9C9F-8CB7BA2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D6F-EEAC-49C9-9768-65FEA195EBB6}" type="datetimeFigureOut">
              <a:rPr lang="en-IN" smtClean="0"/>
              <a:pPr/>
              <a:t>12-06-2017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178-3DE8-436D-9C9F-8CB7BA2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D6F-EEAC-49C9-9768-65FEA195EBB6}" type="datetimeFigureOut">
              <a:rPr lang="en-IN" smtClean="0"/>
              <a:pPr/>
              <a:t>12-06-2017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178-3DE8-436D-9C9F-8CB7BA2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D6F-EEAC-49C9-9768-65FEA195EBB6}" type="datetimeFigureOut">
              <a:rPr lang="en-IN" smtClean="0"/>
              <a:pPr/>
              <a:t>12-06-2017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178-3DE8-436D-9C9F-8CB7BA2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D6F-EEAC-49C9-9768-65FEA195EBB6}" type="datetimeFigureOut">
              <a:rPr lang="en-IN" smtClean="0"/>
              <a:pPr/>
              <a:t>12-06-2017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178-3DE8-436D-9C9F-8CB7BA2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D6F-EEAC-49C9-9768-65FEA195EBB6}" type="datetimeFigureOut">
              <a:rPr lang="en-IN" smtClean="0"/>
              <a:pPr/>
              <a:t>12-06-2017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178-3DE8-436D-9C9F-8CB7BA2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D6F-EEAC-49C9-9768-65FEA195EBB6}" type="datetimeFigureOut">
              <a:rPr lang="en-IN" smtClean="0"/>
              <a:pPr/>
              <a:t>12-06-2017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B178-3DE8-436D-9C9F-8CB7BA2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D6F-EEAC-49C9-9768-65FEA195EBB6}" type="datetimeFigureOut">
              <a:rPr lang="en-IN" smtClean="0"/>
              <a:pPr/>
              <a:t>12-06-2017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F62B178-3DE8-436D-9C9F-8CB7BA2091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4D8D6F-EEAC-49C9-9768-65FEA195EBB6}" type="datetimeFigureOut">
              <a:rPr lang="en-IN" smtClean="0"/>
              <a:pPr/>
              <a:t>12-06-2017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62B178-3DE8-436D-9C9F-8CB7BA209156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2142" y="1124744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LEVERAGING DATA DEDUPLICATION TO IMPROVE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THEPERFORMANCE OF PRIMARY STORAGE SYSTEMS IN THE CLOUD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1880" y="4221088"/>
            <a:ext cx="42669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G.L.S. NARAYANI     (136W1A0516)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K.V. TEJASWINI       (136W1A0522)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S.DURGA SIRISHA   (136W1A0544)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V.A.L.DURGA DEVI (136W1A0549)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1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0256" y="760732"/>
            <a:ext cx="47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7819320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Hardware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-	Pentium 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IV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	-    	1.1 Ghz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RAM				-    	256 MB(min)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Hard Disk			-   	20 GB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Board			-    	Standard Windows Keyboard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Mouse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Two or Three Button Mouse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Monitor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      -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SVGA</a:t>
            </a:r>
          </a:p>
          <a:p>
            <a:pPr lvl="0"/>
            <a:endParaRPr lang="en-IN" dirty="0"/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b="1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Operating System			: Windows XP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Programming Language		: JAVA/J2EE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429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764704"/>
            <a:ext cx="251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9816" y="2132856"/>
            <a:ext cx="637866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implementation we have 4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modules: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Deduplicator Module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Request Redirector Module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Access Monitor Module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Swap Module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60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3" y="1412776"/>
            <a:ext cx="895969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Deduplicator: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Deduplicator module is responsible for splitting the incoming write data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into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chunks, calculating the hash value of each data chunk, and identifying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whether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data chunk is redundant and popular.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Request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Redirector: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Based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Data Deduplicator information, the Request Redirector module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decides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whether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write request should 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deduplicated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maintains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consistency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prevent the referenced data from being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overwritten 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updated.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55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96752"/>
            <a:ext cx="84772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Access Monitor: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Access Monitor module is responsible for monitoring the intensity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hit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rate of the incoming read and write requests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Swap: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Based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Access Monitor information, the Swap module dynamically adjusts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cache space partition between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index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cache and read cache.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Moreover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it swaps in/out the cached data from/to the back-end storage.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zure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84976" cy="507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7824" y="76470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6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zure\Desktop\B11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1"/>
            <a:ext cx="8064896" cy="444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723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zure\Desktop\B11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70485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19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zure\Desktop\B11\4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70485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00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zure\Desktop\B11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6"/>
            <a:ext cx="7560840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18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zure\Desktop\B11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59"/>
            <a:ext cx="7920880" cy="473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985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900008"/>
            <a:ext cx="2339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686" y="1684838"/>
            <a:ext cx="1846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ABSRTACT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414" y="2299091"/>
            <a:ext cx="335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765" y="3002047"/>
            <a:ext cx="2828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733" y="3726138"/>
            <a:ext cx="4770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DISADVANTAGES OF 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EXISTING SYSTEM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733" y="5278235"/>
            <a:ext cx="3023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ADVANTAGES OF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PROPOSED SYSTEM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465" y="4647520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1881" y="1684838"/>
            <a:ext cx="3988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1881" y="2309246"/>
            <a:ext cx="3764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4620" y="3002047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4620" y="371704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96548" y="4488745"/>
            <a:ext cx="227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64620" y="5308994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01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zure\Desktop\B11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5"/>
            <a:ext cx="8136904" cy="451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46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zure\Desktop\B11\7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6"/>
            <a:ext cx="7920880" cy="465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318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124338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132856"/>
            <a:ext cx="821186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paper, we propose POD, a performance-oriented deduplication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scheme,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improve the performance of primary storage systems in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leveraging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deduplication on the I/O path to remove redundant write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requests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also saving storage space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reducing write traffic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storage space, POD has the potential to save the power that disks consume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will compare the extra power that CPU consumes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fingerprints with the power that the storage saves, thus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systematically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investigating the energy efficiency of POD.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4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863134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016" y="1700808"/>
            <a:ext cx="8742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Agrawal, William J. Bolosky, John R. Douceur, and Jacob R. Lorch.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Five-Year Study of File-System metadata. In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FAST’07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Feb. 2007.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Anand, S. Sen, A. Krioukov, F. Popovici, A. Akella, Andrea C.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Arpaci-Dusseau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Remzi H. Arpaci-Dusseau, and S. Banerjee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Avoiding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 System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Micromanagement with Range Writes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In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OSDI’08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Dec. 2008.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IEEE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Transactions on Computers,Volume:65,Issue:6,Issue Date :June.1.2016 14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A. Batsakis, R. Burns, A. Kanevsky, J. Lentini, and T. Talpey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AWOL: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Adaptive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Optimizations Layer. In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FAST’08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Feb. 2008.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896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zure\Desktop\e-ball-technology-ppt-b-13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1618"/>
            <a:ext cx="7272808" cy="36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14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738" y="620688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744" y="1267724"/>
            <a:ext cx="892103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explosive growth in data volume, the I/O bottleneck has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become an increasingly daunting challenge for big data analytics in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Cloud . Moreover, directly applying data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deduplication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primary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storage systems in the Cloud will likely cause space contention in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memory and data fragmentation on disks. Based on these observations,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 propose a performance-oriented I/O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deduplication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called POD,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rather than a capacity-oriented I/O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deduplication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exemplified by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iDedup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to improve the I/O performance of primary storage systems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Cloud without sacrificing capacity savings of the latter.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6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7" y="814834"/>
            <a:ext cx="319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359735"/>
            <a:ext cx="874846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deduplication has been demonstrated to be an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effective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technique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backup and archiving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reduce the backup window, improve the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storage-space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efficiency and network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bandwidth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utilization.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prototype of the POD scheme is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embedded module 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block-device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level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subfile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deduplication approach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used.</a:t>
            </a:r>
          </a:p>
          <a:p>
            <a:endParaRPr lang="en-US" sz="2800" dirty="0" smtClean="0"/>
          </a:p>
          <a:p>
            <a:pPr algn="ctr"/>
            <a:r>
              <a:rPr lang="en-US" sz="2800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407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692696"/>
            <a:ext cx="398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56792"/>
            <a:ext cx="91607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existing data deduplication schemes for primary storage, such as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iDedup 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Offline-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Dedupe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are capacity oriented in that they focus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on storage  capacity savings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only select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large requests to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deduplicate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bypass 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small requests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4 KB, 8 KB or less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previous workload studies have revealed that small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files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dominate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primary storage systems (more than 50 percent) and are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system performance bottleneck.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0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764704"/>
            <a:ext cx="6954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 OF EXISTING SYSTEM</a:t>
            </a:r>
            <a:endParaRPr lang="en-I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467" y="1412776"/>
            <a:ext cx="902202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performance perspective, the existing data deduplication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schemes fail to consider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workload characteristics in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primary storage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systems, missing the opportunity to address one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important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issues in primary storage, that of performance.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fragmentation of data can cause a subsequent read request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invoke many,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ften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random, disk I/O operations, leading to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performance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degradation.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842013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PROPOSED SYSTEM 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6671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address the important performance issue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primary storage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Cloud, and the above deduplication-induced problems, we propose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Performance-Oriented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Deduplication scheme, called POD,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rather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than a capacity-oriented one (e.g., iDedup), to improve the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I/O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performance of primary storage systems in the Cloud by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workload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characteristics.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2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1610" y="892098"/>
            <a:ext cx="544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OF PROSED SYSTEM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65974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significantly improves the performance and saves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capacity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of primary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storage systems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Cloud.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33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1184" y="2204863"/>
            <a:ext cx="6920016" cy="405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39752" y="906155"/>
            <a:ext cx="466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05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276</TotalTime>
  <Words>887</Words>
  <Application>Microsoft Office PowerPoint</Application>
  <PresentationFormat>On-screen Show (4:3)</PresentationFormat>
  <Paragraphs>126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Azure</dc:creator>
  <cp:lastModifiedBy>lenovo</cp:lastModifiedBy>
  <cp:revision>34</cp:revision>
  <dcterms:created xsi:type="dcterms:W3CDTF">2017-04-13T05:52:48Z</dcterms:created>
  <dcterms:modified xsi:type="dcterms:W3CDTF">2017-06-12T23:37:24Z</dcterms:modified>
</cp:coreProperties>
</file>