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  <p:sldId id="274" r:id="rId19"/>
    <p:sldId id="276" r:id="rId20"/>
    <p:sldId id="27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1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5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5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0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9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6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6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3C01-52C6-4BEB-AC6C-608C01B1D20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334B-3559-4D40-BF96-D98D5256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2981" y="1207698"/>
            <a:ext cx="6374921" cy="3942272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NETFLIX MOVIES DATA ANALYSIS IN SQL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8. Write a query to list all titles along with the number of other titles by the same director. Include columns for </a:t>
            </a:r>
            <a:r>
              <a:rPr lang="en-IN" sz="2000" dirty="0" err="1">
                <a:solidFill>
                  <a:schemeClr val="bg1"/>
                </a:solidFill>
              </a:rPr>
              <a:t>show_id</a:t>
            </a:r>
            <a:r>
              <a:rPr lang="en-IN" sz="2000" dirty="0">
                <a:solidFill>
                  <a:schemeClr val="bg1"/>
                </a:solidFill>
              </a:rPr>
              <a:t>, title, director, and </a:t>
            </a:r>
            <a:r>
              <a:rPr lang="en-IN" sz="2000" dirty="0" err="1">
                <a:solidFill>
                  <a:schemeClr val="bg1"/>
                </a:solidFill>
              </a:rPr>
              <a:t>number_of_titles_by_director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 –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</a:t>
            </a:r>
            <a:r>
              <a:rPr lang="en-US" sz="2000" dirty="0" err="1" smtClean="0">
                <a:solidFill>
                  <a:schemeClr val="bg1"/>
                </a:solidFill>
              </a:rPr>
              <a:t>show_id</a:t>
            </a:r>
            <a:r>
              <a:rPr lang="en-US" sz="2000" dirty="0" smtClean="0">
                <a:solidFill>
                  <a:schemeClr val="bg1"/>
                </a:solidFill>
              </a:rPr>
              <a:t>, title, director, count(*) OVER (partition by director) as </a:t>
            </a:r>
            <a:r>
              <a:rPr lang="en-US" sz="2000" dirty="0" err="1" smtClean="0">
                <a:solidFill>
                  <a:schemeClr val="bg1"/>
                </a:solidFill>
              </a:rPr>
              <a:t>No_of_title_by_director</a:t>
            </a:r>
            <a:r>
              <a:rPr lang="en-US" sz="2000" dirty="0" smtClean="0">
                <a:solidFill>
                  <a:schemeClr val="bg1"/>
                </a:solidFill>
              </a:rPr>
              <a:t>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8377"/>
            <a:ext cx="10515600" cy="4285833"/>
          </a:xfrm>
        </p:spPr>
      </p:pic>
    </p:spTree>
    <p:extLst>
      <p:ext uri="{BB962C8B-B14F-4D97-AF65-F5344CB8AC3E}">
        <p14:creationId xmlns:p14="http://schemas.microsoft.com/office/powerpoint/2010/main" val="18605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9. Write a query to find the total number of titles for each country. Display country and the count of titles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/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 –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country, count(*) as </a:t>
            </a:r>
            <a:r>
              <a:rPr lang="en-US" sz="2000" dirty="0" err="1" smtClean="0">
                <a:solidFill>
                  <a:schemeClr val="bg1"/>
                </a:solidFill>
              </a:rPr>
              <a:t>count_of_titles</a:t>
            </a:r>
            <a:r>
              <a:rPr lang="en-US" sz="2000" dirty="0" smtClean="0">
                <a:solidFill>
                  <a:schemeClr val="bg1"/>
                </a:solidFill>
              </a:rPr>
              <a:t>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 group by country;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825625"/>
            <a:ext cx="10448925" cy="4351338"/>
          </a:xfrm>
        </p:spPr>
      </p:pic>
    </p:spTree>
    <p:extLst>
      <p:ext uri="{BB962C8B-B14F-4D97-AF65-F5344CB8AC3E}">
        <p14:creationId xmlns:p14="http://schemas.microsoft.com/office/powerpoint/2010/main" val="5088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00660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10. Write a query using a CASE statement to categorize titles into three categories based on their rating: Family for ratings G, PG, PG-13, Kids for TV-Y, TV-Y7, TV-G, and Adult for all other ratings</a:t>
            </a:r>
            <a:r>
              <a:rPr lang="en-IN" sz="1800" dirty="0" smtClean="0">
                <a:solidFill>
                  <a:schemeClr val="bg1"/>
                </a:solidFill>
              </a:rPr>
              <a:t>.</a:t>
            </a:r>
            <a:br>
              <a:rPr lang="en-IN" sz="1800" dirty="0" smtClean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/>
            </a: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 smtClean="0">
                <a:solidFill>
                  <a:schemeClr val="bg1"/>
                </a:solidFill>
              </a:rPr>
              <a:t>Query –</a:t>
            </a:r>
            <a:br>
              <a:rPr lang="en-IN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select title, rating, case when rating in ('G','PG','PG-13') THEN 'Family‘ when rating in ('TV-Y','TV-Y7','TV-G') THEN 'Kids' else 'Adult‘ end as category from </a:t>
            </a:r>
            <a:r>
              <a:rPr lang="en-US" sz="1800" dirty="0" err="1" smtClean="0">
                <a:solidFill>
                  <a:schemeClr val="bg1"/>
                </a:solidFill>
              </a:rPr>
              <a:t>netflix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04" y="2457450"/>
            <a:ext cx="8806591" cy="3719513"/>
          </a:xfrm>
        </p:spPr>
      </p:pic>
    </p:spTree>
    <p:extLst>
      <p:ext uri="{BB962C8B-B14F-4D97-AF65-F5344CB8AC3E}">
        <p14:creationId xmlns:p14="http://schemas.microsoft.com/office/powerpoint/2010/main" val="10760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221932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11. Write a query to add a new column </a:t>
            </a:r>
            <a:r>
              <a:rPr lang="en-US" sz="1800" dirty="0" err="1" smtClean="0">
                <a:solidFill>
                  <a:schemeClr val="bg1"/>
                </a:solidFill>
              </a:rPr>
              <a:t>title_length</a:t>
            </a:r>
            <a:r>
              <a:rPr lang="en-US" sz="1800" dirty="0" smtClean="0">
                <a:solidFill>
                  <a:schemeClr val="bg1"/>
                </a:solidFill>
              </a:rPr>
              <a:t> to the titles table that calculates the length of each title.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Query –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ALTER TABLE </a:t>
            </a:r>
            <a:r>
              <a:rPr lang="en-US" sz="1800" dirty="0" err="1" smtClean="0">
                <a:solidFill>
                  <a:schemeClr val="bg1"/>
                </a:solidFill>
              </a:rPr>
              <a:t>netflix</a:t>
            </a:r>
            <a:r>
              <a:rPr lang="en-US" sz="1800" dirty="0" smtClean="0">
                <a:solidFill>
                  <a:schemeClr val="bg1"/>
                </a:solidFill>
              </a:rPr>
              <a:t> ADD COLUMN </a:t>
            </a:r>
            <a:r>
              <a:rPr lang="en-US" sz="1800" dirty="0" err="1" smtClean="0">
                <a:solidFill>
                  <a:schemeClr val="bg1"/>
                </a:solidFill>
              </a:rPr>
              <a:t>title_length</a:t>
            </a:r>
            <a:r>
              <a:rPr lang="en-US" sz="1800" dirty="0" smtClean="0">
                <a:solidFill>
                  <a:schemeClr val="bg1"/>
                </a:solidFill>
              </a:rPr>
              <a:t> INT;-- To update the new column in the table SET SQL_SAFE_UPDATES = 0;UPDATE </a:t>
            </a:r>
            <a:r>
              <a:rPr lang="en-US" sz="1800" dirty="0" err="1" smtClean="0">
                <a:solidFill>
                  <a:schemeClr val="bg1"/>
                </a:solidFill>
              </a:rPr>
              <a:t>netflix</a:t>
            </a:r>
            <a:r>
              <a:rPr lang="en-US" sz="1800" dirty="0" smtClean="0">
                <a:solidFill>
                  <a:schemeClr val="bg1"/>
                </a:solidFill>
              </a:rPr>
              <a:t> SET </a:t>
            </a:r>
            <a:r>
              <a:rPr lang="en-US" sz="1800" dirty="0" err="1" smtClean="0">
                <a:solidFill>
                  <a:schemeClr val="bg1"/>
                </a:solidFill>
              </a:rPr>
              <a:t>title_length</a:t>
            </a:r>
            <a:r>
              <a:rPr lang="en-US" sz="1800" dirty="0" smtClean="0">
                <a:solidFill>
                  <a:schemeClr val="bg1"/>
                </a:solidFill>
              </a:rPr>
              <a:t> = LENGTH(title); SET SQL_SAFE_UPDATES = 1;-- checking the new column '</a:t>
            </a:r>
            <a:r>
              <a:rPr lang="en-US" sz="1800" dirty="0" err="1" smtClean="0">
                <a:solidFill>
                  <a:schemeClr val="bg1"/>
                </a:solidFill>
              </a:rPr>
              <a:t>title_length</a:t>
            </a:r>
            <a:r>
              <a:rPr lang="en-US" sz="1800" dirty="0" smtClean="0">
                <a:solidFill>
                  <a:schemeClr val="bg1"/>
                </a:solidFill>
              </a:rPr>
              <a:t>' in table </a:t>
            </a:r>
            <a:r>
              <a:rPr lang="en-US" sz="1800" dirty="0" err="1" smtClean="0">
                <a:solidFill>
                  <a:schemeClr val="bg1"/>
                </a:solidFill>
              </a:rPr>
              <a:t>dataSELECT</a:t>
            </a:r>
            <a:r>
              <a:rPr lang="en-US" sz="1800" dirty="0" smtClean="0">
                <a:solidFill>
                  <a:schemeClr val="bg1"/>
                </a:solidFill>
              </a:rPr>
              <a:t> title, </a:t>
            </a:r>
            <a:r>
              <a:rPr lang="en-US" sz="1800" dirty="0" err="1" smtClean="0">
                <a:solidFill>
                  <a:schemeClr val="bg1"/>
                </a:solidFill>
              </a:rPr>
              <a:t>title_length</a:t>
            </a:r>
            <a:r>
              <a:rPr lang="en-US" sz="1800" dirty="0" smtClean="0">
                <a:solidFill>
                  <a:schemeClr val="bg1"/>
                </a:solidFill>
              </a:rPr>
              <a:t> FROM </a:t>
            </a:r>
            <a:r>
              <a:rPr lang="en-US" sz="1800" dirty="0" err="1" smtClean="0">
                <a:solidFill>
                  <a:schemeClr val="bg1"/>
                </a:solidFill>
              </a:rPr>
              <a:t>netflix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50" y="2543175"/>
            <a:ext cx="8559300" cy="3633788"/>
          </a:xfrm>
        </p:spPr>
      </p:pic>
    </p:spTree>
    <p:extLst>
      <p:ext uri="{BB962C8B-B14F-4D97-AF65-F5344CB8AC3E}">
        <p14:creationId xmlns:p14="http://schemas.microsoft.com/office/powerpoint/2010/main" val="30788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204787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12. Write a query using an advanced function to find the title with the longest duration in minutes.</a:t>
            </a:r>
            <a:r>
              <a:rPr lang="en-IN" sz="1800" dirty="0">
                <a:solidFill>
                  <a:schemeClr val="bg1"/>
                </a:solidFill>
              </a:rPr>
              <a:t/>
            </a: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 smtClean="0">
                <a:solidFill>
                  <a:schemeClr val="bg1"/>
                </a:solidFill>
              </a:rPr>
              <a:t/>
            </a:r>
            <a:br>
              <a:rPr lang="en-IN" sz="1800" dirty="0" smtClean="0">
                <a:solidFill>
                  <a:schemeClr val="bg1"/>
                </a:solidFill>
              </a:rPr>
            </a:br>
            <a:r>
              <a:rPr lang="en-IN" sz="1800" dirty="0" smtClean="0">
                <a:solidFill>
                  <a:schemeClr val="bg1"/>
                </a:solidFill>
              </a:rPr>
              <a:t>Query – </a:t>
            </a:r>
            <a:br>
              <a:rPr lang="en-IN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select </a:t>
            </a:r>
            <a:r>
              <a:rPr lang="en-US" sz="1800" dirty="0" err="1" smtClean="0">
                <a:solidFill>
                  <a:schemeClr val="bg1"/>
                </a:solidFill>
              </a:rPr>
              <a:t>title,casewhen</a:t>
            </a:r>
            <a:r>
              <a:rPr lang="en-US" sz="1800" dirty="0" smtClean="0">
                <a:solidFill>
                  <a:schemeClr val="bg1"/>
                </a:solidFill>
              </a:rPr>
              <a:t> duration </a:t>
            </a:r>
            <a:r>
              <a:rPr lang="en-US" sz="1800" dirty="0" err="1" smtClean="0">
                <a:solidFill>
                  <a:schemeClr val="bg1"/>
                </a:solidFill>
              </a:rPr>
              <a:t>like'%season</a:t>
            </a:r>
            <a:r>
              <a:rPr lang="en-US" sz="1800" dirty="0" smtClean="0">
                <a:solidFill>
                  <a:schemeClr val="bg1"/>
                </a:solidFill>
              </a:rPr>
              <a:t>%' then cast(</a:t>
            </a:r>
            <a:r>
              <a:rPr lang="en-US" sz="1800" dirty="0" err="1" smtClean="0">
                <a:solidFill>
                  <a:schemeClr val="bg1"/>
                </a:solidFill>
              </a:rPr>
              <a:t>substring_index</a:t>
            </a:r>
            <a:r>
              <a:rPr lang="en-US" sz="1800" dirty="0" smtClean="0">
                <a:solidFill>
                  <a:schemeClr val="bg1"/>
                </a:solidFill>
              </a:rPr>
              <a:t>(duration,' ',1) as unsigned) * 400else cast(</a:t>
            </a:r>
            <a:r>
              <a:rPr lang="en-US" sz="1800" dirty="0" err="1" smtClean="0">
                <a:solidFill>
                  <a:schemeClr val="bg1"/>
                </a:solidFill>
              </a:rPr>
              <a:t>substring_index</a:t>
            </a:r>
            <a:r>
              <a:rPr lang="en-US" sz="1800" dirty="0" smtClean="0">
                <a:solidFill>
                  <a:schemeClr val="bg1"/>
                </a:solidFill>
              </a:rPr>
              <a:t>(duration,' ',1)as unsigned) END AS </a:t>
            </a:r>
            <a:r>
              <a:rPr lang="en-US" sz="1800" dirty="0" err="1" smtClean="0">
                <a:solidFill>
                  <a:schemeClr val="bg1"/>
                </a:solidFill>
              </a:rPr>
              <a:t>duration_in_minfrom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netflix</a:t>
            </a:r>
            <a:r>
              <a:rPr lang="en-US" sz="1800" dirty="0" smtClean="0">
                <a:solidFill>
                  <a:schemeClr val="bg1"/>
                </a:solidFill>
              </a:rPr>
              <a:t> order by </a:t>
            </a:r>
            <a:r>
              <a:rPr lang="en-US" sz="1800" dirty="0" err="1" smtClean="0">
                <a:solidFill>
                  <a:schemeClr val="bg1"/>
                </a:solidFill>
              </a:rPr>
              <a:t>duration_in_min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desc</a:t>
            </a:r>
            <a:r>
              <a:rPr lang="en-US" sz="1800" dirty="0" smtClean="0">
                <a:solidFill>
                  <a:schemeClr val="bg1"/>
                </a:solidFill>
              </a:rPr>
              <a:t> limit 1;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1" y="2343150"/>
            <a:ext cx="9242358" cy="3833813"/>
          </a:xfrm>
        </p:spPr>
      </p:pic>
    </p:spTree>
    <p:extLst>
      <p:ext uri="{BB962C8B-B14F-4D97-AF65-F5344CB8AC3E}">
        <p14:creationId xmlns:p14="http://schemas.microsoft.com/office/powerpoint/2010/main" val="32803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612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13.Create a view named </a:t>
            </a:r>
            <a:r>
              <a:rPr lang="en-US" sz="2000" dirty="0" err="1" smtClean="0">
                <a:solidFill>
                  <a:schemeClr val="bg1"/>
                </a:solidFill>
              </a:rPr>
              <a:t>RecentTitles</a:t>
            </a:r>
            <a:r>
              <a:rPr lang="en-US" sz="2000" dirty="0" smtClean="0">
                <a:solidFill>
                  <a:schemeClr val="bg1"/>
                </a:solidFill>
              </a:rPr>
              <a:t> that includes titles added in the last 30 days.</a:t>
            </a: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/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Query-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CREATE VIEW </a:t>
            </a:r>
            <a:r>
              <a:rPr lang="en-US" sz="2000" dirty="0" err="1" smtClean="0">
                <a:solidFill>
                  <a:schemeClr val="bg1"/>
                </a:solidFill>
              </a:rPr>
              <a:t>Recent_Titles</a:t>
            </a:r>
            <a:r>
              <a:rPr lang="en-US" sz="2000" dirty="0" smtClean="0">
                <a:solidFill>
                  <a:schemeClr val="bg1"/>
                </a:solidFill>
              </a:rPr>
              <a:t> ASSELECT * FROM </a:t>
            </a:r>
            <a:r>
              <a:rPr lang="en-US" sz="2000" dirty="0" err="1" smtClean="0">
                <a:solidFill>
                  <a:schemeClr val="bg1"/>
                </a:solidFill>
              </a:rPr>
              <a:t>netflixWHERE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date_added</a:t>
            </a:r>
            <a:r>
              <a:rPr lang="en-US" sz="2000" dirty="0" smtClean="0">
                <a:solidFill>
                  <a:schemeClr val="bg1"/>
                </a:solidFill>
              </a:rPr>
              <a:t> &gt;= DATE_SUB(CURDATE(), INTERVAL 30 DAY);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* FROM </a:t>
            </a:r>
            <a:r>
              <a:rPr lang="en-US" sz="2000" dirty="0" err="1" smtClean="0">
                <a:solidFill>
                  <a:schemeClr val="bg1"/>
                </a:solidFill>
              </a:rPr>
              <a:t>Recent_Titles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600325"/>
            <a:ext cx="8724900" cy="3576638"/>
          </a:xfrm>
        </p:spPr>
      </p:pic>
    </p:spTree>
    <p:extLst>
      <p:ext uri="{BB962C8B-B14F-4D97-AF65-F5344CB8AC3E}">
        <p14:creationId xmlns:p14="http://schemas.microsoft.com/office/powerpoint/2010/main" val="6902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196215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14. Write a query using a window function to rank titles based on their </a:t>
            </a:r>
            <a:r>
              <a:rPr lang="en-US" sz="2000" dirty="0" err="1" smtClean="0">
                <a:solidFill>
                  <a:schemeClr val="bg1"/>
                </a:solidFill>
              </a:rPr>
              <a:t>release_year</a:t>
            </a:r>
            <a:r>
              <a:rPr lang="en-US" sz="2000" dirty="0" smtClean="0">
                <a:solidFill>
                  <a:schemeClr val="bg1"/>
                </a:solidFill>
              </a:rPr>
              <a:t> within each country.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Query –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</a:t>
            </a:r>
            <a:r>
              <a:rPr lang="en-US" sz="2000" dirty="0" err="1" smtClean="0">
                <a:solidFill>
                  <a:schemeClr val="bg1"/>
                </a:solidFill>
              </a:rPr>
              <a:t>show_id,title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country,release_year</a:t>
            </a:r>
            <a:r>
              <a:rPr lang="en-US" sz="2000" dirty="0" smtClean="0">
                <a:solidFill>
                  <a:schemeClr val="bg1"/>
                </a:solidFill>
              </a:rPr>
              <a:t>, RANK() OVER (PARTITION BY country ORDER BY </a:t>
            </a:r>
            <a:r>
              <a:rPr lang="en-US" sz="2000" dirty="0" err="1" smtClean="0">
                <a:solidFill>
                  <a:schemeClr val="bg1"/>
                </a:solidFill>
              </a:rPr>
              <a:t>release_year</a:t>
            </a:r>
            <a:r>
              <a:rPr lang="en-US" sz="2000" dirty="0" smtClean="0">
                <a:solidFill>
                  <a:schemeClr val="bg1"/>
                </a:solidFill>
              </a:rPr>
              <a:t> DESC) AS ranking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324100"/>
            <a:ext cx="8955747" cy="3852863"/>
          </a:xfrm>
        </p:spPr>
      </p:pic>
    </p:spTree>
    <p:extLst>
      <p:ext uri="{BB962C8B-B14F-4D97-AF65-F5344CB8AC3E}">
        <p14:creationId xmlns:p14="http://schemas.microsoft.com/office/powerpoint/2010/main" val="20448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15.Write a query to calculate the cumulative count of titles added each month sorted by </a:t>
            </a:r>
            <a:r>
              <a:rPr lang="en-US" sz="2000" dirty="0" err="1" smtClean="0">
                <a:solidFill>
                  <a:schemeClr val="bg1"/>
                </a:solidFill>
              </a:rPr>
              <a:t>date_added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Query –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DATE_FORMAT(</a:t>
            </a:r>
            <a:r>
              <a:rPr lang="en-US" sz="2000" dirty="0" err="1" smtClean="0">
                <a:solidFill>
                  <a:schemeClr val="bg1"/>
                </a:solidFill>
              </a:rPr>
              <a:t>date_added</a:t>
            </a:r>
            <a:r>
              <a:rPr lang="en-US" sz="2000" dirty="0" smtClean="0">
                <a:solidFill>
                  <a:schemeClr val="bg1"/>
                </a:solidFill>
              </a:rPr>
              <a:t>, '%Y-%m') AS </a:t>
            </a:r>
            <a:r>
              <a:rPr lang="en-US" sz="2000" dirty="0" err="1" smtClean="0">
                <a:solidFill>
                  <a:schemeClr val="bg1"/>
                </a:solidFill>
              </a:rPr>
              <a:t>month_added</a:t>
            </a:r>
            <a:r>
              <a:rPr lang="en-US" sz="2000" dirty="0" smtClean="0">
                <a:solidFill>
                  <a:schemeClr val="bg1"/>
                </a:solidFill>
              </a:rPr>
              <a:t>, COUNT(*) AS </a:t>
            </a:r>
            <a:r>
              <a:rPr lang="en-US" sz="2000" dirty="0" err="1" smtClean="0">
                <a:solidFill>
                  <a:schemeClr val="bg1"/>
                </a:solidFill>
              </a:rPr>
              <a:t>titles_added</a:t>
            </a:r>
            <a:r>
              <a:rPr lang="en-US" sz="2000" dirty="0" smtClean="0">
                <a:solidFill>
                  <a:schemeClr val="bg1"/>
                </a:solidFill>
              </a:rPr>
              <a:t> FROM </a:t>
            </a:r>
            <a:r>
              <a:rPr lang="en-US" sz="2000" dirty="0" err="1" smtClean="0">
                <a:solidFill>
                  <a:schemeClr val="bg1"/>
                </a:solidFill>
              </a:rPr>
              <a:t>netflixGROUP</a:t>
            </a:r>
            <a:r>
              <a:rPr lang="en-US" sz="2000" dirty="0" smtClean="0">
                <a:solidFill>
                  <a:schemeClr val="bg1"/>
                </a:solidFill>
              </a:rPr>
              <a:t> BY </a:t>
            </a:r>
            <a:r>
              <a:rPr lang="en-US" sz="2000" dirty="0" err="1" smtClean="0">
                <a:solidFill>
                  <a:schemeClr val="bg1"/>
                </a:solidFill>
              </a:rPr>
              <a:t>month_addedORDER</a:t>
            </a:r>
            <a:r>
              <a:rPr lang="en-US" sz="2000" dirty="0" smtClean="0">
                <a:solidFill>
                  <a:schemeClr val="bg1"/>
                </a:solidFill>
              </a:rPr>
              <a:t> BY </a:t>
            </a:r>
            <a:r>
              <a:rPr lang="en-US" sz="2000" dirty="0" err="1" smtClean="0">
                <a:solidFill>
                  <a:schemeClr val="bg1"/>
                </a:solidFill>
              </a:rPr>
              <a:t>month_added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88" y="1825625"/>
            <a:ext cx="9797024" cy="4351338"/>
          </a:xfrm>
        </p:spPr>
      </p:pic>
    </p:spTree>
    <p:extLst>
      <p:ext uri="{BB962C8B-B14F-4D97-AF65-F5344CB8AC3E}">
        <p14:creationId xmlns:p14="http://schemas.microsoft.com/office/powerpoint/2010/main" val="7652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042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16.Write a stored procedure to update the rating of a title given its </a:t>
            </a:r>
            <a:r>
              <a:rPr lang="en-US" sz="2000" dirty="0" err="1" smtClean="0">
                <a:solidFill>
                  <a:schemeClr val="bg1"/>
                </a:solidFill>
              </a:rPr>
              <a:t>show_id</a:t>
            </a:r>
            <a:r>
              <a:rPr lang="en-US" sz="2000" dirty="0" smtClean="0">
                <a:solidFill>
                  <a:schemeClr val="bg1"/>
                </a:solidFill>
              </a:rPr>
              <a:t> and new rating.</a:t>
            </a: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/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Query-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DELIMITER $$ CREATE PROCEDURE </a:t>
            </a:r>
            <a:r>
              <a:rPr lang="en-IN" sz="2000" dirty="0" err="1" smtClean="0">
                <a:solidFill>
                  <a:schemeClr val="bg1"/>
                </a:solidFill>
              </a:rPr>
              <a:t>UpdateRating</a:t>
            </a:r>
            <a:r>
              <a:rPr lang="en-IN" sz="2000" dirty="0" smtClean="0">
                <a:solidFill>
                  <a:schemeClr val="bg1"/>
                </a:solidFill>
              </a:rPr>
              <a:t>(IN </a:t>
            </a:r>
            <a:r>
              <a:rPr lang="en-IN" sz="2000" dirty="0" err="1" smtClean="0">
                <a:solidFill>
                  <a:schemeClr val="bg1"/>
                </a:solidFill>
              </a:rPr>
              <a:t>p_show_id</a:t>
            </a:r>
            <a:r>
              <a:rPr lang="en-IN" sz="2000" dirty="0" smtClean="0">
                <a:solidFill>
                  <a:schemeClr val="bg1"/>
                </a:solidFill>
              </a:rPr>
              <a:t> VARCHAR(10), IN </a:t>
            </a:r>
            <a:r>
              <a:rPr lang="en-IN" sz="2000" dirty="0" err="1" smtClean="0">
                <a:solidFill>
                  <a:schemeClr val="bg1"/>
                </a:solidFill>
              </a:rPr>
              <a:t>p_new_rating</a:t>
            </a:r>
            <a:r>
              <a:rPr lang="en-IN" sz="2000" dirty="0" smtClean="0">
                <a:solidFill>
                  <a:schemeClr val="bg1"/>
                </a:solidFill>
              </a:rPr>
              <a:t> VARCHAR(10)) BEGIN UPDATE data SET rating = </a:t>
            </a:r>
            <a:r>
              <a:rPr lang="en-IN" sz="2000" dirty="0" err="1" smtClean="0">
                <a:solidFill>
                  <a:schemeClr val="bg1"/>
                </a:solidFill>
              </a:rPr>
              <a:t>p_new_rating</a:t>
            </a:r>
            <a:r>
              <a:rPr lang="en-IN" sz="2000" dirty="0" smtClean="0">
                <a:solidFill>
                  <a:schemeClr val="bg1"/>
                </a:solidFill>
              </a:rPr>
              <a:t> WHERE </a:t>
            </a:r>
            <a:r>
              <a:rPr lang="en-IN" sz="2000" dirty="0" err="1" smtClean="0">
                <a:solidFill>
                  <a:schemeClr val="bg1"/>
                </a:solidFill>
              </a:rPr>
              <a:t>show_id</a:t>
            </a:r>
            <a:r>
              <a:rPr lang="en-IN" sz="2000" dirty="0" smtClean="0">
                <a:solidFill>
                  <a:schemeClr val="bg1"/>
                </a:solidFill>
              </a:rPr>
              <a:t> = </a:t>
            </a:r>
            <a:r>
              <a:rPr lang="en-IN" sz="2000" dirty="0" err="1" smtClean="0">
                <a:solidFill>
                  <a:schemeClr val="bg1"/>
                </a:solidFill>
              </a:rPr>
              <a:t>p_show_id;END</a:t>
            </a:r>
            <a:r>
              <a:rPr lang="en-IN" sz="2000" dirty="0" smtClean="0">
                <a:solidFill>
                  <a:schemeClr val="bg1"/>
                </a:solidFill>
              </a:rPr>
              <a:t> $$ DELIMITER ;SELECT </a:t>
            </a:r>
            <a:r>
              <a:rPr lang="en-IN" sz="2000" dirty="0" err="1" smtClean="0">
                <a:solidFill>
                  <a:schemeClr val="bg1"/>
                </a:solidFill>
              </a:rPr>
              <a:t>show_id</a:t>
            </a:r>
            <a:r>
              <a:rPr lang="en-IN" sz="2000" dirty="0" smtClean="0">
                <a:solidFill>
                  <a:schemeClr val="bg1"/>
                </a:solidFill>
              </a:rPr>
              <a:t>, rating FROM </a:t>
            </a:r>
            <a:r>
              <a:rPr lang="en-IN" sz="2000" dirty="0" err="1" smtClean="0">
                <a:solidFill>
                  <a:schemeClr val="bg1"/>
                </a:solidFill>
              </a:rPr>
              <a:t>netflix</a:t>
            </a:r>
            <a:r>
              <a:rPr lang="en-IN" sz="2000" dirty="0" smtClean="0">
                <a:solidFill>
                  <a:schemeClr val="bg1"/>
                </a:solidFill>
              </a:rPr>
              <a:t> WHERE </a:t>
            </a:r>
            <a:r>
              <a:rPr lang="en-IN" sz="2000" dirty="0" err="1" smtClean="0">
                <a:solidFill>
                  <a:schemeClr val="bg1"/>
                </a:solidFill>
              </a:rPr>
              <a:t>show_id</a:t>
            </a:r>
            <a:r>
              <a:rPr lang="en-IN" sz="2000" dirty="0" smtClean="0">
                <a:solidFill>
                  <a:schemeClr val="bg1"/>
                </a:solidFill>
              </a:rPr>
              <a:t> = 's20';SET SQL_SAFE_UPDATES = 0;CALL </a:t>
            </a:r>
            <a:r>
              <a:rPr lang="en-IN" sz="2000" dirty="0" err="1" smtClean="0">
                <a:solidFill>
                  <a:schemeClr val="bg1"/>
                </a:solidFill>
              </a:rPr>
              <a:t>UpdateRating</a:t>
            </a:r>
            <a:r>
              <a:rPr lang="en-IN" sz="2000" dirty="0" smtClean="0">
                <a:solidFill>
                  <a:schemeClr val="bg1"/>
                </a:solidFill>
              </a:rPr>
              <a:t>('s20', 'PG-13');SELECT </a:t>
            </a:r>
            <a:r>
              <a:rPr lang="en-IN" sz="2000" dirty="0" err="1" smtClean="0">
                <a:solidFill>
                  <a:schemeClr val="bg1"/>
                </a:solidFill>
              </a:rPr>
              <a:t>show_id</a:t>
            </a:r>
            <a:r>
              <a:rPr lang="en-IN" sz="2000" dirty="0" smtClean="0">
                <a:solidFill>
                  <a:schemeClr val="bg1"/>
                </a:solidFill>
              </a:rPr>
              <a:t>, rating FROM </a:t>
            </a:r>
            <a:r>
              <a:rPr lang="en-IN" sz="2000" dirty="0" err="1" smtClean="0">
                <a:solidFill>
                  <a:schemeClr val="bg1"/>
                </a:solidFill>
              </a:rPr>
              <a:t>netflix</a:t>
            </a:r>
            <a:r>
              <a:rPr lang="en-IN" sz="2000" dirty="0" smtClean="0">
                <a:solidFill>
                  <a:schemeClr val="bg1"/>
                </a:solidFill>
              </a:rPr>
              <a:t> WHERE </a:t>
            </a:r>
            <a:r>
              <a:rPr lang="en-IN" sz="2000" dirty="0" err="1" smtClean="0">
                <a:solidFill>
                  <a:schemeClr val="bg1"/>
                </a:solidFill>
              </a:rPr>
              <a:t>show_id</a:t>
            </a:r>
            <a:r>
              <a:rPr lang="en-IN" sz="2000" dirty="0" smtClean="0">
                <a:solidFill>
                  <a:schemeClr val="bg1"/>
                </a:solidFill>
              </a:rPr>
              <a:t> = 's20';SET SQL_SAFE_UPDATES = 1;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590800"/>
            <a:ext cx="8458199" cy="3586163"/>
          </a:xfrm>
        </p:spPr>
      </p:pic>
    </p:spTree>
    <p:extLst>
      <p:ext uri="{BB962C8B-B14F-4D97-AF65-F5344CB8AC3E}">
        <p14:creationId xmlns:p14="http://schemas.microsoft.com/office/powerpoint/2010/main" val="16472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375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17.Write a query to find the country with the highest average rating for titles. Use </a:t>
            </a:r>
            <a:r>
              <a:rPr lang="en-US" sz="2000" dirty="0" err="1" smtClean="0">
                <a:solidFill>
                  <a:schemeClr val="bg1"/>
                </a:solidFill>
              </a:rPr>
              <a:t>subqueries</a:t>
            </a:r>
            <a:r>
              <a:rPr lang="en-US" sz="2000" dirty="0" smtClean="0">
                <a:solidFill>
                  <a:schemeClr val="bg1"/>
                </a:solidFill>
              </a:rPr>
              <a:t> and aggregate functions to achieve this.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Query-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country, AVG(</a:t>
            </a:r>
            <a:r>
              <a:rPr lang="en-US" sz="2000" dirty="0" err="1" smtClean="0">
                <a:solidFill>
                  <a:schemeClr val="bg1"/>
                </a:solidFill>
              </a:rPr>
              <a:t>rating_value</a:t>
            </a:r>
            <a:r>
              <a:rPr lang="en-US" sz="2000" dirty="0" smtClean="0">
                <a:solidFill>
                  <a:schemeClr val="bg1"/>
                </a:solidFill>
              </a:rPr>
              <a:t>) AS </a:t>
            </a:r>
            <a:r>
              <a:rPr lang="en-US" sz="2000" dirty="0" err="1" smtClean="0">
                <a:solidFill>
                  <a:schemeClr val="bg1"/>
                </a:solidFill>
              </a:rPr>
              <a:t>average_rating</a:t>
            </a:r>
            <a:r>
              <a:rPr lang="en-US" sz="2000" dirty="0" smtClean="0">
                <a:solidFill>
                  <a:schemeClr val="bg1"/>
                </a:solidFill>
              </a:rPr>
              <a:t> FROM (SELECT </a:t>
            </a:r>
            <a:r>
              <a:rPr lang="en-US" sz="2000" dirty="0" err="1" smtClean="0">
                <a:solidFill>
                  <a:schemeClr val="bg1"/>
                </a:solidFill>
              </a:rPr>
              <a:t>country,CASE</a:t>
            </a:r>
            <a:r>
              <a:rPr lang="en-US" sz="2000" dirty="0" smtClean="0">
                <a:solidFill>
                  <a:schemeClr val="bg1"/>
                </a:solidFill>
              </a:rPr>
              <a:t> rating WHEN 'G' THEN 1  WHEN 'PG' THEN 2 WHEN 'PG-13' THEN 3 WHEN 'TV-Y' THEN 4 WHEN 'TV-Y7' THEN 5 WHEN 'TV-G' THEN 6 ELSE 7 END AS </a:t>
            </a:r>
            <a:r>
              <a:rPr lang="en-US" sz="2000" dirty="0" err="1" smtClean="0">
                <a:solidFill>
                  <a:schemeClr val="bg1"/>
                </a:solidFill>
              </a:rPr>
              <a:t>rating_value</a:t>
            </a:r>
            <a:r>
              <a:rPr lang="en-US" sz="2000" dirty="0" smtClean="0">
                <a:solidFill>
                  <a:schemeClr val="bg1"/>
                </a:solidFill>
              </a:rPr>
              <a:t>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) AS </a:t>
            </a:r>
            <a:r>
              <a:rPr lang="en-US" sz="2000" dirty="0" err="1" smtClean="0">
                <a:solidFill>
                  <a:schemeClr val="bg1"/>
                </a:solidFill>
              </a:rPr>
              <a:t>rating_values</a:t>
            </a:r>
            <a:r>
              <a:rPr lang="en-US" sz="2000" dirty="0" smtClean="0">
                <a:solidFill>
                  <a:schemeClr val="bg1"/>
                </a:solidFill>
              </a:rPr>
              <a:t> GROUP BY </a:t>
            </a:r>
            <a:r>
              <a:rPr lang="en-US" sz="2000" dirty="0" err="1" smtClean="0">
                <a:solidFill>
                  <a:schemeClr val="bg1"/>
                </a:solidFill>
              </a:rPr>
              <a:t>countryORDER</a:t>
            </a:r>
            <a:r>
              <a:rPr lang="en-US" sz="2000" dirty="0" smtClean="0">
                <a:solidFill>
                  <a:schemeClr val="bg1"/>
                </a:solidFill>
              </a:rPr>
              <a:t> BY </a:t>
            </a:r>
            <a:r>
              <a:rPr lang="en-US" sz="2000" dirty="0" err="1" smtClean="0">
                <a:solidFill>
                  <a:schemeClr val="bg1"/>
                </a:solidFill>
              </a:rPr>
              <a:t>average_rating</a:t>
            </a:r>
            <a:r>
              <a:rPr lang="en-US" sz="2000" dirty="0" smtClean="0">
                <a:solidFill>
                  <a:schemeClr val="bg1"/>
                </a:solidFill>
              </a:rPr>
              <a:t> DESC LIMIT 1;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16" y="2505075"/>
            <a:ext cx="9021567" cy="3671888"/>
          </a:xfrm>
        </p:spPr>
      </p:pic>
    </p:spTree>
    <p:extLst>
      <p:ext uri="{BB962C8B-B14F-4D97-AF65-F5344CB8AC3E}">
        <p14:creationId xmlns:p14="http://schemas.microsoft.com/office/powerpoint/2010/main" val="41526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748" y="467656"/>
            <a:ext cx="11345900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Netflix movie data analysis in SQL involves using SQL queries to explore and </a:t>
            </a:r>
            <a:r>
              <a:rPr lang="en-GB" sz="1800" dirty="0" err="1" smtClean="0">
                <a:solidFill>
                  <a:schemeClr val="bg1"/>
                </a:solidFill>
              </a:rPr>
              <a:t>analyze</a:t>
            </a:r>
            <a:r>
              <a:rPr lang="en-GB" sz="1800" dirty="0" smtClean="0">
                <a:solidFill>
                  <a:schemeClr val="bg1"/>
                </a:solidFill>
              </a:rPr>
              <a:t> data related to movies available on the Netflix platform.</a:t>
            </a:r>
            <a:r>
              <a:rPr lang="en-US" sz="1800" dirty="0" smtClean="0">
                <a:solidFill>
                  <a:schemeClr val="bg1"/>
                </a:solidFill>
              </a:rPr>
              <a:t> Netflix Movie Data Analysis Using SQL </a:t>
            </a:r>
            <a:r>
              <a:rPr lang="en-GB" sz="1800" dirty="0" smtClean="0">
                <a:solidFill>
                  <a:schemeClr val="bg1"/>
                </a:solidFill>
              </a:rPr>
              <a:t>:-</a:t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GB" sz="1800" dirty="0" smtClean="0">
                <a:solidFill>
                  <a:schemeClr val="bg1"/>
                </a:solidFill>
              </a:rPr>
              <a:t/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</a:rPr>
              <a:t>1. Descriptive Statistics:- </a:t>
            </a:r>
            <a:r>
              <a:rPr lang="en-US" sz="1800" dirty="0" smtClean="0">
                <a:solidFill>
                  <a:schemeClr val="bg1"/>
                </a:solidFill>
              </a:rPr>
              <a:t>Descriptive statistics provide a summary of the dataset, giving insights into its main characteristics.</a:t>
            </a:r>
            <a:r>
              <a:rPr lang="en-GB" sz="1800" dirty="0" smtClean="0">
                <a:solidFill>
                  <a:schemeClr val="bg1"/>
                </a:solidFill>
              </a:rPr>
              <a:t/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GB" sz="1800" dirty="0" smtClean="0">
                <a:solidFill>
                  <a:schemeClr val="bg1"/>
                </a:solidFill>
              </a:rPr>
              <a:t/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</a:rPr>
              <a:t>2. Grouping and Aggregation:- </a:t>
            </a:r>
            <a:r>
              <a:rPr lang="en-US" sz="1800" dirty="0" smtClean="0">
                <a:solidFill>
                  <a:schemeClr val="bg1"/>
                </a:solidFill>
              </a:rPr>
              <a:t>Grouping and aggregation help in summarizing data based on certain criteria.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GB" sz="1800" dirty="0" smtClean="0">
                <a:solidFill>
                  <a:schemeClr val="bg1"/>
                </a:solidFill>
              </a:rPr>
              <a:t/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</a:rPr>
              <a:t>3. Filtering Data:- </a:t>
            </a:r>
            <a:r>
              <a:rPr lang="en-US" sz="1800" dirty="0" smtClean="0">
                <a:solidFill>
                  <a:schemeClr val="bg1"/>
                </a:solidFill>
              </a:rPr>
              <a:t>Filtering allows you to extract subsets of data that meet certain conditions.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</a:rPr>
              <a:t>4. Joining Data:- </a:t>
            </a:r>
            <a:r>
              <a:rPr lang="en-US" sz="1800" dirty="0" smtClean="0">
                <a:solidFill>
                  <a:schemeClr val="bg1"/>
                </a:solidFill>
              </a:rPr>
              <a:t>Joining allows you to combine data from multiple tables based on a related column.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GB" sz="1800" dirty="0" smtClean="0">
                <a:solidFill>
                  <a:schemeClr val="bg1"/>
                </a:solidFill>
              </a:rPr>
              <a:t/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IN" sz="1800" b="1" dirty="0" smtClean="0">
                <a:solidFill>
                  <a:schemeClr val="bg1"/>
                </a:solidFill>
              </a:rPr>
              <a:t>5. Trend Analysis:- </a:t>
            </a:r>
            <a:r>
              <a:rPr lang="en-IN" sz="1800" dirty="0" smtClean="0">
                <a:solidFill>
                  <a:schemeClr val="bg1"/>
                </a:solidFill>
              </a:rPr>
              <a:t>Trend analysis helps in understanding patterns over time.</a:t>
            </a:r>
            <a:r>
              <a:rPr lang="en-GB" sz="1800" dirty="0" smtClean="0">
                <a:solidFill>
                  <a:schemeClr val="bg1"/>
                </a:solidFill>
              </a:rPr>
              <a:t/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GB" sz="1800" dirty="0" smtClean="0">
                <a:solidFill>
                  <a:schemeClr val="bg1"/>
                </a:solidFill>
              </a:rPr>
              <a:t/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IN" sz="1800" b="1" dirty="0" smtClean="0">
                <a:solidFill>
                  <a:schemeClr val="bg1"/>
                </a:solidFill>
              </a:rPr>
              <a:t>6. Complex Queries:- </a:t>
            </a:r>
            <a:r>
              <a:rPr lang="en-IN" sz="1800" dirty="0" smtClean="0">
                <a:solidFill>
                  <a:schemeClr val="bg1"/>
                </a:solidFill>
              </a:rPr>
              <a:t>Complex queries combine multiple operations to extract deeper insights.</a:t>
            </a:r>
            <a:r>
              <a:rPr lang="en-GB" sz="1800" dirty="0" smtClean="0">
                <a:solidFill>
                  <a:schemeClr val="bg1"/>
                </a:solidFill>
              </a:rPr>
              <a:t/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GB" sz="1800" dirty="0" smtClean="0">
                <a:solidFill>
                  <a:schemeClr val="bg1"/>
                </a:solidFill>
              </a:rPr>
              <a:t/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By using these SQL queries, you can perform a comprehensive analysis of Netflix movie data, uncovering valuable insights and trends.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28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18. Write a query to find pairs of titles from the same country where one title has a higher rating than the other. Display columns for show_id_1, title_1, rating_1,show_id_2, title_2, and rating_2.</a:t>
            </a: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/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Query-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t1.show_id AS show_id_1, t1.title AS title_1, t1.rating AS rating_1, t2.show_id AS show_id_2, t2.title AS title_2, t2.rating AS rating_2FROM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 t1JOIN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 t2 ON t1.country = t2.countryWHERE t1.show_id &lt; t2.show_id AND t1.rating &gt; t2.rating;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2552700"/>
            <a:ext cx="10239375" cy="3624263"/>
          </a:xfrm>
        </p:spPr>
      </p:pic>
    </p:spTree>
    <p:extLst>
      <p:ext uri="{BB962C8B-B14F-4D97-AF65-F5344CB8AC3E}">
        <p14:creationId xmlns:p14="http://schemas.microsoft.com/office/powerpoint/2010/main" val="34116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8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Write a query to list all titles with their </a:t>
            </a:r>
            <a:r>
              <a:rPr lang="en-US" sz="2000" dirty="0" err="1">
                <a:solidFill>
                  <a:schemeClr val="bg1"/>
                </a:solidFill>
              </a:rPr>
              <a:t>show_id</a:t>
            </a:r>
            <a:r>
              <a:rPr lang="en-US" sz="2000" dirty="0">
                <a:solidFill>
                  <a:schemeClr val="bg1"/>
                </a:solidFill>
              </a:rPr>
              <a:t>, title, and type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/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Query-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</a:t>
            </a:r>
            <a:r>
              <a:rPr lang="en-US" sz="2000" dirty="0" err="1" smtClean="0">
                <a:solidFill>
                  <a:schemeClr val="bg1"/>
                </a:solidFill>
              </a:rPr>
              <a:t>show_id,title</a:t>
            </a:r>
            <a:r>
              <a:rPr lang="en-US" sz="2000" dirty="0" smtClean="0">
                <a:solidFill>
                  <a:schemeClr val="bg1"/>
                </a:solidFill>
              </a:rPr>
              <a:t>, type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825625"/>
            <a:ext cx="10448925" cy="4351338"/>
          </a:xfrm>
        </p:spPr>
      </p:pic>
    </p:spTree>
    <p:extLst>
      <p:ext uri="{BB962C8B-B14F-4D97-AF65-F5344CB8AC3E}">
        <p14:creationId xmlns:p14="http://schemas.microsoft.com/office/powerpoint/2010/main" val="42316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Write a query to display all columns for titles that are Movies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Query –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*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 WHERE type = 'Movie';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810"/>
            <a:ext cx="10515600" cy="4266968"/>
          </a:xfrm>
        </p:spPr>
      </p:pic>
    </p:spTree>
    <p:extLst>
      <p:ext uri="{BB962C8B-B14F-4D97-AF65-F5344CB8AC3E}">
        <p14:creationId xmlns:p14="http://schemas.microsoft.com/office/powerpoint/2010/main" val="2687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3. Write a query to list TV shows that were released in the year 2021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 –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*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 WHERE type = 'TV Show' AND </a:t>
            </a:r>
            <a:r>
              <a:rPr lang="en-US" sz="2000" dirty="0" err="1" smtClean="0">
                <a:solidFill>
                  <a:schemeClr val="bg1"/>
                </a:solidFill>
              </a:rPr>
              <a:t>release_year</a:t>
            </a:r>
            <a:r>
              <a:rPr lang="en-US" sz="2000" dirty="0" smtClean="0">
                <a:solidFill>
                  <a:schemeClr val="bg1"/>
                </a:solidFill>
              </a:rPr>
              <a:t>= 2021;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825625"/>
            <a:ext cx="10448925" cy="4351338"/>
          </a:xfrm>
        </p:spPr>
      </p:pic>
    </p:spTree>
    <p:extLst>
      <p:ext uri="{BB962C8B-B14F-4D97-AF65-F5344CB8AC3E}">
        <p14:creationId xmlns:p14="http://schemas.microsoft.com/office/powerpoint/2010/main" val="817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4. Write a query to find all titles where the description contains the word family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 –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title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 where description LIKE '%family%';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439400" cy="4351338"/>
          </a:xfrm>
        </p:spPr>
      </p:pic>
    </p:spTree>
    <p:extLst>
      <p:ext uri="{BB962C8B-B14F-4D97-AF65-F5344CB8AC3E}">
        <p14:creationId xmlns:p14="http://schemas.microsoft.com/office/powerpoint/2010/main" val="23109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5. Write a query to count the total number of titles in the dataset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 –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count(*) AS </a:t>
            </a:r>
            <a:r>
              <a:rPr lang="en-US" sz="2000" dirty="0" err="1" smtClean="0">
                <a:solidFill>
                  <a:schemeClr val="bg1"/>
                </a:solidFill>
              </a:rPr>
              <a:t>total_titles</a:t>
            </a:r>
            <a:r>
              <a:rPr lang="en-US" sz="2000" dirty="0" smtClean="0">
                <a:solidFill>
                  <a:schemeClr val="bg1"/>
                </a:solidFill>
              </a:rPr>
              <a:t>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7121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259715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6.Write a query to find the average duration of all movies (in minutes, wherever the season is mentioned, consider 400 minutes per season).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Query –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AVG( CASE WHEN duration LIKE '%seasons' THEN SUBSTRING(duration, 1, LENGTH(duration) - LENGTH('seasons')) * 400 WHEN duration LIKE '%season' THEN 400 ELSE duration END) AS </a:t>
            </a:r>
            <a:r>
              <a:rPr lang="en-US" sz="2000" dirty="0" err="1" smtClean="0">
                <a:solidFill>
                  <a:schemeClr val="bg1"/>
                </a:solidFill>
              </a:rPr>
              <a:t>average_durationFROM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 where type = 'movie';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30" y="2819400"/>
            <a:ext cx="8440540" cy="3357563"/>
          </a:xfrm>
        </p:spPr>
      </p:pic>
    </p:spTree>
    <p:extLst>
      <p:ext uri="{BB962C8B-B14F-4D97-AF65-F5344CB8AC3E}">
        <p14:creationId xmlns:p14="http://schemas.microsoft.com/office/powerpoint/2010/main" val="15942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7. Write a query to list the top 5 latest titles based on the </a:t>
            </a:r>
            <a:r>
              <a:rPr lang="en-IN" sz="2000" dirty="0" err="1">
                <a:solidFill>
                  <a:schemeClr val="bg1"/>
                </a:solidFill>
              </a:rPr>
              <a:t>date_added</a:t>
            </a:r>
            <a:r>
              <a:rPr lang="en-IN" sz="2000" dirty="0">
                <a:solidFill>
                  <a:schemeClr val="bg1"/>
                </a:solidFill>
              </a:rPr>
              <a:t>, sorted in descending order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Query –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SELECT title FROM </a:t>
            </a:r>
            <a:r>
              <a:rPr lang="en-US" sz="2000" dirty="0" err="1" smtClean="0">
                <a:solidFill>
                  <a:schemeClr val="bg1"/>
                </a:solidFill>
              </a:rPr>
              <a:t>netflix</a:t>
            </a:r>
            <a:r>
              <a:rPr lang="en-US" sz="2000" dirty="0" smtClean="0">
                <a:solidFill>
                  <a:schemeClr val="bg1"/>
                </a:solidFill>
              </a:rPr>
              <a:t> order by </a:t>
            </a:r>
            <a:r>
              <a:rPr lang="en-US" sz="2000" dirty="0" err="1" smtClean="0">
                <a:solidFill>
                  <a:schemeClr val="bg1"/>
                </a:solidFill>
              </a:rPr>
              <a:t>date_added</a:t>
            </a:r>
            <a:r>
              <a:rPr lang="en-US" sz="2000" dirty="0" smtClean="0">
                <a:solidFill>
                  <a:schemeClr val="bg1"/>
                </a:solidFill>
              </a:rPr>
              <a:t> DESC limit 5;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1825625"/>
            <a:ext cx="10429875" cy="4351338"/>
          </a:xfrm>
        </p:spPr>
      </p:pic>
    </p:spTree>
    <p:extLst>
      <p:ext uri="{BB962C8B-B14F-4D97-AF65-F5344CB8AC3E}">
        <p14:creationId xmlns:p14="http://schemas.microsoft.com/office/powerpoint/2010/main" val="4922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446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Bahnschrift SemiBold SemiConden</vt:lpstr>
      <vt:lpstr>Calibri</vt:lpstr>
      <vt:lpstr>Calibri Light</vt:lpstr>
      <vt:lpstr>Office Theme</vt:lpstr>
      <vt:lpstr>NETFLIX MOVIES DATA ANALYSIS IN SQL</vt:lpstr>
      <vt:lpstr>Netflix movie data analysis in SQL involves using SQL queries to explore and analyze data related to movies available on the Netflix platform. Netflix Movie Data Analysis Using SQL :-  1. Descriptive Statistics:- Descriptive statistics provide a summary of the dataset, giving insights into its main characteristics.  2. Grouping and Aggregation:- Grouping and aggregation help in summarizing data based on certain criteria.  3. Filtering Data:- Filtering allows you to extract subsets of data that meet certain conditions.  4. Joining Data:- Joining allows you to combine data from multiple tables based on a related column.  5. Trend Analysis:- Trend analysis helps in understanding patterns over time.  6. Complex Queries:- Complex queries combine multiple operations to extract deeper insights.  By using these SQL queries, you can perform a comprehensive analysis of Netflix movie data, uncovering valuable insights and trends.</vt:lpstr>
      <vt:lpstr>1. Write a query to list all titles with their show_id, title, and type.  Query- SELECT show_id,title, type from netflix;</vt:lpstr>
      <vt:lpstr>2. Write a query to display all columns for titles that are Movies.  Query – SELECT * FROM netflix WHERE type = 'Movie';</vt:lpstr>
      <vt:lpstr>3. Write a query to list TV shows that were released in the year 2021.  Query – SELECT * FROM netflix WHERE type = 'TV Show' AND release_year= 2021;</vt:lpstr>
      <vt:lpstr>4. Write a query to find all titles where the description contains the word family.  Query – select title from netflix where description LIKE '%family%';</vt:lpstr>
      <vt:lpstr>5. Write a query to count the total number of titles in the dataset.  Query – SELECT count(*) AS total_titles From netflix;</vt:lpstr>
      <vt:lpstr>6.Write a query to find the average duration of all movies (in minutes, wherever the season is mentioned, consider 400 minutes per season).  Query – SELECT AVG( CASE WHEN duration LIKE '%seasons' THEN SUBSTRING(duration, 1, LENGTH(duration) - LENGTH('seasons')) * 400 WHEN duration LIKE '%season' THEN 400 ELSE duration END) AS average_durationFROM netflix where type = 'movie';</vt:lpstr>
      <vt:lpstr>7. Write a query to list the top 5 latest titles based on the date_added, sorted in descending order.  Query – SELECT title FROM netflix order by date_added DESC limit 5;</vt:lpstr>
      <vt:lpstr>8. Write a query to list all titles along with the number of other titles by the same director. Include columns for show_id, title, director, and number_of_titles_by_director.  Query – SELECT show_id, title, director, count(*) OVER (partition by director) as No_of_title_by_director FROM netflix;</vt:lpstr>
      <vt:lpstr>9. Write a query to find the total number of titles for each country. Display country and the count of titles.  Query – select country, count(*) as count_of_titles from netflix group by country;</vt:lpstr>
      <vt:lpstr>10. Write a query using a CASE statement to categorize titles into three categories based on their rating: Family for ratings G, PG, PG-13, Kids for TV-Y, TV-Y7, TV-G, and Adult for all other ratings.  Query – select title, rating, case when rating in ('G','PG','PG-13') THEN 'Family‘ when rating in ('TV-Y','TV-Y7','TV-G') THEN 'Kids' else 'Adult‘ end as category from netflix;</vt:lpstr>
      <vt:lpstr>11. Write a query to add a new column title_length to the titles table that calculates the length of each title.  Query – ALTER TABLE netflix ADD COLUMN title_length INT;-- To update the new column in the table SET SQL_SAFE_UPDATES = 0;UPDATE netflix SET title_length = LENGTH(title); SET SQL_SAFE_UPDATES = 1;-- checking the new column 'title_length' in table dataSELECT title, title_length FROM netflix;</vt:lpstr>
      <vt:lpstr>12. Write a query using an advanced function to find the title with the longest duration in minutes.  Query –  select title,casewhen duration like'%season%' then cast(substring_index(duration,' ',1) as unsigned) * 400else cast(substring_index(duration,' ',1)as unsigned) END AS duration_in_minfrom netflix order by duration_in_min desc limit 1;</vt:lpstr>
      <vt:lpstr>13.Create a view named RecentTitles that includes titles added in the last 30 days.  Query- CREATE VIEW Recent_Titles ASSELECT * FROM netflixWHERE date_added &gt;= DATE_SUB(CURDATE(), INTERVAL 30 DAY); SELECT * FROM Recent_Titles;</vt:lpstr>
      <vt:lpstr>14. Write a query using a window function to rank titles based on their release_year within each country.  Query – SELECT show_id,title, country,release_year, RANK() OVER (PARTITION BY country ORDER BY release_year DESC) AS ranking FROM netflix;</vt:lpstr>
      <vt:lpstr>15.Write a query to calculate the cumulative count of titles added each month sorted by date_added.  Query – SELECT DATE_FORMAT(date_added, '%Y-%m') AS month_added, COUNT(*) AS titles_added FROM netflixGROUP BY month_addedORDER BY month_added;</vt:lpstr>
      <vt:lpstr>16.Write a stored procedure to update the rating of a title given its show_id and new rating.  Query- DELIMITER $$ CREATE PROCEDURE UpdateRating(IN p_show_id VARCHAR(10), IN p_new_rating VARCHAR(10)) BEGIN UPDATE data SET rating = p_new_rating WHERE show_id = p_show_id;END $$ DELIMITER ;SELECT show_id, rating FROM netflix WHERE show_id = 's20';SET SQL_SAFE_UPDATES = 0;CALL UpdateRating('s20', 'PG-13');SELECT show_id, rating FROM netflix WHERE show_id = 's20';SET SQL_SAFE_UPDATES = 1;</vt:lpstr>
      <vt:lpstr>17.Write a query to find the country with the highest average rating for titles. Use subqueries and aggregate functions to achieve this.  Query- SELECT country, AVG(rating_value) AS average_rating FROM (SELECT country,CASE rating WHEN 'G' THEN 1  WHEN 'PG' THEN 2 WHEN 'PG-13' THEN 3 WHEN 'TV-Y' THEN 4 WHEN 'TV-Y7' THEN 5 WHEN 'TV-G' THEN 6 ELSE 7 END AS rating_value FROM netflix) AS rating_values GROUP BY countryORDER BY average_rating DESC LIMIT 1;</vt:lpstr>
      <vt:lpstr>18. Write a query to find pairs of titles from the same country where one title has a higher rating than the other. Display columns for show_id_1, title_1, rating_1,show_id_2, title_2, and rating_2.  Query- SELECT t1.show_id AS show_id_1, t1.title AS title_1, t1.rating AS rating_1, t2.show_id AS show_id_2, t2.title AS title_2, t2.rating AS rating_2FROM netflix t1JOIN netflix t2 ON t1.country = t2.countryWHERE t1.show_id &lt; t2.show_id AND t1.rating &gt; t2.rating;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DATA ANALYSIS IN SQL</dc:title>
  <dc:creator>Windows User</dc:creator>
  <cp:lastModifiedBy>Windows User</cp:lastModifiedBy>
  <cp:revision>12</cp:revision>
  <dcterms:created xsi:type="dcterms:W3CDTF">2024-07-14T15:30:35Z</dcterms:created>
  <dcterms:modified xsi:type="dcterms:W3CDTF">2024-07-14T17:21:51Z</dcterms:modified>
</cp:coreProperties>
</file>