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A51C-AE84-40E5-B8D0-795B63E33F45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3749E20-F3A4-421A-9F0F-A81B14F3CE0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61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A51C-AE84-40E5-B8D0-795B63E33F45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9E20-F3A4-421A-9F0F-A81B14F3CE0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88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A51C-AE84-40E5-B8D0-795B63E33F45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9E20-F3A4-421A-9F0F-A81B14F3CE0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22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A51C-AE84-40E5-B8D0-795B63E33F45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9E20-F3A4-421A-9F0F-A81B14F3CE0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33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A51C-AE84-40E5-B8D0-795B63E33F45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9E20-F3A4-421A-9F0F-A81B14F3CE0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16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A51C-AE84-40E5-B8D0-795B63E33F45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9E20-F3A4-421A-9F0F-A81B14F3CE0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45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A51C-AE84-40E5-B8D0-795B63E33F45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9E20-F3A4-421A-9F0F-A81B14F3CE0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16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A51C-AE84-40E5-B8D0-795B63E33F45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9E20-F3A4-421A-9F0F-A81B14F3CE0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21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A51C-AE84-40E5-B8D0-795B63E33F45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9E20-F3A4-421A-9F0F-A81B14F3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A51C-AE84-40E5-B8D0-795B63E33F45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9E20-F3A4-421A-9F0F-A81B14F3CE0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35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50FA51C-AE84-40E5-B8D0-795B63E33F45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9E20-F3A4-421A-9F0F-A81B14F3CE0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22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FA51C-AE84-40E5-B8D0-795B63E33F45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3749E20-F3A4-421A-9F0F-A81B14F3CE0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59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A2EAF-B1CA-4089-9359-88E722A78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Inventory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3E3E0-C748-49C0-A8EE-9BAE13F16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Streamlined Solution for Managing Inventory</a:t>
            </a:r>
          </a:p>
        </p:txBody>
      </p:sp>
    </p:spTree>
    <p:extLst>
      <p:ext uri="{BB962C8B-B14F-4D97-AF65-F5344CB8AC3E}">
        <p14:creationId xmlns:p14="http://schemas.microsoft.com/office/powerpoint/2010/main" val="368423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364B-ECA6-403A-A734-887F65A2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7A278-C9F2-4D7B-A844-3F61A6492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Purpose of the System: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To efficiently manage and track inventory levels, orders, sales, and deliveries.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To provide an intuitive platform for inventory control, minimizing manual errors and optimizing stock management</a:t>
            </a:r>
          </a:p>
          <a:p>
            <a:r>
              <a:rPr lang="en-US" b="1" dirty="0"/>
              <a:t>Target Audience: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Businesses of all sizes, particularly in retail, warehousing, and manufacturing sectors. </a:t>
            </a:r>
            <a:endParaRPr lang="en-US" b="1" dirty="0"/>
          </a:p>
          <a:p>
            <a:r>
              <a:rPr lang="en-US" b="1" dirty="0"/>
              <a:t>Problem Statement: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Traditional inventory management methods are often manual, prone to errors, and inefficient.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need for a digital solution that can automate and streamline inventory management processes.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8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94FF-8C00-486C-BB06-82BB95C5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30030-4FD2-44DE-B870-E16881436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User Authentication: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Secure login page to protect inventory data.</a:t>
            </a:r>
            <a:endParaRPr lang="en-US" b="1" dirty="0"/>
          </a:p>
          <a:p>
            <a:r>
              <a:rPr lang="en-US" b="1" dirty="0"/>
              <a:t>Supplier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Add, update, and delete supplier information.</a:t>
            </a:r>
            <a:endParaRPr lang="en-US" b="1" dirty="0"/>
          </a:p>
          <a:p>
            <a:r>
              <a:rPr lang="en-US" b="1" dirty="0"/>
              <a:t>Product Management: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Add, update, and delete product information.</a:t>
            </a:r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Track product categories, stock levels, and pricing.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194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1477-0D08-4A92-A910-1A5CFD36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AC046-8A99-4ACB-9B5E-53F172254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Inventory Tracking: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Monitor stock levels in real-time</a:t>
            </a:r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Automatic alerts for low stock levels to avoid stockouts.</a:t>
            </a:r>
            <a:endParaRPr lang="en-US" b="1" dirty="0"/>
          </a:p>
          <a:p>
            <a:r>
              <a:rPr lang="en-US" b="1" dirty="0"/>
              <a:t>Order Management: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Create and manage purchase orders and sales orders.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Update inventory levels automatically upon order fulfillment. </a:t>
            </a:r>
          </a:p>
          <a:p>
            <a:r>
              <a:rPr lang="en-US" b="1" dirty="0"/>
              <a:t>Invoice Generation: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Generate and print invoices for sales transactions.</a:t>
            </a:r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Save invoices in PDF format for record-keeping and customer distribution.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47736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17</TotalTime>
  <Words>205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Wingdings</vt:lpstr>
      <vt:lpstr>Gallery</vt:lpstr>
      <vt:lpstr>Inventory Management System</vt:lpstr>
      <vt:lpstr>Introduction</vt:lpstr>
      <vt:lpstr>Key Features</vt:lpstr>
      <vt:lpstr>Conn…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Bansal Manavadariya</dc:creator>
  <cp:lastModifiedBy>Bansal Manavadariya</cp:lastModifiedBy>
  <cp:revision>5</cp:revision>
  <dcterms:created xsi:type="dcterms:W3CDTF">2024-08-12T04:30:40Z</dcterms:created>
  <dcterms:modified xsi:type="dcterms:W3CDTF">2024-08-14T04:34:25Z</dcterms:modified>
</cp:coreProperties>
</file>